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76" r:id="rId5"/>
    <p:sldId id="285" r:id="rId6"/>
    <p:sldId id="274" r:id="rId7"/>
    <p:sldId id="284" r:id="rId8"/>
    <p:sldId id="288" r:id="rId9"/>
    <p:sldId id="258" r:id="rId10"/>
    <p:sldId id="267" r:id="rId11"/>
    <p:sldId id="278" r:id="rId12"/>
    <p:sldId id="300" r:id="rId13"/>
    <p:sldId id="287" r:id="rId14"/>
    <p:sldId id="264" r:id="rId15"/>
    <p:sldId id="292" r:id="rId16"/>
    <p:sldId id="263" r:id="rId17"/>
    <p:sldId id="286" r:id="rId18"/>
    <p:sldId id="266" r:id="rId19"/>
    <p:sldId id="270" r:id="rId20"/>
    <p:sldId id="277" r:id="rId21"/>
    <p:sldId id="289" r:id="rId22"/>
    <p:sldId id="293" r:id="rId23"/>
    <p:sldId id="297" r:id="rId24"/>
    <p:sldId id="273" r:id="rId25"/>
    <p:sldId id="262" r:id="rId26"/>
    <p:sldId id="275" r:id="rId27"/>
    <p:sldId id="283" r:id="rId28"/>
    <p:sldId id="282" r:id="rId29"/>
    <p:sldId id="299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43" autoAdjust="0"/>
  </p:normalViewPr>
  <p:slideViewPr>
    <p:cSldViewPr>
      <p:cViewPr varScale="1">
        <p:scale>
          <a:sx n="87" d="100"/>
          <a:sy n="87" d="100"/>
        </p:scale>
        <p:origin x="-3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CB8D9EC-C2CA-4F84-ADF0-B5FBCDC0E537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34AEE75-D8EA-4B4A-91BB-9B2AA5EC7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D9EC-C2CA-4F84-ADF0-B5FBCDC0E537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EE75-D8EA-4B4A-91BB-9B2AA5EC7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D9EC-C2CA-4F84-ADF0-B5FBCDC0E537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EE75-D8EA-4B4A-91BB-9B2AA5EC7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CB8D9EC-C2CA-4F84-ADF0-B5FBCDC0E537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EE75-D8EA-4B4A-91BB-9B2AA5EC7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CB8D9EC-C2CA-4F84-ADF0-B5FBCDC0E537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34AEE75-D8EA-4B4A-91BB-9B2AA5EC7F1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B8D9EC-C2CA-4F84-ADF0-B5FBCDC0E537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4AEE75-D8EA-4B4A-91BB-9B2AA5EC7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CB8D9EC-C2CA-4F84-ADF0-B5FBCDC0E537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34AEE75-D8EA-4B4A-91BB-9B2AA5EC7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D9EC-C2CA-4F84-ADF0-B5FBCDC0E537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EE75-D8EA-4B4A-91BB-9B2AA5EC7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B8D9EC-C2CA-4F84-ADF0-B5FBCDC0E537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4AEE75-D8EA-4B4A-91BB-9B2AA5EC7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CB8D9EC-C2CA-4F84-ADF0-B5FBCDC0E537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34AEE75-D8EA-4B4A-91BB-9B2AA5EC7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CB8D9EC-C2CA-4F84-ADF0-B5FBCDC0E537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34AEE75-D8EA-4B4A-91BB-9B2AA5EC7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CB8D9EC-C2CA-4F84-ADF0-B5FBCDC0E537}" type="datetimeFigureOut">
              <a:rPr lang="fr-FR" smtClean="0"/>
              <a:pPr/>
              <a:t>16/11/2020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34AEE75-D8EA-4B4A-91BB-9B2AA5EC7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1.jpeg" /><Relationship Id="rId4" Type="http://schemas.openxmlformats.org/officeDocument/2006/relationships/image" Target="../media/image40.jpeg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776288"/>
            <a:ext cx="8103422" cy="1938332"/>
          </a:xfrm>
        </p:spPr>
        <p:txBody>
          <a:bodyPr/>
          <a:lstStyle/>
          <a:p>
            <a:r>
              <a:rPr lang="ar-AE" dirty="0"/>
              <a:t>اشغل وقتك بالانتفاع</a:t>
            </a:r>
            <a:endParaRPr lang="fr-FR" dirty="0"/>
          </a:p>
        </p:txBody>
      </p:sp>
      <p:pic>
        <p:nvPicPr>
          <p:cNvPr id="4" name="Espace réservé du contenu 5" descr="c6b4a905-677d-467d-b318-70a8c53a8e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00438"/>
            <a:ext cx="4869568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7f6b6a32-7b1b-45c1-9aa9-9cbb8b3a7f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571480"/>
            <a:ext cx="4040401" cy="5429288"/>
          </a:xfrm>
        </p:spPr>
      </p:pic>
      <p:pic>
        <p:nvPicPr>
          <p:cNvPr id="5" name="Espace réservé du contenu 3" descr="6dd571fd-e5fa-4d1e-aa23-b5f4dc667c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71480"/>
            <a:ext cx="4071967" cy="54292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980eaca7-f22e-478b-9deb-1bfa920855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2428868"/>
            <a:ext cx="3214710" cy="4319766"/>
          </a:xfrm>
        </p:spPr>
      </p:pic>
      <p:pic>
        <p:nvPicPr>
          <p:cNvPr id="5" name="Image 4" descr="2309a7b4-b09b-438b-9051-b66c964fb18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39643" cy="3786190"/>
          </a:xfrm>
          <a:prstGeom prst="rect">
            <a:avLst/>
          </a:prstGeom>
        </p:spPr>
      </p:pic>
      <p:pic>
        <p:nvPicPr>
          <p:cNvPr id="6" name="Espace réservé du contenu 3" descr="e6c60f9a-0639-454d-90b3-b9fe5da0939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36" y="0"/>
            <a:ext cx="2786064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0d72973-a459-4212-a406-0742f8bd37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357166"/>
            <a:ext cx="5929354" cy="556334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b8f031c0-0bdd-4665-a5a2-7b500f0eda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85728"/>
            <a:ext cx="4429156" cy="626678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4bdb7760-0a39-4407-828e-419df5e1d9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71480"/>
            <a:ext cx="4009197" cy="2670188"/>
          </a:xfrm>
        </p:spPr>
      </p:pic>
      <p:pic>
        <p:nvPicPr>
          <p:cNvPr id="6" name="Espace réservé du contenu 3" descr="4a4297a5-b83d-458f-bc78-30ecde8dcf8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643182"/>
            <a:ext cx="3760803" cy="37608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c82a2add-6153-49c9-92c3-dd38717d23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357166"/>
            <a:ext cx="4572032" cy="609604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3e40e118-1e38-407a-ad1e-765099ba59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857232"/>
            <a:ext cx="5143536" cy="514353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9922e70-68e1-455d-bc28-0f29a7a35f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642918"/>
            <a:ext cx="2714644" cy="3840932"/>
          </a:xfrm>
        </p:spPr>
      </p:pic>
      <p:pic>
        <p:nvPicPr>
          <p:cNvPr id="6" name="Image 5" descr="a9974300-25fc-45c5-8aaf-26dcd4d73d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571480"/>
            <a:ext cx="4450522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9bd93f6e-c1c6-4ade-a914-64a420e3217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4286280" cy="4286280"/>
          </a:xfrm>
        </p:spPr>
      </p:pic>
      <p:pic>
        <p:nvPicPr>
          <p:cNvPr id="5" name="Espace réservé du contenu 3" descr="11d05415-3897-4fb7-b201-fc51a0ae88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000372"/>
            <a:ext cx="3209940" cy="32099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8efd07bc-8474-4e4f-b327-973fadd8d8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5155783" cy="3643338"/>
          </a:xfrm>
        </p:spPr>
      </p:pic>
      <p:pic>
        <p:nvPicPr>
          <p:cNvPr id="5" name="Image 4" descr="040f833c-63f2-4f77-bc83-6c10286a4f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57166"/>
            <a:ext cx="2928934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b618056b-68f7-44d9-b7da-d1dfcd2e95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85728"/>
            <a:ext cx="6072230" cy="607223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822c46de-26a9-40c1-9ea2-60d77041cc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785794"/>
            <a:ext cx="6429420" cy="453841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0e753c9-a65f-44ec-ad7f-4c7eb4fe6816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4144845" cy="2928958"/>
          </a:xfrm>
        </p:spPr>
      </p:pic>
      <p:pic>
        <p:nvPicPr>
          <p:cNvPr id="5" name="Espace réservé du contenu 3" descr="c16b94c6-d03c-4ba3-b696-cce6dc43fcf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357562"/>
            <a:ext cx="3958823" cy="316705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4976b65-765d-43ed-b932-dc80b21dc9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187127" cy="550072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799f69d-15a5-4d4b-8f75-79a22860ff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71480"/>
            <a:ext cx="7500990" cy="589577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24d9c9d9-d077-4d29-99ac-cb49f21afc4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3500438"/>
            <a:ext cx="3000396" cy="2668591"/>
          </a:xfrm>
        </p:spPr>
      </p:pic>
      <p:pic>
        <p:nvPicPr>
          <p:cNvPr id="5" name="Image 4" descr="71384d22-cc41-4dc7-8eb6-558cf465a7f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8604"/>
            <a:ext cx="2928939" cy="2199273"/>
          </a:xfrm>
          <a:prstGeom prst="rect">
            <a:avLst/>
          </a:prstGeom>
        </p:spPr>
      </p:pic>
      <p:pic>
        <p:nvPicPr>
          <p:cNvPr id="6" name="Espace réservé du contenu 3" descr="2a209afd-dd4f-40a1-9b68-f2bdab7a19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57166"/>
            <a:ext cx="3857652" cy="2777510"/>
          </a:xfrm>
          <a:prstGeom prst="rect">
            <a:avLst/>
          </a:prstGeom>
        </p:spPr>
      </p:pic>
      <p:pic>
        <p:nvPicPr>
          <p:cNvPr id="7" name="Espace réservé du contenu 3" descr="ff885991-21c1-4110-becf-062b946559e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286124"/>
            <a:ext cx="2830836" cy="327896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f0f2cc8-35cc-40f6-bce2-205d9a27c71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571480"/>
            <a:ext cx="5500726" cy="550072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84b9d599-2aef-460f-8d45-a299e09ae958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0"/>
            <a:ext cx="3500462" cy="681866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07156481-e825-4ba6-9e92-3b9e4d4904d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4786346" cy="478634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3116"/>
            <a:ext cx="36002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697287f4-b88f-4db0-98fc-55ae159e33b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509060" cy="550072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34416ed-89e3-40bd-9ff0-a24e19bec5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428604"/>
            <a:ext cx="4159398" cy="59293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9017c9ca-4b78-4fba-bfd4-80dad377666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215370" cy="61615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59e941e8-a6b5-4242-9c47-080e6253ef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357166"/>
            <a:ext cx="7259410" cy="55721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54032385-34f1-4666-b619-7a6a4cba01d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496"/>
            <a:ext cx="3429024" cy="3429024"/>
          </a:xfrm>
        </p:spPr>
      </p:pic>
      <p:pic>
        <p:nvPicPr>
          <p:cNvPr id="5" name="Image 4" descr="a7987c51-06f1-4865-b45f-ba10676bb8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1" y="357166"/>
            <a:ext cx="3684697" cy="2143140"/>
          </a:xfrm>
          <a:prstGeom prst="rect">
            <a:avLst/>
          </a:prstGeom>
        </p:spPr>
      </p:pic>
      <p:pic>
        <p:nvPicPr>
          <p:cNvPr id="6" name="Espace réservé du contenu 3" descr="e766aac5-58d3-43ea-ac25-8e4c0e1e91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786057"/>
            <a:ext cx="3857652" cy="38064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26ad477e-8027-4db2-8457-dec3309dcd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3571900" cy="2345547"/>
          </a:xfrm>
        </p:spPr>
      </p:pic>
      <p:pic>
        <p:nvPicPr>
          <p:cNvPr id="5" name="Espace réservé du contenu 3" descr="47959a7b-45b9-47b5-b62e-5b9da237b1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714356"/>
            <a:ext cx="4032199" cy="4214842"/>
          </a:xfrm>
          <a:prstGeom prst="rect">
            <a:avLst/>
          </a:prstGeom>
        </p:spPr>
      </p:pic>
      <p:pic>
        <p:nvPicPr>
          <p:cNvPr id="6" name="Espace réservé du contenu 3" descr="efb1df85-f852-4984-bde2-6532486eb6b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714620"/>
            <a:ext cx="3786214" cy="39683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3208781-8f2d-48e3-9758-d612222dd3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000108"/>
            <a:ext cx="609600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b7290c9e-3658-4533-b396-d88756561c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0"/>
            <a:ext cx="3802287" cy="68509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0f935926-ca13-478a-9326-8b9e7961c8d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3810027" cy="2857520"/>
          </a:xfrm>
        </p:spPr>
      </p:pic>
      <p:pic>
        <p:nvPicPr>
          <p:cNvPr id="5" name="Espace réservé du contenu 3" descr="2ee5923f-6a21-4dac-a6dd-42ff6ce530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4290"/>
            <a:ext cx="3999508" cy="53358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</TotalTime>
  <Words>3</Words>
  <Application>Microsoft Office PowerPoint</Application>
  <PresentationFormat>Affichage à l'écran (4:3)</PresentationFormat>
  <Paragraphs>1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Verve</vt:lpstr>
      <vt:lpstr>اشغل وقتك بالانتفاع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اشغل وقتك بالانتفاع</dc:title>
  <dc:creator>HP  2</dc:creator>
  <cp:lastModifiedBy>Utilisateur inconnu</cp:lastModifiedBy>
  <cp:revision>8</cp:revision>
  <dcterms:created xsi:type="dcterms:W3CDTF">2020-04-05T20:02:07Z</dcterms:created>
  <dcterms:modified xsi:type="dcterms:W3CDTF">2020-11-16T18:18:25Z</dcterms:modified>
</cp:coreProperties>
</file>