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440988" cy="756126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82" y="-468"/>
      </p:cViewPr>
      <p:guideLst>
        <p:guide orient="horz" pos="238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09058" y="1512253"/>
            <a:ext cx="8965328" cy="2016336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09059" y="3559611"/>
            <a:ext cx="8968809" cy="1932322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11/03/2022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569717" y="1008170"/>
            <a:ext cx="2349222" cy="5746210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2050" y="1008170"/>
            <a:ext cx="6873650" cy="574621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577" y="1451763"/>
            <a:ext cx="8874840" cy="1502171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5577" y="2982018"/>
            <a:ext cx="8874840" cy="1664528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776290"/>
            <a:ext cx="9396890" cy="1260211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22049" y="2116983"/>
            <a:ext cx="4611437" cy="4889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7502" y="2116983"/>
            <a:ext cx="4611437" cy="4889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776290"/>
            <a:ext cx="9396890" cy="1260211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2050" y="2045497"/>
            <a:ext cx="4613250" cy="72696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303878" y="2050469"/>
            <a:ext cx="4615061" cy="721995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22050" y="2772463"/>
            <a:ext cx="4613250" cy="4240085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03878" y="2772463"/>
            <a:ext cx="4615061" cy="4240085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050" y="776290"/>
            <a:ext cx="9483897" cy="1260211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3075" y="567097"/>
            <a:ext cx="3132297" cy="1281214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83075" y="1848309"/>
            <a:ext cx="3132297" cy="5040842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082137" y="1848309"/>
            <a:ext cx="5836802" cy="5040842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614784" y="1221707"/>
            <a:ext cx="6003568" cy="453675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9139444" y="5909394"/>
            <a:ext cx="177496" cy="17138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6065" y="1297694"/>
            <a:ext cx="2526720" cy="1744913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6067" y="3118867"/>
            <a:ext cx="2523238" cy="2402801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11/03/2022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22873" y="7008171"/>
            <a:ext cx="696066" cy="402567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980219" y="1322523"/>
            <a:ext cx="5272699" cy="433512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0877" y="6413072"/>
            <a:ext cx="10462741" cy="11481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5002973" y="6857646"/>
            <a:ext cx="5438015" cy="7036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0877" y="-7876"/>
            <a:ext cx="10462741" cy="11481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002973" y="-7877"/>
            <a:ext cx="5438015" cy="7036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522050" y="776290"/>
            <a:ext cx="9396890" cy="1260211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522050" y="2133957"/>
            <a:ext cx="9396890" cy="48392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522050" y="7008171"/>
            <a:ext cx="2436231" cy="4025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11/03/2022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045288" y="7008171"/>
            <a:ext cx="3828362" cy="4025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9048858" y="7008171"/>
            <a:ext cx="870082" cy="4025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21713" y="223164"/>
            <a:ext cx="10482720" cy="7158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C:/Users/G&#233;nial%20Studio/Downloads/video.ts" TargetMode="Externa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F:/&#1587;&#1604;&#1587;&#1604;&#1577;%20&#1575;&#1604;&#1575;&#1582;&#1604;&#1575;&#1602;%5bMpgun.com%5d.mp4" TargetMode="Externa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C:/Users/G&#233;nial%20Studio/Downloads/Video/&#1581;&#1603;&#1605;%20&#1608;&#1571;&#1602;&#1608;&#1575;&#1604;%20&#1581;&#1608;&#1604;%20&#1575;&#1604;&#1571;&#1605;&#1575;&#1606;&#1577;%20&#1604;&#1604;&#1573;&#1605;&#1575;&#1605;%20&#1593;&#1604;&#1610;%20&#1576;&#1606;%20&#1571;&#1576;&#1610;%20&#1591;&#1575;&#1604;&#1576;%20&#1593;&#1604;&#1610;&#1607;%20&#1575;&#1604;&#1587;&#1604;&#1575;&#1605;.mp4" TargetMode="Externa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C:/Users/G&#233;nial%20Studio/Downloads/Video/&#1602;&#1589;&#1577;%20&#1575;&#1604;&#1571;&#1605;&#1575;&#1606;&#1577;.mp4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5197" y="1040123"/>
            <a:ext cx="64050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96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الأمانة</a:t>
            </a:r>
            <a:endParaRPr lang="fr-FR" sz="96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 descr="D:\fond\2014_8_11_17_29_57_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4760" y="5326339"/>
            <a:ext cx="4156228" cy="2234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fond\2014_8_11_17_29_57_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26339"/>
            <a:ext cx="4156228" cy="2234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fond\003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162" y="2383794"/>
            <a:ext cx="9469953" cy="2483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D:\fond\2014_8_11_17_29_57_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4435" y="4150633"/>
            <a:ext cx="1282389" cy="689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énial Studio\Desktop\Capture.PN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614363" y="1137425"/>
            <a:ext cx="9212262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énial Studio\Desktop\2.PN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685800" y="1255713"/>
            <a:ext cx="9069388" cy="5739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énial Studio\Desktop\3.PN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05586" y="994549"/>
            <a:ext cx="9536113" cy="6429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énial Studio\Desktop\4.PN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62710" y="1423177"/>
            <a:ext cx="9526588" cy="5501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video.ts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440988" cy="756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سلسلة الاخلاق[Mpgun.com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440988" cy="756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حكم وأقوال حول الأمانة للإمام علي بن أبي طالب عليه السلا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0440988" cy="756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قصة الأمانة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440988" cy="756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1</Words>
  <Application>Microsoft Office PowerPoint</Application>
  <PresentationFormat>Personnalisé</PresentationFormat>
  <Paragraphs>1</Paragraphs>
  <Slides>9</Slides>
  <Notes>0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Génial Studio</dc:creator>
  <cp:lastModifiedBy>IMANE ELALJ</cp:lastModifiedBy>
  <cp:revision>12</cp:revision>
  <dcterms:created xsi:type="dcterms:W3CDTF">2020-01-06T18:30:21Z</dcterms:created>
  <dcterms:modified xsi:type="dcterms:W3CDTF">2022-03-11T16:38:30Z</dcterms:modified>
</cp:coreProperties>
</file>