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ato" panose="020F0502020204030203" pitchFamily="34" charset="0"/>
      <p:regular r:id="rId16"/>
      <p:bold r:id="rId17"/>
      <p:italic r:id="rId18"/>
      <p:boldItalic r:id="rId19"/>
    </p:embeddedFont>
    <p:embeddedFont>
      <p:font typeface="Montserrat"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3.fntdata"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font" Target="fonts/font6.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2.fntdata"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font" Target="fonts/font1.fntdata" /><Relationship Id="rId20" Type="http://schemas.openxmlformats.org/officeDocument/2006/relationships/font" Target="fonts/font5.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notesMaster" Target="notesMasters/notesMaster1.xml" /><Relationship Id="rId23" Type="http://schemas.openxmlformats.org/officeDocument/2006/relationships/font" Target="fonts/font8.fntdata" /><Relationship Id="rId10" Type="http://schemas.openxmlformats.org/officeDocument/2006/relationships/slide" Target="slides/slide9.xml" /><Relationship Id="rId19" Type="http://schemas.openxmlformats.org/officeDocument/2006/relationships/font" Target="fonts/font4.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7.fntdata"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f87997393_0_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f87997393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807c706025_3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807c706025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07c706025_3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07c706025_3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07c706025_3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807c706025_3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07c706025_3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07c706025_3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f87997393_0_7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f87997393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f87997393_0_8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f87997393_0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f87997393_0_8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f87997393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07c706025_0_4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07c706025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f87997393_0_8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f87997393_0_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807c706025_3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807c706025_3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07c706025_3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07c706025_3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807c706025_3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807c706025_3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2.xml"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C">
  <p:cSld name="SECTION_HEADER_1">
    <p:spTree>
      <p:nvGrpSpPr>
        <p:cNvPr id="1" name="Shape 130"/>
        <p:cNvGrpSpPr/>
        <p:nvPr/>
      </p:nvGrpSpPr>
      <p:grpSpPr>
        <a:xfrm>
          <a:off x="0" y="0"/>
          <a:ext cx="0" cy="0"/>
          <a:chOff x="0" y="0"/>
          <a:chExt cx="0" cy="0"/>
        </a:xfrm>
      </p:grpSpPr>
      <p:grpSp>
        <p:nvGrpSpPr>
          <p:cNvPr id="131" name="Google Shape;131;p13"/>
          <p:cNvGrpSpPr/>
          <p:nvPr/>
        </p:nvGrpSpPr>
        <p:grpSpPr>
          <a:xfrm>
            <a:off x="4406400" y="0"/>
            <a:ext cx="4737600" cy="5143065"/>
            <a:chOff x="4406400" y="0"/>
            <a:chExt cx="4737600" cy="5143065"/>
          </a:xfrm>
        </p:grpSpPr>
        <p:sp>
          <p:nvSpPr>
            <p:cNvPr id="132" name="Google Shape;132;p1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151" name="Google Shape;151;p1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_alt3">
  <p:cSld name="TITLE_AND_BODY_1">
    <p:spTree>
      <p:nvGrpSpPr>
        <p:cNvPr id="1" name="Shape 152"/>
        <p:cNvGrpSpPr/>
        <p:nvPr/>
      </p:nvGrpSpPr>
      <p:grpSpPr>
        <a:xfrm>
          <a:off x="0" y="0"/>
          <a:ext cx="0" cy="0"/>
          <a:chOff x="0" y="0"/>
          <a:chExt cx="0" cy="0"/>
        </a:xfrm>
      </p:grpSpPr>
      <p:pic>
        <p:nvPicPr>
          <p:cNvPr id="153" name="Google Shape;153;p14" descr="offset_comp_343059.jpg"/>
          <p:cNvPicPr preferRelativeResize="0"/>
          <p:nvPr/>
        </p:nvPicPr>
        <p:blipFill rotWithShape="1">
          <a:blip r:embed="rId2">
            <a:alphaModFix amt="80000"/>
          </a:blip>
          <a:srcRect l="30474" t="11955" r="30474" b="25870"/>
          <a:stretch/>
        </p:blipFill>
        <p:spPr>
          <a:xfrm rot="-5400000">
            <a:off x="113630" y="-105700"/>
            <a:ext cx="5142300" cy="5364300"/>
          </a:xfrm>
          <a:prstGeom prst="diagStripe">
            <a:avLst>
              <a:gd name="adj" fmla="val 50343"/>
            </a:avLst>
          </a:prstGeom>
          <a:noFill/>
          <a:ln>
            <a:noFill/>
          </a:ln>
        </p:spPr>
      </p:pic>
      <p:sp>
        <p:nvSpPr>
          <p:cNvPr id="154" name="Google Shape;154;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5" name="Google Shape;155;p14"/>
          <p:cNvSpPr txBox="1">
            <a:spLocks noGrp="1"/>
          </p:cNvSpPr>
          <p:nvPr>
            <p:ph type="body" idx="1"/>
          </p:nvPr>
        </p:nvSpPr>
        <p:spPr>
          <a:xfrm>
            <a:off x="4018025" y="1567550"/>
            <a:ext cx="4318500" cy="17667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dk2"/>
              </a:buClr>
              <a:buSzPts val="1300"/>
              <a:buChar char="●"/>
              <a:defRPr>
                <a:solidFill>
                  <a:schemeClr val="dk2"/>
                </a:solidFill>
              </a:defRPr>
            </a:lvl1pPr>
            <a:lvl2pPr marL="914400" lvl="1" indent="-298450" rtl="0">
              <a:spcBef>
                <a:spcPts val="1600"/>
              </a:spcBef>
              <a:spcAft>
                <a:spcPts val="0"/>
              </a:spcAft>
              <a:buClr>
                <a:schemeClr val="dk2"/>
              </a:buClr>
              <a:buSzPts val="1100"/>
              <a:buChar char="○"/>
              <a:defRPr>
                <a:solidFill>
                  <a:schemeClr val="dk2"/>
                </a:solidFill>
              </a:defRPr>
            </a:lvl2pPr>
            <a:lvl3pPr marL="1371600" lvl="2" indent="-298450" rtl="0">
              <a:spcBef>
                <a:spcPts val="1600"/>
              </a:spcBef>
              <a:spcAft>
                <a:spcPts val="0"/>
              </a:spcAft>
              <a:buClr>
                <a:schemeClr val="dk2"/>
              </a:buClr>
              <a:buSzPts val="1100"/>
              <a:buChar char="■"/>
              <a:defRPr>
                <a:solidFill>
                  <a:schemeClr val="dk2"/>
                </a:solidFill>
              </a:defRPr>
            </a:lvl3pPr>
            <a:lvl4pPr marL="1828800" lvl="3" indent="-298450" rtl="0">
              <a:spcBef>
                <a:spcPts val="1600"/>
              </a:spcBef>
              <a:spcAft>
                <a:spcPts val="0"/>
              </a:spcAft>
              <a:buClr>
                <a:schemeClr val="dk2"/>
              </a:buClr>
              <a:buSzPts val="1100"/>
              <a:buChar char="●"/>
              <a:defRPr>
                <a:solidFill>
                  <a:schemeClr val="dk2"/>
                </a:solidFill>
              </a:defRPr>
            </a:lvl4pPr>
            <a:lvl5pPr marL="2286000" lvl="4" indent="-298450" rtl="0">
              <a:spcBef>
                <a:spcPts val="1600"/>
              </a:spcBef>
              <a:spcAft>
                <a:spcPts val="0"/>
              </a:spcAft>
              <a:buClr>
                <a:schemeClr val="dk2"/>
              </a:buClr>
              <a:buSzPts val="1100"/>
              <a:buChar char="○"/>
              <a:defRPr>
                <a:solidFill>
                  <a:schemeClr val="dk2"/>
                </a:solidFill>
              </a:defRPr>
            </a:lvl5pPr>
            <a:lvl6pPr marL="2743200" lvl="5" indent="-298450" rtl="0">
              <a:spcBef>
                <a:spcPts val="1600"/>
              </a:spcBef>
              <a:spcAft>
                <a:spcPts val="0"/>
              </a:spcAft>
              <a:buClr>
                <a:schemeClr val="dk2"/>
              </a:buClr>
              <a:buSzPts val="1100"/>
              <a:buChar char="■"/>
              <a:defRPr>
                <a:solidFill>
                  <a:schemeClr val="dk2"/>
                </a:solidFill>
              </a:defRPr>
            </a:lvl6pPr>
            <a:lvl7pPr marL="3200400" lvl="6" indent="-298450" rtl="0">
              <a:spcBef>
                <a:spcPts val="1600"/>
              </a:spcBef>
              <a:spcAft>
                <a:spcPts val="0"/>
              </a:spcAft>
              <a:buClr>
                <a:schemeClr val="dk2"/>
              </a:buClr>
              <a:buSzPts val="1100"/>
              <a:buChar char="●"/>
              <a:defRPr>
                <a:solidFill>
                  <a:schemeClr val="dk2"/>
                </a:solidFill>
              </a:defRPr>
            </a:lvl7pPr>
            <a:lvl8pPr marL="3657600" lvl="7" indent="-298450" rtl="0">
              <a:spcBef>
                <a:spcPts val="1600"/>
              </a:spcBef>
              <a:spcAft>
                <a:spcPts val="0"/>
              </a:spcAft>
              <a:buClr>
                <a:schemeClr val="dk2"/>
              </a:buClr>
              <a:buSzPts val="1100"/>
              <a:buChar char="○"/>
              <a:defRPr>
                <a:solidFill>
                  <a:schemeClr val="dk2"/>
                </a:solidFill>
              </a:defRPr>
            </a:lvl8pPr>
            <a:lvl9pPr marL="4114800" lvl="8" indent="-298450" rtl="0">
              <a:spcBef>
                <a:spcPts val="1600"/>
              </a:spcBef>
              <a:spcAft>
                <a:spcPts val="1600"/>
              </a:spcAft>
              <a:buClr>
                <a:schemeClr val="dk2"/>
              </a:buClr>
              <a:buSzPts val="1100"/>
              <a:buChar char="■"/>
              <a:defRPr>
                <a:solidFill>
                  <a:schemeClr val="dk2"/>
                </a:solidFill>
              </a:defRPr>
            </a:lvl9pPr>
          </a:lstStyle>
          <a:p>
            <a:endParaRPr/>
          </a:p>
        </p:txBody>
      </p:sp>
      <p:sp>
        <p:nvSpPr>
          <p:cNvPr id="156" name="Google Shape;15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157" name="Google Shape;157;p14">
            <a:hlinkClick r:id="rId3"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a:hlinkClick r:id="rId3"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a:hlinkClick r:id="rId3"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a:hlinkClick r:id="rId3"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14"/>
          <p:cNvGrpSpPr/>
          <p:nvPr/>
        </p:nvGrpSpPr>
        <p:grpSpPr>
          <a:xfrm>
            <a:off x="0" y="381001"/>
            <a:ext cx="1037850" cy="1016287"/>
            <a:chOff x="0" y="381001"/>
            <a:chExt cx="1037850" cy="1016287"/>
          </a:xfrm>
        </p:grpSpPr>
        <p:sp>
          <p:nvSpPr>
            <p:cNvPr id="162" name="Google Shape;162;p1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_alt1">
  <p:cSld name="TITLE_AND_BODY_2">
    <p:spTree>
      <p:nvGrpSpPr>
        <p:cNvPr id="1" name="Shape 164"/>
        <p:cNvGrpSpPr/>
        <p:nvPr/>
      </p:nvGrpSpPr>
      <p:grpSpPr>
        <a:xfrm>
          <a:off x="0" y="0"/>
          <a:ext cx="0" cy="0"/>
          <a:chOff x="0" y="0"/>
          <a:chExt cx="0" cy="0"/>
        </a:xfrm>
      </p:grpSpPr>
      <p:sp>
        <p:nvSpPr>
          <p:cNvPr id="165" name="Google Shape;165;p15"/>
          <p:cNvSpPr txBox="1">
            <a:spLocks noGrp="1"/>
          </p:cNvSpPr>
          <p:nvPr>
            <p:ph type="title"/>
          </p:nvPr>
        </p:nvSpPr>
        <p:spPr>
          <a:xfrm>
            <a:off x="361071" y="1924852"/>
            <a:ext cx="2304900" cy="1797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6" name="Google Shape;166;p15"/>
          <p:cNvSpPr/>
          <p:nvPr/>
        </p:nvSpPr>
        <p:spPr>
          <a:xfrm>
            <a:off x="4564200" y="0"/>
            <a:ext cx="4579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txBox="1">
            <a:spLocks noGrp="1"/>
          </p:cNvSpPr>
          <p:nvPr>
            <p:ph type="body" idx="1"/>
          </p:nvPr>
        </p:nvSpPr>
        <p:spPr>
          <a:xfrm>
            <a:off x="6451271" y="1924850"/>
            <a:ext cx="2304900" cy="17973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Clr>
                <a:schemeClr val="dk1"/>
              </a:buClr>
              <a:buSzPts val="1100"/>
              <a:buChar char="●"/>
              <a:defRPr sz="1100">
                <a:solidFill>
                  <a:schemeClr val="dk1"/>
                </a:solidFill>
              </a:defRPr>
            </a:lvl1pPr>
            <a:lvl2pPr marL="914400" lvl="1" indent="-298450" rtl="0">
              <a:spcBef>
                <a:spcPts val="1600"/>
              </a:spcBef>
              <a:spcAft>
                <a:spcPts val="0"/>
              </a:spcAft>
              <a:buClr>
                <a:schemeClr val="dk1"/>
              </a:buClr>
              <a:buSzPts val="1100"/>
              <a:buChar char="○"/>
              <a:defRPr>
                <a:solidFill>
                  <a:schemeClr val="dk1"/>
                </a:solidFill>
              </a:defRPr>
            </a:lvl2pPr>
            <a:lvl3pPr marL="1371600" lvl="2" indent="-298450" rtl="0">
              <a:spcBef>
                <a:spcPts val="1600"/>
              </a:spcBef>
              <a:spcAft>
                <a:spcPts val="0"/>
              </a:spcAft>
              <a:buClr>
                <a:schemeClr val="dk1"/>
              </a:buClr>
              <a:buSzPts val="1100"/>
              <a:buChar char="■"/>
              <a:defRPr>
                <a:solidFill>
                  <a:schemeClr val="dk1"/>
                </a:solidFill>
              </a:defRPr>
            </a:lvl3pPr>
            <a:lvl4pPr marL="1828800" lvl="3" indent="-298450" rtl="0">
              <a:spcBef>
                <a:spcPts val="1600"/>
              </a:spcBef>
              <a:spcAft>
                <a:spcPts val="0"/>
              </a:spcAft>
              <a:buClr>
                <a:schemeClr val="dk1"/>
              </a:buClr>
              <a:buSzPts val="1100"/>
              <a:buChar char="●"/>
              <a:defRPr>
                <a:solidFill>
                  <a:schemeClr val="dk1"/>
                </a:solidFill>
              </a:defRPr>
            </a:lvl4pPr>
            <a:lvl5pPr marL="2286000" lvl="4" indent="-298450" rtl="0">
              <a:spcBef>
                <a:spcPts val="1600"/>
              </a:spcBef>
              <a:spcAft>
                <a:spcPts val="0"/>
              </a:spcAft>
              <a:buClr>
                <a:schemeClr val="dk1"/>
              </a:buClr>
              <a:buSzPts val="1100"/>
              <a:buChar char="○"/>
              <a:defRPr>
                <a:solidFill>
                  <a:schemeClr val="dk1"/>
                </a:solidFill>
              </a:defRPr>
            </a:lvl5pPr>
            <a:lvl6pPr marL="2743200" lvl="5" indent="-298450" rtl="0">
              <a:spcBef>
                <a:spcPts val="1600"/>
              </a:spcBef>
              <a:spcAft>
                <a:spcPts val="0"/>
              </a:spcAft>
              <a:buClr>
                <a:schemeClr val="dk1"/>
              </a:buClr>
              <a:buSzPts val="1100"/>
              <a:buChar char="■"/>
              <a:defRPr>
                <a:solidFill>
                  <a:schemeClr val="dk1"/>
                </a:solidFill>
              </a:defRPr>
            </a:lvl6pPr>
            <a:lvl7pPr marL="3200400" lvl="6" indent="-298450" rtl="0">
              <a:spcBef>
                <a:spcPts val="1600"/>
              </a:spcBef>
              <a:spcAft>
                <a:spcPts val="0"/>
              </a:spcAft>
              <a:buClr>
                <a:schemeClr val="dk1"/>
              </a:buClr>
              <a:buSzPts val="1100"/>
              <a:buChar char="●"/>
              <a:defRPr>
                <a:solidFill>
                  <a:schemeClr val="dk1"/>
                </a:solidFill>
              </a:defRPr>
            </a:lvl7pPr>
            <a:lvl8pPr marL="3657600" lvl="7" indent="-298450" rtl="0">
              <a:spcBef>
                <a:spcPts val="1600"/>
              </a:spcBef>
              <a:spcAft>
                <a:spcPts val="0"/>
              </a:spcAft>
              <a:buClr>
                <a:schemeClr val="dk1"/>
              </a:buClr>
              <a:buSzPts val="1100"/>
              <a:buChar char="○"/>
              <a:defRPr>
                <a:solidFill>
                  <a:schemeClr val="dk1"/>
                </a:solidFill>
              </a:defRPr>
            </a:lvl8pPr>
            <a:lvl9pPr marL="4114800" lvl="8" indent="-298450" rtl="0">
              <a:spcBef>
                <a:spcPts val="1600"/>
              </a:spcBef>
              <a:spcAft>
                <a:spcPts val="1600"/>
              </a:spcAft>
              <a:buClr>
                <a:schemeClr val="dk1"/>
              </a:buClr>
              <a:buSzPts val="1100"/>
              <a:buChar char="■"/>
              <a:defRPr>
                <a:solidFill>
                  <a:schemeClr val="dk1"/>
                </a:solidFill>
              </a:defRPr>
            </a:lvl9pPr>
          </a:lstStyle>
          <a:p>
            <a:endParaRPr/>
          </a:p>
        </p:txBody>
      </p:sp>
      <p:sp>
        <p:nvSpPr>
          <p:cNvPr id="168" name="Google Shape;168;p15">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5"/>
          <p:cNvGrpSpPr/>
          <p:nvPr/>
        </p:nvGrpSpPr>
        <p:grpSpPr>
          <a:xfrm>
            <a:off x="0" y="381001"/>
            <a:ext cx="1037850" cy="1016287"/>
            <a:chOff x="0" y="381001"/>
            <a:chExt cx="1037850" cy="1016287"/>
          </a:xfrm>
        </p:grpSpPr>
        <p:sp>
          <p:nvSpPr>
            <p:cNvPr id="173" name="Google Shape;173;p1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5"/>
          <p:cNvSpPr txBox="1">
            <a:spLocks noGrp="1"/>
          </p:cNvSpPr>
          <p:nvPr>
            <p:ph type="title" idx="2"/>
          </p:nvPr>
        </p:nvSpPr>
        <p:spPr>
          <a:xfrm>
            <a:off x="1297500" y="459490"/>
            <a:ext cx="3005700" cy="5109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176" name="Google Shape;17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_alt2">
  <p:cSld name="TITLE_AND_BODY_2_1">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xfrm>
            <a:off x="702850" y="1708619"/>
            <a:ext cx="3333300" cy="14709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9" name="Google Shape;179;p16"/>
          <p:cNvSpPr/>
          <p:nvPr/>
        </p:nvSpPr>
        <p:spPr>
          <a:xfrm>
            <a:off x="0" y="3486600"/>
            <a:ext cx="9144000" cy="165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16"/>
          <p:cNvGrpSpPr/>
          <p:nvPr/>
        </p:nvGrpSpPr>
        <p:grpSpPr>
          <a:xfrm>
            <a:off x="0" y="381001"/>
            <a:ext cx="1037850" cy="1016287"/>
            <a:chOff x="0" y="381001"/>
            <a:chExt cx="1037850" cy="1016287"/>
          </a:xfrm>
        </p:grpSpPr>
        <p:sp>
          <p:nvSpPr>
            <p:cNvPr id="185" name="Google Shape;185;p1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16"/>
          <p:cNvSpPr txBox="1">
            <a:spLocks noGrp="1"/>
          </p:cNvSpPr>
          <p:nvPr>
            <p:ph type="title" idx="2"/>
          </p:nvPr>
        </p:nvSpPr>
        <p:spPr>
          <a:xfrm>
            <a:off x="1297500" y="459490"/>
            <a:ext cx="3005700" cy="5109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188" name="Google Shape;18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189" name="Google Shape;189;p16"/>
          <p:cNvSpPr txBox="1">
            <a:spLocks noGrp="1"/>
          </p:cNvSpPr>
          <p:nvPr>
            <p:ph type="body" idx="1"/>
          </p:nvPr>
        </p:nvSpPr>
        <p:spPr>
          <a:xfrm>
            <a:off x="702850" y="3625275"/>
            <a:ext cx="3333300" cy="7653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Clr>
                <a:schemeClr val="dk1"/>
              </a:buClr>
              <a:buSzPts val="1100"/>
              <a:buChar char="●"/>
              <a:defRPr sz="1100">
                <a:solidFill>
                  <a:schemeClr val="dk1"/>
                </a:solidFill>
              </a:defRPr>
            </a:lvl1pPr>
            <a:lvl2pPr marL="914400" lvl="1" indent="-298450" rtl="0">
              <a:spcBef>
                <a:spcPts val="1600"/>
              </a:spcBef>
              <a:spcAft>
                <a:spcPts val="0"/>
              </a:spcAft>
              <a:buClr>
                <a:schemeClr val="dk1"/>
              </a:buClr>
              <a:buSzPts val="1100"/>
              <a:buChar char="○"/>
              <a:defRPr>
                <a:solidFill>
                  <a:schemeClr val="dk1"/>
                </a:solidFill>
              </a:defRPr>
            </a:lvl2pPr>
            <a:lvl3pPr marL="1371600" lvl="2" indent="-298450" rtl="0">
              <a:spcBef>
                <a:spcPts val="1600"/>
              </a:spcBef>
              <a:spcAft>
                <a:spcPts val="0"/>
              </a:spcAft>
              <a:buClr>
                <a:schemeClr val="dk1"/>
              </a:buClr>
              <a:buSzPts val="1100"/>
              <a:buChar char="■"/>
              <a:defRPr>
                <a:solidFill>
                  <a:schemeClr val="dk1"/>
                </a:solidFill>
              </a:defRPr>
            </a:lvl3pPr>
            <a:lvl4pPr marL="1828800" lvl="3" indent="-298450" rtl="0">
              <a:spcBef>
                <a:spcPts val="1600"/>
              </a:spcBef>
              <a:spcAft>
                <a:spcPts val="0"/>
              </a:spcAft>
              <a:buClr>
                <a:schemeClr val="dk1"/>
              </a:buClr>
              <a:buSzPts val="1100"/>
              <a:buChar char="●"/>
              <a:defRPr>
                <a:solidFill>
                  <a:schemeClr val="dk1"/>
                </a:solidFill>
              </a:defRPr>
            </a:lvl4pPr>
            <a:lvl5pPr marL="2286000" lvl="4" indent="-298450" rtl="0">
              <a:spcBef>
                <a:spcPts val="1600"/>
              </a:spcBef>
              <a:spcAft>
                <a:spcPts val="0"/>
              </a:spcAft>
              <a:buClr>
                <a:schemeClr val="dk1"/>
              </a:buClr>
              <a:buSzPts val="1100"/>
              <a:buChar char="○"/>
              <a:defRPr>
                <a:solidFill>
                  <a:schemeClr val="dk1"/>
                </a:solidFill>
              </a:defRPr>
            </a:lvl5pPr>
            <a:lvl6pPr marL="2743200" lvl="5" indent="-298450" rtl="0">
              <a:spcBef>
                <a:spcPts val="1600"/>
              </a:spcBef>
              <a:spcAft>
                <a:spcPts val="0"/>
              </a:spcAft>
              <a:buClr>
                <a:schemeClr val="dk1"/>
              </a:buClr>
              <a:buSzPts val="1100"/>
              <a:buChar char="■"/>
              <a:defRPr>
                <a:solidFill>
                  <a:schemeClr val="dk1"/>
                </a:solidFill>
              </a:defRPr>
            </a:lvl6pPr>
            <a:lvl7pPr marL="3200400" lvl="6" indent="-298450" rtl="0">
              <a:spcBef>
                <a:spcPts val="1600"/>
              </a:spcBef>
              <a:spcAft>
                <a:spcPts val="0"/>
              </a:spcAft>
              <a:buClr>
                <a:schemeClr val="dk1"/>
              </a:buClr>
              <a:buSzPts val="1100"/>
              <a:buChar char="●"/>
              <a:defRPr>
                <a:solidFill>
                  <a:schemeClr val="dk1"/>
                </a:solidFill>
              </a:defRPr>
            </a:lvl7pPr>
            <a:lvl8pPr marL="3657600" lvl="7" indent="-298450" rtl="0">
              <a:spcBef>
                <a:spcPts val="1600"/>
              </a:spcBef>
              <a:spcAft>
                <a:spcPts val="0"/>
              </a:spcAft>
              <a:buClr>
                <a:schemeClr val="dk1"/>
              </a:buClr>
              <a:buSzPts val="1100"/>
              <a:buChar char="○"/>
              <a:defRPr>
                <a:solidFill>
                  <a:schemeClr val="dk1"/>
                </a:solidFill>
              </a:defRPr>
            </a:lvl8pPr>
            <a:lvl9pPr marL="4114800" lvl="8" indent="-298450" rtl="0">
              <a:spcBef>
                <a:spcPts val="1600"/>
              </a:spcBef>
              <a:spcAft>
                <a:spcPts val="1600"/>
              </a:spcAft>
              <a:buClr>
                <a:schemeClr val="dk1"/>
              </a:buClr>
              <a:buSzPts val="1100"/>
              <a:buChar char="■"/>
              <a:defRPr>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6"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rgbClr val="B6D7A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1.xml" /><Relationship Id="rId5" Type="http://schemas.openxmlformats.org/officeDocument/2006/relationships/image" Target="../media/image4.pn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3" Type="http://schemas.openxmlformats.org/officeDocument/2006/relationships/hyperlink" Target="https://www.masrawy.com/islameyat/Tag/5633/%D8%A7%D9%84%D9%88%D8%B6%D9%88%D8%A1" TargetMode="External" /><Relationship Id="rId2" Type="http://schemas.openxmlformats.org/officeDocument/2006/relationships/notesSlide" Target="../notesSlides/notesSlide10.xml" /><Relationship Id="rId1" Type="http://schemas.openxmlformats.org/officeDocument/2006/relationships/slideLayout" Target="../slideLayouts/slideLayout3.xml" /><Relationship Id="rId5" Type="http://schemas.openxmlformats.org/officeDocument/2006/relationships/image" Target="../media/image4.png" /><Relationship Id="rId4" Type="http://schemas.openxmlformats.org/officeDocument/2006/relationships/image" Target="../media/image14.png" /></Relationships>
</file>

<file path=ppt/slides/_rels/slide11.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1.xml" /><Relationship Id="rId1" Type="http://schemas.openxmlformats.org/officeDocument/2006/relationships/slideLayout" Target="../slideLayouts/slideLayout3.xml" /><Relationship Id="rId4" Type="http://schemas.openxmlformats.org/officeDocument/2006/relationships/image" Target="../media/image4.png" /></Relationships>
</file>

<file path=ppt/slides/_rels/slide12.xml.rels><?xml version="1.0" encoding="UTF-8" standalone="yes"?>
<Relationships xmlns="http://schemas.openxmlformats.org/package/2006/relationships"><Relationship Id="rId3" Type="http://schemas.openxmlformats.org/officeDocument/2006/relationships/hyperlink" Target="https://www.masrawy.com/islameyat/Tag/1865/%D8%A7%D9%84%D8%B5%D9%84%D8%A7%D8%A9" TargetMode="External" /><Relationship Id="rId2" Type="http://schemas.openxmlformats.org/officeDocument/2006/relationships/notesSlide" Target="../notesSlides/notesSlide12.xml" /><Relationship Id="rId1" Type="http://schemas.openxmlformats.org/officeDocument/2006/relationships/slideLayout" Target="../slideLayouts/slideLayout3.xml" /><Relationship Id="rId6" Type="http://schemas.openxmlformats.org/officeDocument/2006/relationships/image" Target="../media/image4.png" /><Relationship Id="rId5" Type="http://schemas.openxmlformats.org/officeDocument/2006/relationships/image" Target="../media/image16.png" /><Relationship Id="rId4" Type="http://schemas.openxmlformats.org/officeDocument/2006/relationships/hyperlink" Target="https://www.masrawy.com/islameyat/Tag/12469/%D8%A7%D9%84%D9%86%D8%B5%D9%8A%D8%AD%D8%A9" TargetMode="External" /></Relationships>
</file>

<file path=ppt/slides/_rels/slide13.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3.xml" /><Relationship Id="rId1" Type="http://schemas.openxmlformats.org/officeDocument/2006/relationships/slideLayout" Target="../slideLayouts/slideLayout3.xml" /><Relationship Id="rId5" Type="http://schemas.openxmlformats.org/officeDocument/2006/relationships/image" Target="../media/image4.png" /><Relationship Id="rId4" Type="http://schemas.openxmlformats.org/officeDocument/2006/relationships/image" Target="../media/image18.png" /></Relationships>
</file>

<file path=ppt/slides/_rels/slide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xml" /><Relationship Id="rId1" Type="http://schemas.openxmlformats.org/officeDocument/2006/relationships/slideLayout" Target="../slideLayouts/slideLayout12.xml" /><Relationship Id="rId4" Type="http://schemas.openxmlformats.org/officeDocument/2006/relationships/image" Target="../media/image4.png" /></Relationships>
</file>

<file path=ppt/slides/_rels/slide3.xml.rels><?xml version="1.0" encoding="UTF-8" standalone="yes"?>
<Relationships xmlns="http://schemas.openxmlformats.org/package/2006/relationships"><Relationship Id="rId3" Type="http://schemas.openxmlformats.org/officeDocument/2006/relationships/hyperlink" Target="https://www.masrawy.com/islameyat/Tag/12469/%D8%A7%D9%84%D9%86%D8%B5%D9%8A%D8%AD%D8%A9" TargetMode="External" /><Relationship Id="rId2" Type="http://schemas.openxmlformats.org/officeDocument/2006/relationships/notesSlide" Target="../notesSlides/notesSlide3.xml" /><Relationship Id="rId1" Type="http://schemas.openxmlformats.org/officeDocument/2006/relationships/slideLayout" Target="../slideLayouts/slideLayout3.xml" /><Relationship Id="rId5" Type="http://schemas.openxmlformats.org/officeDocument/2006/relationships/image" Target="../media/image4.png" /><Relationship Id="rId4" Type="http://schemas.openxmlformats.org/officeDocument/2006/relationships/image" Target="../media/image6.png" /></Relationships>
</file>

<file path=ppt/slides/_rels/slide4.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4.xml" /><Relationship Id="rId1" Type="http://schemas.openxmlformats.org/officeDocument/2006/relationships/slideLayout" Target="../slideLayouts/slideLayout3.xml" /><Relationship Id="rId4" Type="http://schemas.openxmlformats.org/officeDocument/2006/relationships/image" Target="../media/image4.png" /></Relationships>
</file>

<file path=ppt/slides/_rels/slide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5.xml" /><Relationship Id="rId1" Type="http://schemas.openxmlformats.org/officeDocument/2006/relationships/slideLayout" Target="../slideLayouts/slideLayout3.xml" /><Relationship Id="rId4" Type="http://schemas.openxmlformats.org/officeDocument/2006/relationships/image" Target="../media/image4.png" /></Relationships>
</file>

<file path=ppt/slides/_rels/slide6.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notesSlide" Target="../notesSlides/notesSlide6.xml" /><Relationship Id="rId1" Type="http://schemas.openxmlformats.org/officeDocument/2006/relationships/slideLayout" Target="../slideLayouts/slideLayout3.xml" /><Relationship Id="rId4" Type="http://schemas.openxmlformats.org/officeDocument/2006/relationships/image" Target="../media/image4.png" /></Relationships>
</file>

<file path=ppt/slides/_rels/slide7.xml.rels><?xml version="1.0" encoding="UTF-8" standalone="yes"?>
<Relationships xmlns="http://schemas.openxmlformats.org/package/2006/relationships"><Relationship Id="rId3" Type="http://schemas.openxmlformats.org/officeDocument/2006/relationships/hyperlink" Target="https://www.masrawy.com/islameyat/Tag/12469/%D8%A7%D9%84%D9%86%D8%B5%D9%8A%D8%AD%D8%A9" TargetMode="External" /><Relationship Id="rId2" Type="http://schemas.openxmlformats.org/officeDocument/2006/relationships/notesSlide" Target="../notesSlides/notesSlide7.xml" /><Relationship Id="rId1" Type="http://schemas.openxmlformats.org/officeDocument/2006/relationships/slideLayout" Target="../slideLayouts/slideLayout12.xml" /><Relationship Id="rId5" Type="http://schemas.openxmlformats.org/officeDocument/2006/relationships/image" Target="../media/image4.png" /><Relationship Id="rId4" Type="http://schemas.openxmlformats.org/officeDocument/2006/relationships/image" Target="../media/image10.png" /></Relationships>
</file>

<file path=ppt/slides/_rels/slide8.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8.xml" /><Relationship Id="rId1" Type="http://schemas.openxmlformats.org/officeDocument/2006/relationships/slideLayout" Target="../slideLayouts/slideLayout3.xml" /><Relationship Id="rId5" Type="http://schemas.openxmlformats.org/officeDocument/2006/relationships/image" Target="../media/image4.png" /><Relationship Id="rId4" Type="http://schemas.openxmlformats.org/officeDocument/2006/relationships/image" Target="../media/image12.png" /></Relationships>
</file>

<file path=ppt/slides/_rels/slide9.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9.xml" /><Relationship Id="rId1" Type="http://schemas.openxmlformats.org/officeDocument/2006/relationships/slideLayout" Target="../slideLayouts/slideLayout3.xml" /><Relationship Id="rId4"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7"/>
          <p:cNvSpPr txBox="1">
            <a:spLocks noGrp="1"/>
          </p:cNvSpPr>
          <p:nvPr>
            <p:ph type="ctrTitle"/>
          </p:nvPr>
        </p:nvSpPr>
        <p:spPr>
          <a:xfrm>
            <a:off x="2956125" y="1319400"/>
            <a:ext cx="5017500" cy="203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sz="6600" b="1">
                <a:solidFill>
                  <a:srgbClr val="274E13"/>
                </a:solidFill>
                <a:latin typeface="Arial"/>
                <a:ea typeface="Arial"/>
                <a:cs typeface="Arial"/>
                <a:sym typeface="Arial"/>
              </a:rPr>
              <a:t>إنصح </a:t>
            </a:r>
            <a:r>
              <a:rPr lang="ar-SA" sz="6600">
                <a:solidFill>
                  <a:srgbClr val="274E13"/>
                </a:solidFill>
                <a:latin typeface="+mj-lt"/>
                <a:ea typeface="Arial"/>
                <a:cs typeface="Times New Roman"/>
                <a:sym typeface="Times New Roman"/>
              </a:rPr>
              <a:t>أخاك</a:t>
            </a:r>
            <a:r>
              <a:rPr lang="fr" sz="6600" b="1">
                <a:solidFill>
                  <a:srgbClr val="274E13"/>
                </a:solidFill>
                <a:latin typeface="Times New Roman"/>
                <a:ea typeface="Times New Roman"/>
                <a:cs typeface="Times New Roman"/>
                <a:sym typeface="Times New Roman"/>
              </a:rPr>
              <a:t>  </a:t>
            </a:r>
            <a:endParaRPr sz="6600" b="1">
              <a:solidFill>
                <a:srgbClr val="274E13"/>
              </a:solidFill>
              <a:latin typeface="Times New Roman"/>
              <a:ea typeface="Times New Roman"/>
              <a:cs typeface="Times New Roman"/>
              <a:sym typeface="Times New Roman"/>
            </a:endParaRPr>
          </a:p>
          <a:p>
            <a:pPr marL="0" lvl="0" indent="0" algn="ctr" rtl="0">
              <a:spcBef>
                <a:spcPts val="0"/>
              </a:spcBef>
              <a:spcAft>
                <a:spcPts val="0"/>
              </a:spcAft>
              <a:buNone/>
            </a:pPr>
            <a:r>
              <a:rPr lang="fr" sz="6600" b="1">
                <a:solidFill>
                  <a:srgbClr val="274E13"/>
                </a:solidFill>
                <a:latin typeface="Times New Roman"/>
                <a:ea typeface="Times New Roman"/>
                <a:cs typeface="Times New Roman"/>
                <a:sym typeface="Times New Roman"/>
              </a:rPr>
              <a:t>ولا تخذله </a:t>
            </a:r>
            <a:endParaRPr>
              <a:solidFill>
                <a:srgbClr val="274E13"/>
              </a:solidFill>
            </a:endParaRPr>
          </a:p>
        </p:txBody>
      </p:sp>
      <p:pic>
        <p:nvPicPr>
          <p:cNvPr id="195" name="Google Shape;195;p17"/>
          <p:cNvPicPr preferRelativeResize="0"/>
          <p:nvPr/>
        </p:nvPicPr>
        <p:blipFill rotWithShape="1">
          <a:blip r:embed="rId3">
            <a:alphaModFix/>
          </a:blip>
          <a:srcRect b="8750"/>
          <a:stretch/>
        </p:blipFill>
        <p:spPr>
          <a:xfrm>
            <a:off x="2067550" y="1468550"/>
            <a:ext cx="1948275" cy="3674948"/>
          </a:xfrm>
          <a:prstGeom prst="rect">
            <a:avLst/>
          </a:prstGeom>
          <a:noFill/>
          <a:ln>
            <a:noFill/>
          </a:ln>
        </p:spPr>
      </p:pic>
      <p:pic>
        <p:nvPicPr>
          <p:cNvPr id="196" name="Google Shape;196;p17"/>
          <p:cNvPicPr preferRelativeResize="0"/>
          <p:nvPr/>
        </p:nvPicPr>
        <p:blipFill rotWithShape="1">
          <a:blip r:embed="rId4">
            <a:alphaModFix/>
          </a:blip>
          <a:srcRect b="7166"/>
          <a:stretch/>
        </p:blipFill>
        <p:spPr>
          <a:xfrm>
            <a:off x="6856525" y="1468551"/>
            <a:ext cx="2115374" cy="3674952"/>
          </a:xfrm>
          <a:prstGeom prst="rect">
            <a:avLst/>
          </a:prstGeom>
          <a:noFill/>
          <a:ln>
            <a:noFill/>
          </a:ln>
        </p:spPr>
      </p:pic>
      <p:pic>
        <p:nvPicPr>
          <p:cNvPr id="197" name="Google Shape;197;p17"/>
          <p:cNvPicPr preferRelativeResize="0"/>
          <p:nvPr/>
        </p:nvPicPr>
        <p:blipFill>
          <a:blip r:embed="rId5">
            <a:alphaModFix/>
          </a:blip>
          <a:stretch>
            <a:fillRect/>
          </a:stretch>
        </p:blipFill>
        <p:spPr>
          <a:xfrm>
            <a:off x="286050" y="3568125"/>
            <a:ext cx="1592525" cy="1411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6"/>
          <p:cNvSpPr txBox="1">
            <a:spLocks noGrp="1"/>
          </p:cNvSpPr>
          <p:nvPr>
            <p:ph type="body" idx="1"/>
          </p:nvPr>
        </p:nvSpPr>
        <p:spPr>
          <a:xfrm>
            <a:off x="1800350" y="1531125"/>
            <a:ext cx="7038900" cy="30942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r" sz="2200">
                <a:solidFill>
                  <a:srgbClr val="274E13"/>
                </a:solidFill>
                <a:latin typeface="Arial"/>
                <a:ea typeface="Arial"/>
                <a:cs typeface="Arial"/>
                <a:sym typeface="Arial"/>
              </a:rPr>
              <a:t>لنتأمل سويَا موقف صغير من سيدا شباب أهل الجنة، الإمامان </a:t>
            </a:r>
            <a:r>
              <a:rPr lang="fr" sz="2200" b="1">
                <a:solidFill>
                  <a:srgbClr val="274E13"/>
                </a:solidFill>
                <a:latin typeface="Arial"/>
                <a:ea typeface="Arial"/>
                <a:cs typeface="Arial"/>
                <a:sym typeface="Arial"/>
              </a:rPr>
              <a:t>الحسن والحسين</a:t>
            </a:r>
            <a:r>
              <a:rPr lang="fr" sz="2200">
                <a:solidFill>
                  <a:srgbClr val="274E13"/>
                </a:solidFill>
                <a:latin typeface="Arial"/>
                <a:ea typeface="Arial"/>
                <a:cs typeface="Arial"/>
                <a:sym typeface="Arial"/>
              </a:rPr>
              <a:t> رضوان الله عليهما عندما مرا على رجل كبير يتوضأ وكان لا يحسن الوضوء، فاتفقا على أن ينصحا الرجل ويعلماه كيف يتوضأ ولكن بطريقة لا تجرحه أو تهينه، ووقفا بجواره، وقالا له: يا عم، انظر أَيُّنا أحسن وضوءًا واحكم بيننا، ثم توضأ كل منهما على أحسن ما يكون الوضوء، فإذا بالرجل يرى أنهما يحسنان</a:t>
            </a:r>
            <a:r>
              <a:rPr lang="fr" sz="2200">
                <a:solidFill>
                  <a:srgbClr val="274E13"/>
                </a:solidFill>
                <a:uFill>
                  <a:noFill/>
                </a:uFill>
                <a:latin typeface="Arial"/>
                <a:ea typeface="Arial"/>
                <a:cs typeface="Arial"/>
                <a:sym typeface="Arial"/>
                <a:hlinkClick r:id="rId3"/>
              </a:rPr>
              <a:t> الوضوء</a:t>
            </a:r>
            <a:r>
              <a:rPr lang="fr" sz="2200">
                <a:solidFill>
                  <a:srgbClr val="274E13"/>
                </a:solidFill>
                <a:latin typeface="Arial"/>
                <a:ea typeface="Arial"/>
                <a:cs typeface="Arial"/>
                <a:sym typeface="Arial"/>
              </a:rPr>
              <a:t> على أكمل وجه، فعلم أنه هو الذي لا يحسنه، فشكرهما على ما قدماه له من نُصح دون تجريح.</a:t>
            </a:r>
            <a:endParaRPr sz="2200">
              <a:solidFill>
                <a:srgbClr val="274E13"/>
              </a:solidFill>
              <a:latin typeface="Arial"/>
              <a:ea typeface="Arial"/>
              <a:cs typeface="Arial"/>
              <a:sym typeface="Arial"/>
            </a:endParaRPr>
          </a:p>
          <a:p>
            <a:pPr marL="0" lvl="0" indent="0" algn="r" rtl="1">
              <a:spcBef>
                <a:spcPts val="1000"/>
              </a:spcBef>
              <a:spcAft>
                <a:spcPts val="1600"/>
              </a:spcAft>
              <a:buNone/>
            </a:pPr>
            <a:endParaRPr sz="200">
              <a:solidFill>
                <a:srgbClr val="274E13"/>
              </a:solidFill>
            </a:endParaRPr>
          </a:p>
        </p:txBody>
      </p:sp>
      <p:pic>
        <p:nvPicPr>
          <p:cNvPr id="282" name="Google Shape;282;p26"/>
          <p:cNvPicPr preferRelativeResize="0"/>
          <p:nvPr/>
        </p:nvPicPr>
        <p:blipFill>
          <a:blip r:embed="rId4">
            <a:alphaModFix/>
          </a:blip>
          <a:stretch>
            <a:fillRect/>
          </a:stretch>
        </p:blipFill>
        <p:spPr>
          <a:xfrm>
            <a:off x="80324" y="2340500"/>
            <a:ext cx="1728225" cy="2709425"/>
          </a:xfrm>
          <a:prstGeom prst="rect">
            <a:avLst/>
          </a:prstGeom>
          <a:noFill/>
          <a:ln>
            <a:noFill/>
          </a:ln>
        </p:spPr>
      </p:pic>
      <p:pic>
        <p:nvPicPr>
          <p:cNvPr id="283" name="Google Shape;283;p26"/>
          <p:cNvPicPr preferRelativeResize="0"/>
          <p:nvPr/>
        </p:nvPicPr>
        <p:blipFill>
          <a:blip r:embed="rId5">
            <a:alphaModFix/>
          </a:blip>
          <a:stretch>
            <a:fillRect/>
          </a:stretch>
        </p:blipFill>
        <p:spPr>
          <a:xfrm>
            <a:off x="8018875" y="4141748"/>
            <a:ext cx="984200" cy="872375"/>
          </a:xfrm>
          <a:prstGeom prst="rect">
            <a:avLst/>
          </a:prstGeom>
          <a:noFill/>
          <a:ln>
            <a:noFill/>
          </a:ln>
        </p:spPr>
      </p:pic>
      <p:sp>
        <p:nvSpPr>
          <p:cNvPr id="284" name="Google Shape;284;p26"/>
          <p:cNvSpPr txBox="1"/>
          <p:nvPr/>
        </p:nvSpPr>
        <p:spPr>
          <a:xfrm>
            <a:off x="1297325" y="546925"/>
            <a:ext cx="7410600" cy="70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4100" b="1">
                <a:solidFill>
                  <a:srgbClr val="CC0000"/>
                </a:solidFill>
                <a:latin typeface="Lato"/>
                <a:ea typeface="Lato"/>
                <a:cs typeface="Lato"/>
                <a:sym typeface="Lato"/>
              </a:rPr>
              <a:t>قصة و عبرة</a:t>
            </a:r>
            <a:endParaRPr sz="4100" b="1">
              <a:solidFill>
                <a:srgbClr val="CC0000"/>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7"/>
          <p:cNvSpPr txBox="1">
            <a:spLocks noGrp="1"/>
          </p:cNvSpPr>
          <p:nvPr>
            <p:ph type="body" idx="1"/>
          </p:nvPr>
        </p:nvSpPr>
        <p:spPr>
          <a:xfrm>
            <a:off x="1168500" y="750925"/>
            <a:ext cx="5360700" cy="4003500"/>
          </a:xfrm>
          <a:prstGeom prst="rect">
            <a:avLst/>
          </a:prstGeom>
        </p:spPr>
        <p:txBody>
          <a:bodyPr spcFirstLastPara="1" wrap="square" lIns="91425" tIns="91425" rIns="91425" bIns="91425" anchor="t" anchorCtr="0">
            <a:noAutofit/>
          </a:bodyPr>
          <a:lstStyle/>
          <a:p>
            <a:pPr marL="0" lvl="0" indent="0" algn="just" rtl="1">
              <a:spcBef>
                <a:spcPts val="0"/>
              </a:spcBef>
              <a:spcAft>
                <a:spcPts val="0"/>
              </a:spcAft>
              <a:buNone/>
            </a:pPr>
            <a:r>
              <a:rPr lang="fr" sz="2700">
                <a:solidFill>
                  <a:srgbClr val="0000FF"/>
                </a:solidFill>
                <a:latin typeface="Arial"/>
                <a:ea typeface="Arial"/>
                <a:cs typeface="Arial"/>
                <a:sym typeface="Arial"/>
              </a:rPr>
              <a:t>قال أحد الصالحين</a:t>
            </a:r>
            <a:r>
              <a:rPr lang="fr" sz="2700">
                <a:solidFill>
                  <a:srgbClr val="274E13"/>
                </a:solidFill>
                <a:latin typeface="Arial"/>
                <a:ea typeface="Arial"/>
                <a:cs typeface="Arial"/>
                <a:sym typeface="Arial"/>
              </a:rPr>
              <a:t>: </a:t>
            </a:r>
            <a:r>
              <a:rPr lang="fr" sz="2600" b="1">
                <a:solidFill>
                  <a:srgbClr val="274E13"/>
                </a:solidFill>
                <a:latin typeface="Arial"/>
                <a:ea typeface="Arial"/>
                <a:cs typeface="Arial"/>
                <a:sym typeface="Arial"/>
              </a:rPr>
              <a:t>إن من وعظ أخاه فيما بينه وبينه فهي نصيحة، ومن وعظه على رؤوس الناس فإنما فضحه. </a:t>
            </a:r>
            <a:endParaRPr sz="2600" b="1">
              <a:solidFill>
                <a:srgbClr val="274E13"/>
              </a:solidFill>
              <a:latin typeface="Arial"/>
              <a:ea typeface="Arial"/>
              <a:cs typeface="Arial"/>
              <a:sym typeface="Arial"/>
            </a:endParaRPr>
          </a:p>
          <a:p>
            <a:pPr marL="0" lvl="0" indent="0" algn="just" rtl="1">
              <a:spcBef>
                <a:spcPts val="1000"/>
              </a:spcBef>
              <a:spcAft>
                <a:spcPts val="0"/>
              </a:spcAft>
              <a:buNone/>
            </a:pPr>
            <a:r>
              <a:rPr lang="fr" sz="2700">
                <a:solidFill>
                  <a:srgbClr val="0000FF"/>
                </a:solidFill>
                <a:latin typeface="Arial"/>
                <a:ea typeface="Arial"/>
                <a:cs typeface="Arial"/>
                <a:sym typeface="Arial"/>
              </a:rPr>
              <a:t>قال الإمام عبدالله بن المبارك</a:t>
            </a:r>
            <a:r>
              <a:rPr lang="fr" sz="2400">
                <a:solidFill>
                  <a:srgbClr val="274E13"/>
                </a:solidFill>
                <a:latin typeface="Arial"/>
                <a:ea typeface="Arial"/>
                <a:cs typeface="Arial"/>
                <a:sym typeface="Arial"/>
              </a:rPr>
              <a:t>:</a:t>
            </a:r>
            <a:r>
              <a:rPr lang="fr" sz="2700">
                <a:solidFill>
                  <a:srgbClr val="274E13"/>
                </a:solidFill>
                <a:latin typeface="Arial"/>
                <a:ea typeface="Arial"/>
                <a:cs typeface="Arial"/>
                <a:sym typeface="Arial"/>
              </a:rPr>
              <a:t> </a:t>
            </a:r>
            <a:r>
              <a:rPr lang="fr" sz="2700" b="1">
                <a:solidFill>
                  <a:srgbClr val="274E13"/>
                </a:solidFill>
                <a:latin typeface="Arial"/>
                <a:ea typeface="Arial"/>
                <a:cs typeface="Arial"/>
                <a:sym typeface="Arial"/>
              </a:rPr>
              <a:t>"كان الرجل إذا رأى من أخيه ما يكره أمره في ستر، ونهاه في ستر، فيُؤجر في ستره ويُؤجر في نهيه، فأما اليوم فإذا رأى أحد من أحد ما يكره استغضب أخاه، وهتك ستره".</a:t>
            </a:r>
            <a:endParaRPr sz="2700" b="1">
              <a:solidFill>
                <a:srgbClr val="274E13"/>
              </a:solidFill>
              <a:latin typeface="Arial"/>
              <a:ea typeface="Arial"/>
              <a:cs typeface="Arial"/>
              <a:sym typeface="Arial"/>
            </a:endParaRPr>
          </a:p>
          <a:p>
            <a:pPr marL="0" lvl="0" indent="0" algn="just" rtl="1">
              <a:spcBef>
                <a:spcPts val="1000"/>
              </a:spcBef>
              <a:spcAft>
                <a:spcPts val="1600"/>
              </a:spcAft>
              <a:buNone/>
            </a:pPr>
            <a:endParaRPr sz="2700">
              <a:solidFill>
                <a:srgbClr val="274E13"/>
              </a:solidFill>
              <a:latin typeface="Arial"/>
              <a:ea typeface="Arial"/>
              <a:cs typeface="Arial"/>
              <a:sym typeface="Arial"/>
            </a:endParaRPr>
          </a:p>
        </p:txBody>
      </p:sp>
      <p:pic>
        <p:nvPicPr>
          <p:cNvPr id="290" name="Google Shape;290;p27"/>
          <p:cNvPicPr preferRelativeResize="0"/>
          <p:nvPr/>
        </p:nvPicPr>
        <p:blipFill>
          <a:blip r:embed="rId3">
            <a:alphaModFix/>
          </a:blip>
          <a:stretch>
            <a:fillRect/>
          </a:stretch>
        </p:blipFill>
        <p:spPr>
          <a:xfrm>
            <a:off x="6529200" y="975200"/>
            <a:ext cx="2370324" cy="3076550"/>
          </a:xfrm>
          <a:prstGeom prst="rect">
            <a:avLst/>
          </a:prstGeom>
          <a:noFill/>
          <a:ln>
            <a:noFill/>
          </a:ln>
        </p:spPr>
      </p:pic>
      <p:pic>
        <p:nvPicPr>
          <p:cNvPr id="291" name="Google Shape;291;p27"/>
          <p:cNvPicPr preferRelativeResize="0"/>
          <p:nvPr/>
        </p:nvPicPr>
        <p:blipFill>
          <a:blip r:embed="rId4">
            <a:alphaModFix/>
          </a:blip>
          <a:stretch>
            <a:fillRect/>
          </a:stretch>
        </p:blipFill>
        <p:spPr>
          <a:xfrm>
            <a:off x="8018875" y="4141748"/>
            <a:ext cx="984200" cy="872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8"/>
          <p:cNvSpPr txBox="1">
            <a:spLocks noGrp="1"/>
          </p:cNvSpPr>
          <p:nvPr>
            <p:ph type="body" idx="1"/>
          </p:nvPr>
        </p:nvSpPr>
        <p:spPr>
          <a:xfrm>
            <a:off x="3472225" y="409375"/>
            <a:ext cx="5136900" cy="41412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r" sz="2700" b="1">
                <a:solidFill>
                  <a:srgbClr val="274E13"/>
                </a:solidFill>
                <a:latin typeface="Arial"/>
                <a:ea typeface="Arial"/>
                <a:cs typeface="Arial"/>
                <a:sym typeface="Arial"/>
              </a:rPr>
              <a:t>ولا يوجد شخص معصوم من الوقوع في الذنب إلا الأنبياء عليهم وعلى نبينا أفضل</a:t>
            </a:r>
            <a:r>
              <a:rPr lang="fr" sz="2700" b="1">
                <a:solidFill>
                  <a:srgbClr val="274E13"/>
                </a:solidFill>
                <a:uFill>
                  <a:noFill/>
                </a:uFill>
                <a:latin typeface="Arial"/>
                <a:ea typeface="Arial"/>
                <a:cs typeface="Arial"/>
                <a:sym typeface="Arial"/>
                <a:hlinkClick r:id="rId3"/>
              </a:rPr>
              <a:t> الصلاة</a:t>
            </a:r>
            <a:r>
              <a:rPr lang="fr" sz="2700" b="1">
                <a:solidFill>
                  <a:srgbClr val="274E13"/>
                </a:solidFill>
                <a:latin typeface="Arial"/>
                <a:ea typeface="Arial"/>
                <a:cs typeface="Arial"/>
                <a:sym typeface="Arial"/>
              </a:rPr>
              <a:t> والسلام، فجميعنا معرض للوقوع في الخطأ، لذا فإنه على من يقوم بالنصح أن يقدم</a:t>
            </a:r>
            <a:r>
              <a:rPr lang="fr" sz="2700" b="1">
                <a:solidFill>
                  <a:srgbClr val="274E13"/>
                </a:solidFill>
                <a:uFill>
                  <a:noFill/>
                </a:uFill>
                <a:latin typeface="Arial"/>
                <a:ea typeface="Arial"/>
                <a:cs typeface="Arial"/>
                <a:sym typeface="Arial"/>
                <a:hlinkClick r:id="rId4"/>
              </a:rPr>
              <a:t> النصيحة</a:t>
            </a:r>
            <a:r>
              <a:rPr lang="fr" sz="2700" b="1">
                <a:solidFill>
                  <a:srgbClr val="274E13"/>
                </a:solidFill>
                <a:latin typeface="Arial"/>
                <a:ea typeface="Arial"/>
                <a:cs typeface="Arial"/>
                <a:sym typeface="Arial"/>
              </a:rPr>
              <a:t> دون احتقار لمرتكب الخطأ أو اتهامه في دينه أو أخلاقه، عملًا بنصيحة الحبيب عليه</a:t>
            </a:r>
            <a:r>
              <a:rPr lang="fr" sz="2700" b="1">
                <a:solidFill>
                  <a:srgbClr val="274E13"/>
                </a:solidFill>
                <a:uFill>
                  <a:noFill/>
                </a:uFill>
                <a:latin typeface="Arial"/>
                <a:ea typeface="Arial"/>
                <a:cs typeface="Arial"/>
                <a:sym typeface="Arial"/>
                <a:hlinkClick r:id="rId3"/>
              </a:rPr>
              <a:t> الصلاة</a:t>
            </a:r>
            <a:r>
              <a:rPr lang="fr" sz="2700" b="1">
                <a:solidFill>
                  <a:srgbClr val="274E13"/>
                </a:solidFill>
                <a:latin typeface="Arial"/>
                <a:ea typeface="Arial"/>
                <a:cs typeface="Arial"/>
                <a:sym typeface="Arial"/>
              </a:rPr>
              <a:t> والسلام :</a:t>
            </a:r>
            <a:r>
              <a:rPr lang="fr" sz="2700">
                <a:solidFill>
                  <a:srgbClr val="274E13"/>
                </a:solidFill>
                <a:latin typeface="Arial"/>
                <a:ea typeface="Arial"/>
                <a:cs typeface="Arial"/>
                <a:sym typeface="Arial"/>
              </a:rPr>
              <a:t> </a:t>
            </a:r>
            <a:r>
              <a:rPr lang="fr" sz="2800" b="1">
                <a:solidFill>
                  <a:srgbClr val="980000"/>
                </a:solidFill>
                <a:latin typeface="Arial"/>
                <a:ea typeface="Arial"/>
                <a:cs typeface="Arial"/>
                <a:sym typeface="Arial"/>
              </a:rPr>
              <a:t>"بحسب امرئ من الشر أن يحقر أخاه المسلم"</a:t>
            </a:r>
            <a:r>
              <a:rPr lang="fr" sz="2800" b="1">
                <a:solidFill>
                  <a:srgbClr val="274E13"/>
                </a:solidFill>
                <a:latin typeface="Arial"/>
                <a:ea typeface="Arial"/>
                <a:cs typeface="Arial"/>
                <a:sym typeface="Arial"/>
              </a:rPr>
              <a:t>.</a:t>
            </a:r>
            <a:endParaRPr sz="2800" b="1">
              <a:solidFill>
                <a:srgbClr val="274E13"/>
              </a:solidFill>
              <a:latin typeface="Arial"/>
              <a:ea typeface="Arial"/>
              <a:cs typeface="Arial"/>
              <a:sym typeface="Arial"/>
            </a:endParaRPr>
          </a:p>
          <a:p>
            <a:pPr marL="0" lvl="0" indent="0" algn="just" rtl="1">
              <a:spcBef>
                <a:spcPts val="1000"/>
              </a:spcBef>
              <a:spcAft>
                <a:spcPts val="1600"/>
              </a:spcAft>
              <a:buNone/>
            </a:pPr>
            <a:endParaRPr sz="1700">
              <a:solidFill>
                <a:srgbClr val="274E13"/>
              </a:solidFill>
              <a:latin typeface="Arial"/>
              <a:ea typeface="Arial"/>
              <a:cs typeface="Arial"/>
              <a:sym typeface="Arial"/>
            </a:endParaRPr>
          </a:p>
        </p:txBody>
      </p:sp>
      <p:pic>
        <p:nvPicPr>
          <p:cNvPr id="297" name="Google Shape;297;p28"/>
          <p:cNvPicPr preferRelativeResize="0"/>
          <p:nvPr/>
        </p:nvPicPr>
        <p:blipFill>
          <a:blip r:embed="rId5">
            <a:alphaModFix/>
          </a:blip>
          <a:stretch>
            <a:fillRect/>
          </a:stretch>
        </p:blipFill>
        <p:spPr>
          <a:xfrm>
            <a:off x="416500" y="927950"/>
            <a:ext cx="3036875" cy="3478500"/>
          </a:xfrm>
          <a:prstGeom prst="rect">
            <a:avLst/>
          </a:prstGeom>
          <a:noFill/>
          <a:ln>
            <a:noFill/>
          </a:ln>
        </p:spPr>
      </p:pic>
      <p:pic>
        <p:nvPicPr>
          <p:cNvPr id="298" name="Google Shape;298;p28"/>
          <p:cNvPicPr preferRelativeResize="0"/>
          <p:nvPr/>
        </p:nvPicPr>
        <p:blipFill>
          <a:blip r:embed="rId6">
            <a:alphaModFix/>
          </a:blip>
          <a:stretch>
            <a:fillRect/>
          </a:stretch>
        </p:blipFill>
        <p:spPr>
          <a:xfrm>
            <a:off x="8018875" y="4141748"/>
            <a:ext cx="984200" cy="872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9"/>
          <p:cNvSpPr txBox="1">
            <a:spLocks noGrp="1"/>
          </p:cNvSpPr>
          <p:nvPr>
            <p:ph type="body" idx="1"/>
          </p:nvPr>
        </p:nvSpPr>
        <p:spPr>
          <a:xfrm>
            <a:off x="1355700" y="299925"/>
            <a:ext cx="7299300" cy="4094700"/>
          </a:xfrm>
          <a:prstGeom prst="rect">
            <a:avLst/>
          </a:prstGeom>
        </p:spPr>
        <p:txBody>
          <a:bodyPr spcFirstLastPara="1" wrap="square" lIns="91425" tIns="91425" rIns="91425" bIns="91425" anchor="t" anchorCtr="0">
            <a:noAutofit/>
          </a:bodyPr>
          <a:lstStyle/>
          <a:p>
            <a:pPr marL="457200" lvl="0" indent="0" algn="just" rtl="1">
              <a:spcBef>
                <a:spcPts val="0"/>
              </a:spcBef>
              <a:spcAft>
                <a:spcPts val="0"/>
              </a:spcAft>
              <a:buNone/>
            </a:pPr>
            <a:r>
              <a:rPr lang="fr" sz="3200" b="1">
                <a:solidFill>
                  <a:srgbClr val="274E13"/>
                </a:solidFill>
                <a:latin typeface="Arial"/>
                <a:ea typeface="Arial"/>
                <a:cs typeface="Arial"/>
                <a:sym typeface="Arial"/>
              </a:rPr>
              <a:t>وقال إمامنا الشافعي رضي الله عنه: </a:t>
            </a:r>
            <a:endParaRPr sz="3200" b="1">
              <a:solidFill>
                <a:srgbClr val="274E13"/>
              </a:solidFill>
              <a:latin typeface="Arial"/>
              <a:ea typeface="Arial"/>
              <a:cs typeface="Arial"/>
              <a:sym typeface="Arial"/>
            </a:endParaRPr>
          </a:p>
          <a:p>
            <a:pPr marL="457200" lvl="0" indent="0" algn="just" rtl="1">
              <a:spcBef>
                <a:spcPts val="1000"/>
              </a:spcBef>
              <a:spcAft>
                <a:spcPts val="0"/>
              </a:spcAft>
              <a:buNone/>
            </a:pPr>
            <a:r>
              <a:rPr lang="fr" sz="3000" b="1">
                <a:solidFill>
                  <a:srgbClr val="A64D79"/>
                </a:solidFill>
                <a:latin typeface="Arial"/>
                <a:ea typeface="Arial"/>
                <a:cs typeface="Arial"/>
                <a:sym typeface="Arial"/>
              </a:rPr>
              <a:t>"من وعظ أخاه سرّاً فقد نصحه وزانه، ومن وعظه علانية فقد فضحه وشانه "،</a:t>
            </a:r>
            <a:r>
              <a:rPr lang="fr" sz="3000">
                <a:solidFill>
                  <a:srgbClr val="274E13"/>
                </a:solidFill>
                <a:latin typeface="Arial"/>
                <a:ea typeface="Arial"/>
                <a:cs typeface="Arial"/>
                <a:sym typeface="Arial"/>
              </a:rPr>
              <a:t> </a:t>
            </a:r>
            <a:endParaRPr sz="3000">
              <a:solidFill>
                <a:srgbClr val="274E13"/>
              </a:solidFill>
              <a:latin typeface="Arial"/>
              <a:ea typeface="Arial"/>
              <a:cs typeface="Arial"/>
              <a:sym typeface="Arial"/>
            </a:endParaRPr>
          </a:p>
          <a:p>
            <a:pPr marL="457200" lvl="0" indent="0" algn="just" rtl="1">
              <a:spcBef>
                <a:spcPts val="1000"/>
              </a:spcBef>
              <a:spcAft>
                <a:spcPts val="0"/>
              </a:spcAft>
              <a:buNone/>
            </a:pPr>
            <a:r>
              <a:rPr lang="fr" sz="3000" b="1">
                <a:solidFill>
                  <a:srgbClr val="274E13"/>
                </a:solidFill>
                <a:latin typeface="Arial"/>
                <a:ea typeface="Arial"/>
                <a:cs typeface="Arial"/>
                <a:sym typeface="Arial"/>
              </a:rPr>
              <a:t>وما أجمل شعره في ديوانه حينما قال:</a:t>
            </a:r>
            <a:endParaRPr sz="3000" b="1">
              <a:solidFill>
                <a:srgbClr val="274E13"/>
              </a:solidFill>
              <a:latin typeface="Arial"/>
              <a:ea typeface="Arial"/>
              <a:cs typeface="Arial"/>
              <a:sym typeface="Arial"/>
            </a:endParaRPr>
          </a:p>
          <a:p>
            <a:pPr marL="457200" lvl="0" indent="0" algn="just" rtl="1">
              <a:spcBef>
                <a:spcPts val="1000"/>
              </a:spcBef>
              <a:spcAft>
                <a:spcPts val="0"/>
              </a:spcAft>
              <a:buNone/>
            </a:pPr>
            <a:r>
              <a:rPr lang="fr" sz="2300" b="1">
                <a:solidFill>
                  <a:srgbClr val="674EA7"/>
                </a:solidFill>
                <a:latin typeface="Arial"/>
                <a:ea typeface="Arial"/>
                <a:cs typeface="Arial"/>
                <a:sym typeface="Arial"/>
              </a:rPr>
              <a:t>تَعَمَّدني بِنُصْحِكَ في انْفِرَادِي ** وجنِّني النصيحةَ في الجماعهْ</a:t>
            </a:r>
            <a:endParaRPr sz="2300" b="1">
              <a:solidFill>
                <a:srgbClr val="674EA7"/>
              </a:solidFill>
              <a:latin typeface="Arial"/>
              <a:ea typeface="Arial"/>
              <a:cs typeface="Arial"/>
              <a:sym typeface="Arial"/>
            </a:endParaRPr>
          </a:p>
          <a:p>
            <a:pPr marL="457200" lvl="0" indent="0" algn="just" rtl="1">
              <a:spcBef>
                <a:spcPts val="1000"/>
              </a:spcBef>
              <a:spcAft>
                <a:spcPts val="0"/>
              </a:spcAft>
              <a:buNone/>
            </a:pPr>
            <a:r>
              <a:rPr lang="fr" sz="2300" b="1">
                <a:solidFill>
                  <a:srgbClr val="674EA7"/>
                </a:solidFill>
                <a:latin typeface="Arial"/>
                <a:ea typeface="Arial"/>
                <a:cs typeface="Arial"/>
                <a:sym typeface="Arial"/>
              </a:rPr>
              <a:t>فَإِنَّ النُّصْحَ بَيْنَ النَّاسِ نَوْعٌ ** من التوبيخِ لا أرضى استماعه</a:t>
            </a:r>
            <a:endParaRPr sz="2300" b="1">
              <a:solidFill>
                <a:srgbClr val="674EA7"/>
              </a:solidFill>
              <a:latin typeface="Arial"/>
              <a:ea typeface="Arial"/>
              <a:cs typeface="Arial"/>
              <a:sym typeface="Arial"/>
            </a:endParaRPr>
          </a:p>
          <a:p>
            <a:pPr marL="457200" lvl="0" indent="0" algn="just" rtl="1">
              <a:spcBef>
                <a:spcPts val="1000"/>
              </a:spcBef>
              <a:spcAft>
                <a:spcPts val="1000"/>
              </a:spcAft>
              <a:buNone/>
            </a:pPr>
            <a:r>
              <a:rPr lang="fr" sz="2300" b="1">
                <a:solidFill>
                  <a:srgbClr val="674EA7"/>
                </a:solidFill>
                <a:latin typeface="Arial"/>
                <a:ea typeface="Arial"/>
                <a:cs typeface="Arial"/>
                <a:sym typeface="Arial"/>
              </a:rPr>
              <a:t>وَإنْ خَالَفْتنِي وَعَصَيْتَ قَوْلِي ** فَلاَ تَجْزَعْ إذَا لَمْ تُعْطَ طَاعَه</a:t>
            </a:r>
            <a:endParaRPr sz="1800" b="1">
              <a:solidFill>
                <a:srgbClr val="674EA7"/>
              </a:solidFill>
              <a:latin typeface="Arial"/>
              <a:ea typeface="Arial"/>
              <a:cs typeface="Arial"/>
              <a:sym typeface="Arial"/>
            </a:endParaRPr>
          </a:p>
        </p:txBody>
      </p:sp>
      <p:pic>
        <p:nvPicPr>
          <p:cNvPr id="304" name="Google Shape;304;p29"/>
          <p:cNvPicPr preferRelativeResize="0"/>
          <p:nvPr/>
        </p:nvPicPr>
        <p:blipFill>
          <a:blip r:embed="rId3">
            <a:alphaModFix/>
          </a:blip>
          <a:stretch>
            <a:fillRect/>
          </a:stretch>
        </p:blipFill>
        <p:spPr>
          <a:xfrm>
            <a:off x="1149150" y="2122500"/>
            <a:ext cx="1199550" cy="2870050"/>
          </a:xfrm>
          <a:prstGeom prst="rect">
            <a:avLst/>
          </a:prstGeom>
          <a:noFill/>
          <a:ln>
            <a:noFill/>
          </a:ln>
        </p:spPr>
      </p:pic>
      <p:pic>
        <p:nvPicPr>
          <p:cNvPr id="305" name="Google Shape;305;p29"/>
          <p:cNvPicPr preferRelativeResize="0"/>
          <p:nvPr/>
        </p:nvPicPr>
        <p:blipFill>
          <a:blip r:embed="rId4">
            <a:alphaModFix/>
          </a:blip>
          <a:stretch>
            <a:fillRect/>
          </a:stretch>
        </p:blipFill>
        <p:spPr>
          <a:xfrm>
            <a:off x="0" y="2002050"/>
            <a:ext cx="1358939" cy="2990500"/>
          </a:xfrm>
          <a:prstGeom prst="rect">
            <a:avLst/>
          </a:prstGeom>
          <a:noFill/>
          <a:ln>
            <a:noFill/>
          </a:ln>
        </p:spPr>
      </p:pic>
      <p:pic>
        <p:nvPicPr>
          <p:cNvPr id="306" name="Google Shape;306;p29"/>
          <p:cNvPicPr preferRelativeResize="0"/>
          <p:nvPr/>
        </p:nvPicPr>
        <p:blipFill>
          <a:blip r:embed="rId5">
            <a:alphaModFix/>
          </a:blip>
          <a:stretch>
            <a:fillRect/>
          </a:stretch>
        </p:blipFill>
        <p:spPr>
          <a:xfrm>
            <a:off x="8018875" y="4141748"/>
            <a:ext cx="984200" cy="872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8"/>
          <p:cNvSpPr txBox="1">
            <a:spLocks noGrp="1"/>
          </p:cNvSpPr>
          <p:nvPr>
            <p:ph type="title"/>
          </p:nvPr>
        </p:nvSpPr>
        <p:spPr>
          <a:xfrm>
            <a:off x="2761175" y="480425"/>
            <a:ext cx="4795800" cy="31092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r" sz="5600" b="1">
                <a:solidFill>
                  <a:srgbClr val="274E13"/>
                </a:solidFill>
                <a:latin typeface="Arial"/>
                <a:ea typeface="Arial"/>
                <a:cs typeface="Arial"/>
                <a:sym typeface="Arial"/>
              </a:rPr>
              <a:t>للنصيحة </a:t>
            </a:r>
            <a:r>
              <a:rPr lang="fr" sz="6600" b="1">
                <a:solidFill>
                  <a:srgbClr val="274E13"/>
                </a:solidFill>
                <a:latin typeface="Times New Roman"/>
                <a:ea typeface="Times New Roman"/>
                <a:cs typeface="Times New Roman"/>
                <a:sym typeface="Times New Roman"/>
              </a:rPr>
              <a:t>أ</a:t>
            </a:r>
            <a:r>
              <a:rPr lang="fr" sz="5600" b="1">
                <a:solidFill>
                  <a:srgbClr val="274E13"/>
                </a:solidFill>
                <a:latin typeface="Arial"/>
                <a:ea typeface="Arial"/>
                <a:cs typeface="Arial"/>
                <a:sym typeface="Arial"/>
              </a:rPr>
              <a:t>همية </a:t>
            </a:r>
            <a:endParaRPr sz="5600" b="1">
              <a:solidFill>
                <a:srgbClr val="274E13"/>
              </a:solidFill>
              <a:latin typeface="Arial"/>
              <a:ea typeface="Arial"/>
              <a:cs typeface="Arial"/>
              <a:sym typeface="Arial"/>
            </a:endParaRPr>
          </a:p>
          <a:p>
            <a:pPr marL="0" lvl="0" indent="0" algn="r" rtl="1">
              <a:spcBef>
                <a:spcPts val="0"/>
              </a:spcBef>
              <a:spcAft>
                <a:spcPts val="0"/>
              </a:spcAft>
              <a:buNone/>
            </a:pPr>
            <a:r>
              <a:rPr lang="fr" sz="5600" b="1">
                <a:solidFill>
                  <a:srgbClr val="274E13"/>
                </a:solidFill>
                <a:latin typeface="Arial"/>
                <a:ea typeface="Arial"/>
                <a:cs typeface="Arial"/>
                <a:sym typeface="Arial"/>
              </a:rPr>
              <a:t>عظيمة في الإسلام</a:t>
            </a:r>
            <a:endParaRPr sz="5600">
              <a:solidFill>
                <a:srgbClr val="274E13"/>
              </a:solidFill>
            </a:endParaRPr>
          </a:p>
        </p:txBody>
      </p:sp>
      <p:pic>
        <p:nvPicPr>
          <p:cNvPr id="203" name="Google Shape;203;p18"/>
          <p:cNvPicPr preferRelativeResize="0"/>
          <p:nvPr/>
        </p:nvPicPr>
        <p:blipFill>
          <a:blip r:embed="rId3">
            <a:alphaModFix/>
          </a:blip>
          <a:stretch>
            <a:fillRect/>
          </a:stretch>
        </p:blipFill>
        <p:spPr>
          <a:xfrm>
            <a:off x="1250474" y="2679750"/>
            <a:ext cx="4632798" cy="2463750"/>
          </a:xfrm>
          <a:prstGeom prst="rect">
            <a:avLst/>
          </a:prstGeom>
          <a:noFill/>
          <a:ln>
            <a:noFill/>
          </a:ln>
        </p:spPr>
      </p:pic>
      <p:pic>
        <p:nvPicPr>
          <p:cNvPr id="204" name="Google Shape;204;p18"/>
          <p:cNvPicPr preferRelativeResize="0"/>
          <p:nvPr/>
        </p:nvPicPr>
        <p:blipFill>
          <a:blip r:embed="rId4">
            <a:alphaModFix/>
          </a:blip>
          <a:stretch>
            <a:fillRect/>
          </a:stretch>
        </p:blipFill>
        <p:spPr>
          <a:xfrm>
            <a:off x="8018875" y="4141748"/>
            <a:ext cx="984200" cy="872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9"/>
          <p:cNvSpPr txBox="1"/>
          <p:nvPr/>
        </p:nvSpPr>
        <p:spPr>
          <a:xfrm>
            <a:off x="1158775" y="550700"/>
            <a:ext cx="7021500" cy="4830300"/>
          </a:xfrm>
          <a:prstGeom prst="rect">
            <a:avLst/>
          </a:prstGeom>
          <a:noFill/>
          <a:ln>
            <a:noFill/>
          </a:ln>
        </p:spPr>
        <p:txBody>
          <a:bodyPr spcFirstLastPara="1" wrap="square" lIns="91425" tIns="91425" rIns="91425" bIns="91425" anchor="t" anchorCtr="0">
            <a:noAutofit/>
          </a:bodyPr>
          <a:lstStyle/>
          <a:p>
            <a:pPr marL="0" marR="457200" lvl="0" indent="0" algn="just" rtl="1">
              <a:lnSpc>
                <a:spcPct val="115000"/>
              </a:lnSpc>
              <a:spcBef>
                <a:spcPts val="0"/>
              </a:spcBef>
              <a:spcAft>
                <a:spcPts val="0"/>
              </a:spcAft>
              <a:buNone/>
            </a:pPr>
            <a:r>
              <a:rPr lang="fr" sz="3000">
                <a:solidFill>
                  <a:srgbClr val="274E13"/>
                </a:solidFill>
              </a:rPr>
              <a:t>وصف الله سبحانه وتعالى المؤمنين بأنهم : </a:t>
            </a:r>
            <a:r>
              <a:rPr lang="fr" sz="3000" b="1">
                <a:solidFill>
                  <a:srgbClr val="274E13"/>
                </a:solidFill>
              </a:rPr>
              <a:t>{بَعْضُهُمْ أَوْلِيَاءُ بَعْضٍ ۚ يَأْمُرُونَ بِالْمَعْرُوفِ وَيَنْهَوْنَ عَنِ الْمُنْكَرِ وَيُقِيمُونَ الصَّلَاةَ وَيُؤْتُونَ الزَّكَاةَ وَيُطِيعُونَ اللَّهَ وَرَسُولَهُ ۚ أُولَٰئِكَ سَيَرْحَمُهُمُ اللَّهُ ۗ إِنَّ اللَّهَ عَزِيزٌ حَكِيمٌ}، </a:t>
            </a:r>
            <a:endParaRPr sz="3000" b="1">
              <a:solidFill>
                <a:srgbClr val="274E13"/>
              </a:solidFill>
            </a:endParaRPr>
          </a:p>
          <a:p>
            <a:pPr marL="0" marR="457200" lvl="0" indent="0" algn="just" rtl="1">
              <a:lnSpc>
                <a:spcPct val="115000"/>
              </a:lnSpc>
              <a:spcBef>
                <a:spcPts val="1000"/>
              </a:spcBef>
              <a:spcAft>
                <a:spcPts val="0"/>
              </a:spcAft>
              <a:buNone/>
            </a:pPr>
            <a:endParaRPr sz="3000">
              <a:solidFill>
                <a:srgbClr val="274E13"/>
              </a:solidFill>
            </a:endParaRPr>
          </a:p>
          <a:p>
            <a:pPr marL="0" marR="457200" lvl="0" indent="0" algn="just" rtl="1">
              <a:lnSpc>
                <a:spcPct val="115000"/>
              </a:lnSpc>
              <a:spcBef>
                <a:spcPts val="1000"/>
              </a:spcBef>
              <a:spcAft>
                <a:spcPts val="1000"/>
              </a:spcAft>
              <a:buNone/>
            </a:pPr>
            <a:r>
              <a:rPr lang="fr" sz="2600">
                <a:solidFill>
                  <a:srgbClr val="274E13"/>
                </a:solidFill>
              </a:rPr>
              <a:t>وجعل النبي صلى الله عليه وآله وسلم</a:t>
            </a:r>
            <a:r>
              <a:rPr lang="fr" sz="2600">
                <a:solidFill>
                  <a:srgbClr val="274E13"/>
                </a:solidFill>
                <a:uFill>
                  <a:noFill/>
                </a:uFill>
                <a:hlinkClick r:id="rId3"/>
              </a:rPr>
              <a:t> النصيحة</a:t>
            </a:r>
            <a:r>
              <a:rPr lang="fr" sz="2600">
                <a:solidFill>
                  <a:srgbClr val="274E13"/>
                </a:solidFill>
              </a:rPr>
              <a:t> من الدين فقال: </a:t>
            </a:r>
            <a:r>
              <a:rPr lang="fr" sz="2600" b="1">
                <a:solidFill>
                  <a:srgbClr val="274E13"/>
                </a:solidFill>
              </a:rPr>
              <a:t>"الدين</a:t>
            </a:r>
            <a:r>
              <a:rPr lang="fr" sz="2600" b="1">
                <a:solidFill>
                  <a:srgbClr val="274E13"/>
                </a:solidFill>
                <a:uFill>
                  <a:noFill/>
                </a:uFill>
                <a:hlinkClick r:id="rId3"/>
              </a:rPr>
              <a:t> النصيحة</a:t>
            </a:r>
            <a:r>
              <a:rPr lang="fr" sz="2600" b="1">
                <a:solidFill>
                  <a:srgbClr val="274E13"/>
                </a:solidFill>
              </a:rPr>
              <a:t> .. الدين</a:t>
            </a:r>
            <a:r>
              <a:rPr lang="fr" sz="2600" b="1">
                <a:solidFill>
                  <a:srgbClr val="274E13"/>
                </a:solidFill>
                <a:uFill>
                  <a:noFill/>
                </a:uFill>
                <a:hlinkClick r:id="rId3"/>
              </a:rPr>
              <a:t> النصيحة</a:t>
            </a:r>
            <a:r>
              <a:rPr lang="fr" sz="2600" b="1">
                <a:solidFill>
                  <a:srgbClr val="274E13"/>
                </a:solidFill>
              </a:rPr>
              <a:t> .. الدين النصيحة"</a:t>
            </a:r>
            <a:r>
              <a:rPr lang="fr" sz="2600">
                <a:solidFill>
                  <a:srgbClr val="274E13"/>
                </a:solidFill>
              </a:rPr>
              <a:t>.</a:t>
            </a:r>
            <a:endParaRPr sz="2600">
              <a:solidFill>
                <a:srgbClr val="274E13"/>
              </a:solidFill>
            </a:endParaRPr>
          </a:p>
        </p:txBody>
      </p:sp>
      <p:pic>
        <p:nvPicPr>
          <p:cNvPr id="210" name="Google Shape;210;p19"/>
          <p:cNvPicPr preferRelativeResize="0"/>
          <p:nvPr/>
        </p:nvPicPr>
        <p:blipFill>
          <a:blip r:embed="rId4">
            <a:alphaModFix/>
          </a:blip>
          <a:stretch>
            <a:fillRect/>
          </a:stretch>
        </p:blipFill>
        <p:spPr>
          <a:xfrm flipH="1">
            <a:off x="52975" y="2660700"/>
            <a:ext cx="1840025" cy="2355550"/>
          </a:xfrm>
          <a:prstGeom prst="rect">
            <a:avLst/>
          </a:prstGeom>
          <a:noFill/>
          <a:ln>
            <a:noFill/>
          </a:ln>
        </p:spPr>
      </p:pic>
      <p:pic>
        <p:nvPicPr>
          <p:cNvPr id="211" name="Google Shape;211;p19"/>
          <p:cNvPicPr preferRelativeResize="0"/>
          <p:nvPr/>
        </p:nvPicPr>
        <p:blipFill>
          <a:blip r:embed="rId5">
            <a:alphaModFix/>
          </a:blip>
          <a:stretch>
            <a:fillRect/>
          </a:stretch>
        </p:blipFill>
        <p:spPr>
          <a:xfrm>
            <a:off x="8018875" y="4141748"/>
            <a:ext cx="984200" cy="872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0"/>
          <p:cNvSpPr txBox="1">
            <a:spLocks noGrp="1"/>
          </p:cNvSpPr>
          <p:nvPr>
            <p:ph type="title"/>
          </p:nvPr>
        </p:nvSpPr>
        <p:spPr>
          <a:xfrm>
            <a:off x="1297500" y="723525"/>
            <a:ext cx="7640100" cy="914100"/>
          </a:xfrm>
          <a:prstGeom prst="rect">
            <a:avLst/>
          </a:prstGeom>
        </p:spPr>
        <p:txBody>
          <a:bodyPr spcFirstLastPara="1" wrap="square" lIns="91425" tIns="91425" rIns="91425" bIns="91425" anchor="t" anchorCtr="0">
            <a:noAutofit/>
          </a:bodyPr>
          <a:lstStyle/>
          <a:p>
            <a:pPr marL="457200" lvl="0" indent="-488950" algn="l" rtl="1">
              <a:lnSpc>
                <a:spcPct val="115000"/>
              </a:lnSpc>
              <a:spcBef>
                <a:spcPts val="0"/>
              </a:spcBef>
              <a:spcAft>
                <a:spcPts val="0"/>
              </a:spcAft>
              <a:buClr>
                <a:srgbClr val="274E13"/>
              </a:buClr>
              <a:buSzPts val="4100"/>
              <a:buFont typeface="Arial"/>
              <a:buChar char="●"/>
            </a:pPr>
            <a:r>
              <a:rPr lang="fr" sz="4100" b="1">
                <a:solidFill>
                  <a:srgbClr val="274E13"/>
                </a:solidFill>
                <a:latin typeface="Arial"/>
                <a:ea typeface="Arial"/>
                <a:cs typeface="Arial"/>
                <a:sym typeface="Arial"/>
              </a:rPr>
              <a:t>ويقول عمر بن الخطاب رضي الله عنه:</a:t>
            </a:r>
            <a:endParaRPr sz="4100" b="1">
              <a:solidFill>
                <a:srgbClr val="274E13"/>
              </a:solidFill>
              <a:latin typeface="Arial"/>
              <a:ea typeface="Arial"/>
              <a:cs typeface="Arial"/>
              <a:sym typeface="Arial"/>
            </a:endParaRPr>
          </a:p>
          <a:p>
            <a:pPr marL="0" lvl="0" indent="0" algn="r" rtl="1">
              <a:spcBef>
                <a:spcPts val="1000"/>
              </a:spcBef>
              <a:spcAft>
                <a:spcPts val="0"/>
              </a:spcAft>
              <a:buNone/>
            </a:pPr>
            <a:endParaRPr sz="1100">
              <a:solidFill>
                <a:srgbClr val="274E13"/>
              </a:solidFill>
            </a:endParaRPr>
          </a:p>
        </p:txBody>
      </p:sp>
      <p:sp>
        <p:nvSpPr>
          <p:cNvPr id="217" name="Google Shape;217;p20"/>
          <p:cNvSpPr txBox="1">
            <a:spLocks noGrp="1"/>
          </p:cNvSpPr>
          <p:nvPr>
            <p:ph type="body" idx="1"/>
          </p:nvPr>
        </p:nvSpPr>
        <p:spPr>
          <a:xfrm>
            <a:off x="1399375" y="3559600"/>
            <a:ext cx="5877300" cy="1157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r" sz="3800">
                <a:solidFill>
                  <a:srgbClr val="274E13"/>
                </a:solidFill>
                <a:latin typeface="Arial"/>
                <a:ea typeface="Arial"/>
                <a:cs typeface="Arial"/>
                <a:sym typeface="Arial"/>
              </a:rPr>
              <a:t>لا خير في قوم ليسوا بناصحين ولا خير في قوم لا يحبون الناصحين</a:t>
            </a:r>
            <a:endParaRPr sz="3800">
              <a:solidFill>
                <a:srgbClr val="274E13"/>
              </a:solidFill>
              <a:latin typeface="Arial"/>
              <a:ea typeface="Arial"/>
              <a:cs typeface="Arial"/>
              <a:sym typeface="Arial"/>
            </a:endParaRPr>
          </a:p>
          <a:p>
            <a:pPr marL="0" lvl="0" indent="0" algn="r" rtl="1">
              <a:spcBef>
                <a:spcPts val="1000"/>
              </a:spcBef>
              <a:spcAft>
                <a:spcPts val="1600"/>
              </a:spcAft>
              <a:buNone/>
            </a:pPr>
            <a:endParaRPr sz="2900">
              <a:solidFill>
                <a:srgbClr val="274E13"/>
              </a:solidFill>
              <a:latin typeface="Arial"/>
              <a:ea typeface="Arial"/>
              <a:cs typeface="Arial"/>
              <a:sym typeface="Arial"/>
            </a:endParaRPr>
          </a:p>
        </p:txBody>
      </p:sp>
      <p:pic>
        <p:nvPicPr>
          <p:cNvPr id="218" name="Google Shape;218;p20"/>
          <p:cNvPicPr preferRelativeResize="0"/>
          <p:nvPr/>
        </p:nvPicPr>
        <p:blipFill>
          <a:blip r:embed="rId3">
            <a:alphaModFix/>
          </a:blip>
          <a:stretch>
            <a:fillRect/>
          </a:stretch>
        </p:blipFill>
        <p:spPr>
          <a:xfrm>
            <a:off x="3418950" y="1583900"/>
            <a:ext cx="2684750" cy="1975700"/>
          </a:xfrm>
          <a:prstGeom prst="rect">
            <a:avLst/>
          </a:prstGeom>
          <a:noFill/>
          <a:ln>
            <a:noFill/>
          </a:ln>
        </p:spPr>
      </p:pic>
      <p:pic>
        <p:nvPicPr>
          <p:cNvPr id="219" name="Google Shape;219;p20"/>
          <p:cNvPicPr preferRelativeResize="0"/>
          <p:nvPr/>
        </p:nvPicPr>
        <p:blipFill>
          <a:blip r:embed="rId4">
            <a:alphaModFix/>
          </a:blip>
          <a:stretch>
            <a:fillRect/>
          </a:stretch>
        </p:blipFill>
        <p:spPr>
          <a:xfrm>
            <a:off x="8018875" y="4141748"/>
            <a:ext cx="984200" cy="872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1"/>
          <p:cNvSpPr txBox="1">
            <a:spLocks noGrp="1"/>
          </p:cNvSpPr>
          <p:nvPr>
            <p:ph type="body" idx="1"/>
          </p:nvPr>
        </p:nvSpPr>
        <p:spPr>
          <a:xfrm>
            <a:off x="1031950" y="666275"/>
            <a:ext cx="7923300" cy="3051900"/>
          </a:xfrm>
          <a:prstGeom prst="rect">
            <a:avLst/>
          </a:prstGeom>
          <a:ln>
            <a:noFill/>
          </a:ln>
        </p:spPr>
        <p:txBody>
          <a:bodyPr spcFirstLastPara="1" wrap="square" lIns="91425" tIns="91425" rIns="91425" bIns="91425" anchor="t" anchorCtr="0">
            <a:noAutofit/>
          </a:bodyPr>
          <a:lstStyle/>
          <a:p>
            <a:pPr marL="0" lvl="0" indent="0" algn="just" rtl="1">
              <a:spcBef>
                <a:spcPts val="0"/>
              </a:spcBef>
              <a:spcAft>
                <a:spcPts val="0"/>
              </a:spcAft>
              <a:buNone/>
            </a:pPr>
            <a:r>
              <a:rPr lang="fr" sz="3300">
                <a:solidFill>
                  <a:srgbClr val="274E13"/>
                </a:solidFill>
                <a:latin typeface="Arial"/>
                <a:ea typeface="Arial"/>
                <a:cs typeface="Arial"/>
                <a:sym typeface="Arial"/>
              </a:rPr>
              <a:t>النصيحة إذا دليل على الخير والمحبة والتآلف وهي صفة من صفات المؤمن الصادق </a:t>
            </a:r>
            <a:endParaRPr sz="3300">
              <a:solidFill>
                <a:srgbClr val="274E13"/>
              </a:solidFill>
              <a:latin typeface="Arial"/>
              <a:ea typeface="Arial"/>
              <a:cs typeface="Arial"/>
              <a:sym typeface="Arial"/>
            </a:endParaRPr>
          </a:p>
          <a:p>
            <a:pPr marL="0" lvl="0" indent="0" algn="just" rtl="1">
              <a:spcBef>
                <a:spcPts val="1000"/>
              </a:spcBef>
              <a:spcAft>
                <a:spcPts val="0"/>
              </a:spcAft>
              <a:buNone/>
            </a:pPr>
            <a:r>
              <a:rPr lang="fr" sz="3300">
                <a:solidFill>
                  <a:srgbClr val="274E13"/>
                </a:solidFill>
                <a:latin typeface="Arial"/>
                <a:ea typeface="Arial"/>
                <a:cs typeface="Arial"/>
                <a:sym typeface="Arial"/>
              </a:rPr>
              <a:t>قال الحارث رحمه الله : اعلم أن من نصحك فقد أحبك ومن داهنك فقد غشك ومن لم يقبل نصيحتك فليس بأخ لك</a:t>
            </a:r>
            <a:endParaRPr sz="3300">
              <a:solidFill>
                <a:srgbClr val="274E13"/>
              </a:solidFill>
              <a:latin typeface="Arial"/>
              <a:ea typeface="Arial"/>
              <a:cs typeface="Arial"/>
              <a:sym typeface="Arial"/>
            </a:endParaRPr>
          </a:p>
          <a:p>
            <a:pPr marL="0" lvl="0" indent="0" algn="just" rtl="0">
              <a:spcBef>
                <a:spcPts val="1000"/>
              </a:spcBef>
              <a:spcAft>
                <a:spcPts val="1600"/>
              </a:spcAft>
              <a:buNone/>
            </a:pPr>
            <a:endParaRPr>
              <a:solidFill>
                <a:srgbClr val="274E13"/>
              </a:solidFill>
            </a:endParaRPr>
          </a:p>
        </p:txBody>
      </p:sp>
      <p:pic>
        <p:nvPicPr>
          <p:cNvPr id="225" name="Google Shape;225;p21"/>
          <p:cNvPicPr preferRelativeResize="0"/>
          <p:nvPr/>
        </p:nvPicPr>
        <p:blipFill>
          <a:blip r:embed="rId3">
            <a:alphaModFix/>
          </a:blip>
          <a:stretch>
            <a:fillRect/>
          </a:stretch>
        </p:blipFill>
        <p:spPr>
          <a:xfrm>
            <a:off x="1115663" y="3086000"/>
            <a:ext cx="3457575" cy="1905000"/>
          </a:xfrm>
          <a:prstGeom prst="rect">
            <a:avLst/>
          </a:prstGeom>
          <a:noFill/>
          <a:ln>
            <a:noFill/>
          </a:ln>
        </p:spPr>
      </p:pic>
      <p:pic>
        <p:nvPicPr>
          <p:cNvPr id="226" name="Google Shape;226;p21"/>
          <p:cNvPicPr preferRelativeResize="0"/>
          <p:nvPr/>
        </p:nvPicPr>
        <p:blipFill>
          <a:blip r:embed="rId4">
            <a:alphaModFix/>
          </a:blip>
          <a:stretch>
            <a:fillRect/>
          </a:stretch>
        </p:blipFill>
        <p:spPr>
          <a:xfrm>
            <a:off x="8018875" y="4141748"/>
            <a:ext cx="984200" cy="872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2"/>
          <p:cNvSpPr txBox="1">
            <a:spLocks noGrp="1"/>
          </p:cNvSpPr>
          <p:nvPr>
            <p:ph type="title"/>
          </p:nvPr>
        </p:nvSpPr>
        <p:spPr>
          <a:xfrm>
            <a:off x="1286000" y="566675"/>
            <a:ext cx="5609700" cy="1460700"/>
          </a:xfrm>
          <a:prstGeom prst="rect">
            <a:avLst/>
          </a:prstGeom>
        </p:spPr>
        <p:txBody>
          <a:bodyPr spcFirstLastPara="1" wrap="square" lIns="91425" tIns="91425" rIns="91425" bIns="91425" anchor="t" anchorCtr="0">
            <a:noAutofit/>
          </a:bodyPr>
          <a:lstStyle/>
          <a:p>
            <a:pPr marL="0" lvl="0" indent="0" algn="r" rtl="1">
              <a:lnSpc>
                <a:spcPct val="115000"/>
              </a:lnSpc>
              <a:spcBef>
                <a:spcPts val="0"/>
              </a:spcBef>
              <a:spcAft>
                <a:spcPts val="1600"/>
              </a:spcAft>
              <a:buNone/>
            </a:pPr>
            <a:r>
              <a:rPr lang="fr" sz="3600">
                <a:solidFill>
                  <a:srgbClr val="274E13"/>
                </a:solidFill>
                <a:latin typeface="Arial"/>
                <a:ea typeface="Arial"/>
                <a:cs typeface="Arial"/>
                <a:sym typeface="Arial"/>
              </a:rPr>
              <a:t>قال رسول الله صلى الله عليه وسلم الدين النصيحة وذلك لخمسة أصناف : </a:t>
            </a:r>
            <a:endParaRPr>
              <a:solidFill>
                <a:srgbClr val="274E13"/>
              </a:solidFill>
            </a:endParaRPr>
          </a:p>
        </p:txBody>
      </p:sp>
      <p:sp>
        <p:nvSpPr>
          <p:cNvPr id="232" name="Google Shape;232;p22"/>
          <p:cNvSpPr/>
          <p:nvPr/>
        </p:nvSpPr>
        <p:spPr>
          <a:xfrm>
            <a:off x="5802851" y="2453750"/>
            <a:ext cx="1018200" cy="1018200"/>
          </a:xfrm>
          <a:prstGeom prst="ellipse">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2"/>
          <p:cNvSpPr/>
          <p:nvPr/>
        </p:nvSpPr>
        <p:spPr>
          <a:xfrm>
            <a:off x="5853101" y="2504000"/>
            <a:ext cx="917700" cy="9177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2"/>
          <p:cNvSpPr txBox="1"/>
          <p:nvPr/>
        </p:nvSpPr>
        <p:spPr>
          <a:xfrm>
            <a:off x="5736500" y="3679100"/>
            <a:ext cx="1159200" cy="436200"/>
          </a:xfrm>
          <a:prstGeom prst="rect">
            <a:avLst/>
          </a:prstGeom>
          <a:noFill/>
          <a:ln>
            <a:noFill/>
          </a:ln>
        </p:spPr>
        <p:txBody>
          <a:bodyPr spcFirstLastPara="1" wrap="square" lIns="91425" tIns="91425" rIns="91425" bIns="91425" anchor="t" anchorCtr="0">
            <a:noAutofit/>
          </a:bodyPr>
          <a:lstStyle/>
          <a:p>
            <a:pPr marL="0" lvl="0" indent="0" algn="ctr" rtl="1">
              <a:lnSpc>
                <a:spcPct val="115000"/>
              </a:lnSpc>
              <a:spcBef>
                <a:spcPts val="0"/>
              </a:spcBef>
              <a:spcAft>
                <a:spcPts val="0"/>
              </a:spcAft>
              <a:buNone/>
            </a:pPr>
            <a:r>
              <a:rPr lang="fr" sz="2400" b="1">
                <a:solidFill>
                  <a:srgbClr val="274E13"/>
                </a:solidFill>
              </a:rPr>
              <a:t>لكتابه </a:t>
            </a:r>
            <a:endParaRPr sz="2400" b="1">
              <a:solidFill>
                <a:srgbClr val="274E13"/>
              </a:solidFill>
            </a:endParaRPr>
          </a:p>
          <a:p>
            <a:pPr marL="0" lvl="0" indent="0" algn="ctr" rtl="0">
              <a:lnSpc>
                <a:spcPct val="100000"/>
              </a:lnSpc>
              <a:spcBef>
                <a:spcPts val="1000"/>
              </a:spcBef>
              <a:spcAft>
                <a:spcPts val="1600"/>
              </a:spcAft>
              <a:buNone/>
            </a:pPr>
            <a:endParaRPr sz="800">
              <a:solidFill>
                <a:srgbClr val="274E13"/>
              </a:solidFill>
              <a:latin typeface="Lato"/>
              <a:ea typeface="Lato"/>
              <a:cs typeface="Lato"/>
              <a:sym typeface="Lato"/>
            </a:endParaRPr>
          </a:p>
        </p:txBody>
      </p:sp>
      <p:sp>
        <p:nvSpPr>
          <p:cNvPr id="235" name="Google Shape;235;p22"/>
          <p:cNvSpPr txBox="1"/>
          <p:nvPr/>
        </p:nvSpPr>
        <p:spPr>
          <a:xfrm>
            <a:off x="6079850" y="2634809"/>
            <a:ext cx="462300" cy="73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 sz="3400" b="1">
                <a:solidFill>
                  <a:schemeClr val="lt1"/>
                </a:solidFill>
                <a:latin typeface="Lato"/>
                <a:ea typeface="Lato"/>
                <a:cs typeface="Lato"/>
                <a:sym typeface="Lato"/>
              </a:rPr>
              <a:t>2</a:t>
            </a:r>
            <a:endParaRPr sz="3800" b="1">
              <a:solidFill>
                <a:schemeClr val="lt1"/>
              </a:solidFill>
              <a:latin typeface="Lato"/>
              <a:ea typeface="Lato"/>
              <a:cs typeface="Lato"/>
              <a:sym typeface="Lato"/>
            </a:endParaRPr>
          </a:p>
        </p:txBody>
      </p:sp>
      <p:pic>
        <p:nvPicPr>
          <p:cNvPr id="236" name="Google Shape;236;p22"/>
          <p:cNvPicPr preferRelativeResize="0"/>
          <p:nvPr/>
        </p:nvPicPr>
        <p:blipFill rotWithShape="1">
          <a:blip r:embed="rId3">
            <a:alphaModFix/>
          </a:blip>
          <a:srcRect l="11480" t="-18085" r="-10451" b="3982"/>
          <a:stretch/>
        </p:blipFill>
        <p:spPr>
          <a:xfrm rot="10800000">
            <a:off x="6257075" y="20875"/>
            <a:ext cx="2881200" cy="2676000"/>
          </a:xfrm>
          <a:prstGeom prst="rtTriangle">
            <a:avLst/>
          </a:prstGeom>
          <a:noFill/>
          <a:ln>
            <a:noFill/>
          </a:ln>
        </p:spPr>
      </p:pic>
      <p:sp>
        <p:nvSpPr>
          <p:cNvPr id="237" name="Google Shape;237;p22"/>
          <p:cNvSpPr/>
          <p:nvPr/>
        </p:nvSpPr>
        <p:spPr>
          <a:xfrm>
            <a:off x="7491676" y="2453750"/>
            <a:ext cx="1018200" cy="1018200"/>
          </a:xfrm>
          <a:prstGeom prst="ellipse">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2"/>
          <p:cNvSpPr/>
          <p:nvPr/>
        </p:nvSpPr>
        <p:spPr>
          <a:xfrm>
            <a:off x="7541926" y="2504000"/>
            <a:ext cx="917700" cy="9177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2"/>
          <p:cNvSpPr txBox="1"/>
          <p:nvPr/>
        </p:nvSpPr>
        <p:spPr>
          <a:xfrm>
            <a:off x="7425325" y="3679100"/>
            <a:ext cx="1159200" cy="436200"/>
          </a:xfrm>
          <a:prstGeom prst="rect">
            <a:avLst/>
          </a:prstGeom>
          <a:noFill/>
          <a:ln>
            <a:noFill/>
          </a:ln>
        </p:spPr>
        <p:txBody>
          <a:bodyPr spcFirstLastPara="1" wrap="square" lIns="91425" tIns="91425" rIns="91425" bIns="91425" anchor="t" anchorCtr="0">
            <a:noAutofit/>
          </a:bodyPr>
          <a:lstStyle/>
          <a:p>
            <a:pPr marL="0" lvl="0" indent="0" algn="ctr" rtl="1">
              <a:lnSpc>
                <a:spcPct val="115000"/>
              </a:lnSpc>
              <a:spcBef>
                <a:spcPts val="0"/>
              </a:spcBef>
              <a:spcAft>
                <a:spcPts val="0"/>
              </a:spcAft>
              <a:buNone/>
            </a:pPr>
            <a:r>
              <a:rPr lang="fr" sz="2400" b="1">
                <a:solidFill>
                  <a:srgbClr val="274E13"/>
                </a:solidFill>
              </a:rPr>
              <a:t>لله</a:t>
            </a:r>
            <a:endParaRPr sz="2400" b="1">
              <a:solidFill>
                <a:srgbClr val="274E13"/>
              </a:solidFill>
            </a:endParaRPr>
          </a:p>
          <a:p>
            <a:pPr marL="0" lvl="0" indent="0" algn="ctr" rtl="0">
              <a:lnSpc>
                <a:spcPct val="100000"/>
              </a:lnSpc>
              <a:spcBef>
                <a:spcPts val="1000"/>
              </a:spcBef>
              <a:spcAft>
                <a:spcPts val="1600"/>
              </a:spcAft>
              <a:buNone/>
            </a:pPr>
            <a:endParaRPr sz="800">
              <a:solidFill>
                <a:srgbClr val="274E13"/>
              </a:solidFill>
              <a:latin typeface="Lato"/>
              <a:ea typeface="Lato"/>
              <a:cs typeface="Lato"/>
              <a:sym typeface="Lato"/>
            </a:endParaRPr>
          </a:p>
        </p:txBody>
      </p:sp>
      <p:sp>
        <p:nvSpPr>
          <p:cNvPr id="240" name="Google Shape;240;p22"/>
          <p:cNvSpPr txBox="1"/>
          <p:nvPr/>
        </p:nvSpPr>
        <p:spPr>
          <a:xfrm>
            <a:off x="7768675" y="2634809"/>
            <a:ext cx="462300" cy="73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 sz="3400" b="1">
                <a:solidFill>
                  <a:schemeClr val="lt1"/>
                </a:solidFill>
                <a:latin typeface="Lato"/>
                <a:ea typeface="Lato"/>
                <a:cs typeface="Lato"/>
                <a:sym typeface="Lato"/>
              </a:rPr>
              <a:t>1</a:t>
            </a:r>
            <a:endParaRPr sz="3800" b="1">
              <a:solidFill>
                <a:schemeClr val="lt1"/>
              </a:solidFill>
              <a:latin typeface="Lato"/>
              <a:ea typeface="Lato"/>
              <a:cs typeface="Lato"/>
              <a:sym typeface="Lato"/>
            </a:endParaRPr>
          </a:p>
        </p:txBody>
      </p:sp>
      <p:sp>
        <p:nvSpPr>
          <p:cNvPr id="241" name="Google Shape;241;p22"/>
          <p:cNvSpPr/>
          <p:nvPr/>
        </p:nvSpPr>
        <p:spPr>
          <a:xfrm>
            <a:off x="2426151" y="2453750"/>
            <a:ext cx="1018200" cy="1018200"/>
          </a:xfrm>
          <a:prstGeom prst="ellipse">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2"/>
          <p:cNvSpPr/>
          <p:nvPr/>
        </p:nvSpPr>
        <p:spPr>
          <a:xfrm>
            <a:off x="2476401" y="2504000"/>
            <a:ext cx="917700" cy="9177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p:cNvSpPr txBox="1"/>
          <p:nvPr/>
        </p:nvSpPr>
        <p:spPr>
          <a:xfrm>
            <a:off x="2359800" y="3471950"/>
            <a:ext cx="1159200" cy="436200"/>
          </a:xfrm>
          <a:prstGeom prst="rect">
            <a:avLst/>
          </a:prstGeom>
          <a:noFill/>
          <a:ln>
            <a:noFill/>
          </a:ln>
        </p:spPr>
        <p:txBody>
          <a:bodyPr spcFirstLastPara="1" wrap="square" lIns="91425" tIns="91425" rIns="91425" bIns="91425" anchor="t" anchorCtr="0">
            <a:noAutofit/>
          </a:bodyPr>
          <a:lstStyle/>
          <a:p>
            <a:pPr marL="0" lvl="0" indent="0" algn="ctr" rtl="1">
              <a:lnSpc>
                <a:spcPct val="115000"/>
              </a:lnSpc>
              <a:spcBef>
                <a:spcPts val="0"/>
              </a:spcBef>
              <a:spcAft>
                <a:spcPts val="1000"/>
              </a:spcAft>
              <a:buNone/>
            </a:pPr>
            <a:r>
              <a:rPr lang="fr" sz="2400" b="1">
                <a:solidFill>
                  <a:srgbClr val="274E13"/>
                </a:solidFill>
              </a:rPr>
              <a:t>لأئمة المسلمين</a:t>
            </a:r>
            <a:endParaRPr sz="800">
              <a:solidFill>
                <a:srgbClr val="274E13"/>
              </a:solidFill>
              <a:latin typeface="Lato"/>
              <a:ea typeface="Lato"/>
              <a:cs typeface="Lato"/>
              <a:sym typeface="Lato"/>
            </a:endParaRPr>
          </a:p>
        </p:txBody>
      </p:sp>
      <p:sp>
        <p:nvSpPr>
          <p:cNvPr id="244" name="Google Shape;244;p22"/>
          <p:cNvSpPr txBox="1"/>
          <p:nvPr/>
        </p:nvSpPr>
        <p:spPr>
          <a:xfrm>
            <a:off x="2703150" y="2634809"/>
            <a:ext cx="462300" cy="73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 sz="3400" b="1">
                <a:solidFill>
                  <a:schemeClr val="lt1"/>
                </a:solidFill>
                <a:latin typeface="Lato"/>
                <a:ea typeface="Lato"/>
                <a:cs typeface="Lato"/>
                <a:sym typeface="Lato"/>
              </a:rPr>
              <a:t>4</a:t>
            </a:r>
            <a:endParaRPr sz="3800" b="1">
              <a:solidFill>
                <a:schemeClr val="lt1"/>
              </a:solidFill>
              <a:latin typeface="Lato"/>
              <a:ea typeface="Lato"/>
              <a:cs typeface="Lato"/>
              <a:sym typeface="Lato"/>
            </a:endParaRPr>
          </a:p>
        </p:txBody>
      </p:sp>
      <p:sp>
        <p:nvSpPr>
          <p:cNvPr id="245" name="Google Shape;245;p22"/>
          <p:cNvSpPr/>
          <p:nvPr/>
        </p:nvSpPr>
        <p:spPr>
          <a:xfrm>
            <a:off x="4151826" y="2453750"/>
            <a:ext cx="1018200" cy="1018200"/>
          </a:xfrm>
          <a:prstGeom prst="ellipse">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4202076" y="2504000"/>
            <a:ext cx="917700" cy="9177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txBox="1"/>
          <p:nvPr/>
        </p:nvSpPr>
        <p:spPr>
          <a:xfrm>
            <a:off x="3898050" y="3471950"/>
            <a:ext cx="1688100" cy="850500"/>
          </a:xfrm>
          <a:prstGeom prst="rect">
            <a:avLst/>
          </a:prstGeom>
          <a:noFill/>
          <a:ln>
            <a:noFill/>
          </a:ln>
        </p:spPr>
        <p:txBody>
          <a:bodyPr spcFirstLastPara="1" wrap="square" lIns="91425" tIns="91425" rIns="91425" bIns="91425" anchor="t" anchorCtr="0">
            <a:noAutofit/>
          </a:bodyPr>
          <a:lstStyle/>
          <a:p>
            <a:pPr marL="0" lvl="0" indent="0" algn="ctr" rtl="1">
              <a:lnSpc>
                <a:spcPct val="115000"/>
              </a:lnSpc>
              <a:spcBef>
                <a:spcPts val="0"/>
              </a:spcBef>
              <a:spcAft>
                <a:spcPts val="0"/>
              </a:spcAft>
              <a:buNone/>
            </a:pPr>
            <a:r>
              <a:rPr lang="fr" sz="2400" b="1">
                <a:solidFill>
                  <a:srgbClr val="274E13"/>
                </a:solidFill>
              </a:rPr>
              <a:t>لرسوله صلى الله عليه وسلم</a:t>
            </a:r>
            <a:endParaRPr sz="2400" b="1">
              <a:solidFill>
                <a:srgbClr val="274E13"/>
              </a:solidFill>
            </a:endParaRPr>
          </a:p>
          <a:p>
            <a:pPr marL="0" lvl="0" indent="0" algn="ctr" rtl="0">
              <a:lnSpc>
                <a:spcPct val="100000"/>
              </a:lnSpc>
              <a:spcBef>
                <a:spcPts val="1000"/>
              </a:spcBef>
              <a:spcAft>
                <a:spcPts val="1600"/>
              </a:spcAft>
              <a:buNone/>
            </a:pPr>
            <a:endParaRPr sz="800">
              <a:solidFill>
                <a:srgbClr val="274E13"/>
              </a:solidFill>
              <a:latin typeface="Lato"/>
              <a:ea typeface="Lato"/>
              <a:cs typeface="Lato"/>
              <a:sym typeface="Lato"/>
            </a:endParaRPr>
          </a:p>
        </p:txBody>
      </p:sp>
      <p:sp>
        <p:nvSpPr>
          <p:cNvPr id="248" name="Google Shape;248;p22"/>
          <p:cNvSpPr txBox="1"/>
          <p:nvPr/>
        </p:nvSpPr>
        <p:spPr>
          <a:xfrm>
            <a:off x="4428825" y="2634809"/>
            <a:ext cx="462300" cy="73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 sz="3400" b="1">
                <a:solidFill>
                  <a:schemeClr val="lt1"/>
                </a:solidFill>
                <a:latin typeface="Lato"/>
                <a:ea typeface="Lato"/>
                <a:cs typeface="Lato"/>
                <a:sym typeface="Lato"/>
              </a:rPr>
              <a:t>3</a:t>
            </a:r>
            <a:endParaRPr sz="3800" b="1">
              <a:solidFill>
                <a:schemeClr val="lt1"/>
              </a:solidFill>
              <a:latin typeface="Lato"/>
              <a:ea typeface="Lato"/>
              <a:cs typeface="Lato"/>
              <a:sym typeface="Lato"/>
            </a:endParaRPr>
          </a:p>
        </p:txBody>
      </p:sp>
      <p:sp>
        <p:nvSpPr>
          <p:cNvPr id="249" name="Google Shape;249;p22"/>
          <p:cNvSpPr/>
          <p:nvPr/>
        </p:nvSpPr>
        <p:spPr>
          <a:xfrm>
            <a:off x="625826" y="2453750"/>
            <a:ext cx="1018200" cy="1018200"/>
          </a:xfrm>
          <a:prstGeom prst="ellipse">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676076" y="2504000"/>
            <a:ext cx="917700" cy="9177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2"/>
          <p:cNvSpPr txBox="1"/>
          <p:nvPr/>
        </p:nvSpPr>
        <p:spPr>
          <a:xfrm>
            <a:off x="559475" y="3471950"/>
            <a:ext cx="1159200" cy="436200"/>
          </a:xfrm>
          <a:prstGeom prst="rect">
            <a:avLst/>
          </a:prstGeom>
          <a:noFill/>
          <a:ln>
            <a:noFill/>
          </a:ln>
        </p:spPr>
        <p:txBody>
          <a:bodyPr spcFirstLastPara="1" wrap="square" lIns="91425" tIns="91425" rIns="91425" bIns="91425" anchor="t" anchorCtr="0">
            <a:noAutofit/>
          </a:bodyPr>
          <a:lstStyle/>
          <a:p>
            <a:pPr marL="0" lvl="0" indent="0" algn="ctr" rtl="1">
              <a:lnSpc>
                <a:spcPct val="115000"/>
              </a:lnSpc>
              <a:spcBef>
                <a:spcPts val="0"/>
              </a:spcBef>
              <a:spcAft>
                <a:spcPts val="0"/>
              </a:spcAft>
              <a:buNone/>
            </a:pPr>
            <a:r>
              <a:rPr lang="fr" sz="2400" b="1">
                <a:solidFill>
                  <a:srgbClr val="274E13"/>
                </a:solidFill>
              </a:rPr>
              <a:t>لعامة المسلمين</a:t>
            </a:r>
            <a:endParaRPr sz="2400" b="1">
              <a:solidFill>
                <a:srgbClr val="274E13"/>
              </a:solidFill>
            </a:endParaRPr>
          </a:p>
          <a:p>
            <a:pPr marL="0" lvl="0" indent="0" algn="ctr" rtl="0">
              <a:lnSpc>
                <a:spcPct val="100000"/>
              </a:lnSpc>
              <a:spcBef>
                <a:spcPts val="1000"/>
              </a:spcBef>
              <a:spcAft>
                <a:spcPts val="1600"/>
              </a:spcAft>
              <a:buNone/>
            </a:pPr>
            <a:endParaRPr sz="800">
              <a:solidFill>
                <a:srgbClr val="274E13"/>
              </a:solidFill>
              <a:latin typeface="Lato"/>
              <a:ea typeface="Lato"/>
              <a:cs typeface="Lato"/>
              <a:sym typeface="Lato"/>
            </a:endParaRPr>
          </a:p>
        </p:txBody>
      </p:sp>
      <p:sp>
        <p:nvSpPr>
          <p:cNvPr id="252" name="Google Shape;252;p22"/>
          <p:cNvSpPr txBox="1"/>
          <p:nvPr/>
        </p:nvSpPr>
        <p:spPr>
          <a:xfrm>
            <a:off x="902825" y="2634809"/>
            <a:ext cx="462300" cy="73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 sz="3400" b="1">
                <a:solidFill>
                  <a:schemeClr val="lt1"/>
                </a:solidFill>
                <a:latin typeface="Lato"/>
                <a:ea typeface="Lato"/>
                <a:cs typeface="Lato"/>
                <a:sym typeface="Lato"/>
              </a:rPr>
              <a:t>5</a:t>
            </a:r>
            <a:endParaRPr sz="3800" b="1">
              <a:solidFill>
                <a:schemeClr val="lt1"/>
              </a:solidFill>
              <a:latin typeface="Lato"/>
              <a:ea typeface="Lato"/>
              <a:cs typeface="Lato"/>
              <a:sym typeface="Lato"/>
            </a:endParaRPr>
          </a:p>
        </p:txBody>
      </p:sp>
      <p:pic>
        <p:nvPicPr>
          <p:cNvPr id="253" name="Google Shape;253;p22"/>
          <p:cNvPicPr preferRelativeResize="0"/>
          <p:nvPr/>
        </p:nvPicPr>
        <p:blipFill>
          <a:blip r:embed="rId4">
            <a:alphaModFix/>
          </a:blip>
          <a:stretch>
            <a:fillRect/>
          </a:stretch>
        </p:blipFill>
        <p:spPr>
          <a:xfrm>
            <a:off x="8018875" y="4141748"/>
            <a:ext cx="984200" cy="872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3"/>
          <p:cNvSpPr txBox="1">
            <a:spLocks noGrp="1"/>
          </p:cNvSpPr>
          <p:nvPr>
            <p:ph type="title"/>
          </p:nvPr>
        </p:nvSpPr>
        <p:spPr>
          <a:xfrm>
            <a:off x="424500" y="736275"/>
            <a:ext cx="4795800" cy="363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r" sz="6000" b="1">
                <a:solidFill>
                  <a:srgbClr val="274E13"/>
                </a:solidFill>
                <a:latin typeface="Times New Roman"/>
                <a:ea typeface="Times New Roman"/>
                <a:cs typeface="Times New Roman"/>
                <a:sym typeface="Times New Roman"/>
              </a:rPr>
              <a:t>ولكن كيف نقدم</a:t>
            </a:r>
            <a:r>
              <a:rPr lang="fr" sz="6000" b="1">
                <a:solidFill>
                  <a:srgbClr val="274E13"/>
                </a:solidFill>
                <a:uFill>
                  <a:noFill/>
                </a:uFill>
                <a:latin typeface="Arial"/>
                <a:ea typeface="Arial"/>
                <a:cs typeface="Arial"/>
                <a:sym typeface="Arial"/>
                <a:hlinkClick r:id="rId3"/>
              </a:rPr>
              <a:t> النصيحة</a:t>
            </a:r>
            <a:r>
              <a:rPr lang="fr" sz="6000" b="1">
                <a:solidFill>
                  <a:srgbClr val="274E13"/>
                </a:solidFill>
                <a:latin typeface="Arial"/>
                <a:ea typeface="Arial"/>
                <a:cs typeface="Arial"/>
                <a:sym typeface="Arial"/>
              </a:rPr>
              <a:t> </a:t>
            </a:r>
            <a:r>
              <a:rPr lang="fr" sz="6000" b="1">
                <a:solidFill>
                  <a:srgbClr val="274E13"/>
                </a:solidFill>
                <a:latin typeface="Times New Roman"/>
                <a:ea typeface="Times New Roman"/>
                <a:cs typeface="Times New Roman"/>
                <a:sym typeface="Times New Roman"/>
              </a:rPr>
              <a:t>لإنسان دون فضيحة أو </a:t>
            </a:r>
            <a:r>
              <a:rPr lang="fr" sz="6000" b="1">
                <a:solidFill>
                  <a:srgbClr val="274E13"/>
                </a:solidFill>
                <a:latin typeface="Arial"/>
                <a:ea typeface="Arial"/>
                <a:cs typeface="Arial"/>
                <a:sym typeface="Arial"/>
              </a:rPr>
              <a:t>إ</a:t>
            </a:r>
            <a:r>
              <a:rPr lang="fr" sz="6000" b="1">
                <a:solidFill>
                  <a:srgbClr val="274E13"/>
                </a:solidFill>
                <a:latin typeface="Times New Roman"/>
                <a:ea typeface="Times New Roman"/>
                <a:cs typeface="Times New Roman"/>
                <a:sym typeface="Times New Roman"/>
              </a:rPr>
              <a:t>حراج</a:t>
            </a:r>
            <a:r>
              <a:rPr lang="fr" sz="6000" b="1">
                <a:solidFill>
                  <a:srgbClr val="274E13"/>
                </a:solidFill>
                <a:latin typeface="Arial"/>
                <a:ea typeface="Arial"/>
                <a:cs typeface="Arial"/>
                <a:sym typeface="Arial"/>
              </a:rPr>
              <a:t> </a:t>
            </a:r>
            <a:r>
              <a:rPr lang="fr" sz="6000" b="1">
                <a:solidFill>
                  <a:srgbClr val="274E13"/>
                </a:solidFill>
                <a:latin typeface="Times New Roman"/>
                <a:ea typeface="Times New Roman"/>
                <a:cs typeface="Times New Roman"/>
                <a:sym typeface="Times New Roman"/>
              </a:rPr>
              <a:t>؟!</a:t>
            </a:r>
            <a:endParaRPr sz="5600">
              <a:solidFill>
                <a:srgbClr val="274E13"/>
              </a:solidFill>
            </a:endParaRPr>
          </a:p>
        </p:txBody>
      </p:sp>
      <p:pic>
        <p:nvPicPr>
          <p:cNvPr id="259" name="Google Shape;259;p23"/>
          <p:cNvPicPr preferRelativeResize="0"/>
          <p:nvPr/>
        </p:nvPicPr>
        <p:blipFill>
          <a:blip r:embed="rId4">
            <a:alphaModFix/>
          </a:blip>
          <a:stretch>
            <a:fillRect/>
          </a:stretch>
        </p:blipFill>
        <p:spPr>
          <a:xfrm>
            <a:off x="5372700" y="923925"/>
            <a:ext cx="2705100" cy="3295650"/>
          </a:xfrm>
          <a:prstGeom prst="rect">
            <a:avLst/>
          </a:prstGeom>
          <a:noFill/>
          <a:ln>
            <a:noFill/>
          </a:ln>
        </p:spPr>
      </p:pic>
      <p:pic>
        <p:nvPicPr>
          <p:cNvPr id="260" name="Google Shape;260;p23"/>
          <p:cNvPicPr preferRelativeResize="0"/>
          <p:nvPr/>
        </p:nvPicPr>
        <p:blipFill>
          <a:blip r:embed="rId5">
            <a:alphaModFix/>
          </a:blip>
          <a:stretch>
            <a:fillRect/>
          </a:stretch>
        </p:blipFill>
        <p:spPr>
          <a:xfrm>
            <a:off x="8018875" y="4141748"/>
            <a:ext cx="984200" cy="872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24"/>
          <p:cNvPicPr preferRelativeResize="0"/>
          <p:nvPr/>
        </p:nvPicPr>
        <p:blipFill>
          <a:blip r:embed="rId3">
            <a:alphaModFix/>
          </a:blip>
          <a:stretch>
            <a:fillRect/>
          </a:stretch>
        </p:blipFill>
        <p:spPr>
          <a:xfrm>
            <a:off x="1363313" y="83550"/>
            <a:ext cx="6899223" cy="4838699"/>
          </a:xfrm>
          <a:prstGeom prst="rect">
            <a:avLst/>
          </a:prstGeom>
          <a:noFill/>
          <a:ln>
            <a:noFill/>
          </a:ln>
        </p:spPr>
      </p:pic>
      <p:pic>
        <p:nvPicPr>
          <p:cNvPr id="266" name="Google Shape;266;p24"/>
          <p:cNvPicPr preferRelativeResize="0"/>
          <p:nvPr/>
        </p:nvPicPr>
        <p:blipFill>
          <a:blip r:embed="rId4">
            <a:alphaModFix/>
          </a:blip>
          <a:stretch>
            <a:fillRect/>
          </a:stretch>
        </p:blipFill>
        <p:spPr>
          <a:xfrm>
            <a:off x="0" y="2512600"/>
            <a:ext cx="9144001" cy="2630900"/>
          </a:xfrm>
          <a:prstGeom prst="rect">
            <a:avLst/>
          </a:prstGeom>
          <a:noFill/>
          <a:ln>
            <a:noFill/>
          </a:ln>
        </p:spPr>
      </p:pic>
      <p:sp>
        <p:nvSpPr>
          <p:cNvPr id="267" name="Google Shape;267;p24"/>
          <p:cNvSpPr txBox="1">
            <a:spLocks noGrp="1"/>
          </p:cNvSpPr>
          <p:nvPr>
            <p:ph type="title"/>
          </p:nvPr>
        </p:nvSpPr>
        <p:spPr>
          <a:xfrm>
            <a:off x="366175" y="2656700"/>
            <a:ext cx="8459700" cy="2190300"/>
          </a:xfrm>
          <a:prstGeom prst="rect">
            <a:avLst/>
          </a:prstGeom>
        </p:spPr>
        <p:txBody>
          <a:bodyPr spcFirstLastPara="1" wrap="square" lIns="91425" tIns="91425" rIns="91425" bIns="91425" anchor="t" anchorCtr="0">
            <a:noAutofit/>
          </a:bodyPr>
          <a:lstStyle/>
          <a:p>
            <a:pPr marL="0" lvl="0" indent="0" algn="just" rtl="1">
              <a:lnSpc>
                <a:spcPct val="115000"/>
              </a:lnSpc>
              <a:spcBef>
                <a:spcPts val="0"/>
              </a:spcBef>
              <a:spcAft>
                <a:spcPts val="0"/>
              </a:spcAft>
              <a:buNone/>
            </a:pPr>
            <a:r>
              <a:rPr lang="fr" sz="3100" b="1">
                <a:solidFill>
                  <a:srgbClr val="FF9900"/>
                </a:solidFill>
                <a:latin typeface="Arial"/>
                <a:ea typeface="Arial"/>
                <a:cs typeface="Arial"/>
                <a:sym typeface="Arial"/>
              </a:rPr>
              <a:t>تعالوا نتعلم جميعا من الحبيب المصطفى ، فقد كان رسول الله صلى الله عليه وآله وسلم إذا أراد أن ينصح أحد الحاضرين يقول:</a:t>
            </a:r>
            <a:endParaRPr sz="3200" b="1">
              <a:solidFill>
                <a:srgbClr val="FF9900"/>
              </a:solidFill>
              <a:latin typeface="Arial"/>
              <a:ea typeface="Arial"/>
              <a:cs typeface="Arial"/>
              <a:sym typeface="Arial"/>
            </a:endParaRPr>
          </a:p>
          <a:p>
            <a:pPr marL="0" lvl="0" indent="0" algn="just" rtl="1">
              <a:spcBef>
                <a:spcPts val="1000"/>
              </a:spcBef>
              <a:spcAft>
                <a:spcPts val="0"/>
              </a:spcAft>
              <a:buNone/>
            </a:pPr>
            <a:r>
              <a:rPr lang="fr" sz="3300" b="1">
                <a:solidFill>
                  <a:srgbClr val="1155CC"/>
                </a:solidFill>
                <a:latin typeface="Arial"/>
                <a:ea typeface="Arial"/>
                <a:cs typeface="Arial"/>
                <a:sym typeface="Arial"/>
              </a:rPr>
              <a:t>ما بال أقوام يفعلون كذا، ما بال أحدكم يفعل كذا، ولا يصرح باسمه ولا يحدثه مباشرة حتى لا يسبب له حرجًا بين الناس.</a:t>
            </a:r>
            <a:endParaRPr sz="1400" b="1">
              <a:solidFill>
                <a:srgbClr val="1155CC"/>
              </a:solidFill>
              <a:latin typeface="Arial"/>
              <a:ea typeface="Arial"/>
              <a:cs typeface="Arial"/>
              <a:sym typeface="Arial"/>
            </a:endParaRPr>
          </a:p>
          <a:p>
            <a:pPr marL="0" lvl="0" indent="0" algn="just" rtl="1">
              <a:spcBef>
                <a:spcPts val="0"/>
              </a:spcBef>
              <a:spcAft>
                <a:spcPts val="0"/>
              </a:spcAft>
              <a:buNone/>
            </a:pPr>
            <a:endParaRPr sz="200">
              <a:solidFill>
                <a:srgbClr val="274E13"/>
              </a:solidFill>
            </a:endParaRPr>
          </a:p>
        </p:txBody>
      </p:sp>
      <p:pic>
        <p:nvPicPr>
          <p:cNvPr id="268" name="Google Shape;268;p24"/>
          <p:cNvPicPr preferRelativeResize="0"/>
          <p:nvPr/>
        </p:nvPicPr>
        <p:blipFill>
          <a:blip r:embed="rId5">
            <a:alphaModFix/>
          </a:blip>
          <a:stretch>
            <a:fillRect/>
          </a:stretch>
        </p:blipFill>
        <p:spPr>
          <a:xfrm>
            <a:off x="8095075" y="103148"/>
            <a:ext cx="984200" cy="872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5"/>
          <p:cNvSpPr txBox="1">
            <a:spLocks noGrp="1"/>
          </p:cNvSpPr>
          <p:nvPr>
            <p:ph type="title"/>
          </p:nvPr>
        </p:nvSpPr>
        <p:spPr>
          <a:xfrm>
            <a:off x="1152300" y="754625"/>
            <a:ext cx="7640100" cy="2190300"/>
          </a:xfrm>
          <a:prstGeom prst="rect">
            <a:avLst/>
          </a:prstGeom>
        </p:spPr>
        <p:txBody>
          <a:bodyPr spcFirstLastPara="1" wrap="square" lIns="91425" tIns="91425" rIns="91425" bIns="91425" anchor="t" anchorCtr="0">
            <a:noAutofit/>
          </a:bodyPr>
          <a:lstStyle/>
          <a:p>
            <a:pPr marL="457200" lvl="0" indent="-469900" algn="r" rtl="1">
              <a:lnSpc>
                <a:spcPct val="115000"/>
              </a:lnSpc>
              <a:spcBef>
                <a:spcPts val="0"/>
              </a:spcBef>
              <a:spcAft>
                <a:spcPts val="0"/>
              </a:spcAft>
              <a:buClr>
                <a:srgbClr val="274E13"/>
              </a:buClr>
              <a:buSzPts val="3800"/>
              <a:buFont typeface="Arial"/>
              <a:buChar char="●"/>
            </a:pPr>
            <a:r>
              <a:rPr lang="fr" sz="3800" b="1">
                <a:solidFill>
                  <a:srgbClr val="274E13"/>
                </a:solidFill>
                <a:latin typeface="Arial"/>
                <a:ea typeface="Arial"/>
                <a:cs typeface="Arial"/>
                <a:sym typeface="Arial"/>
              </a:rPr>
              <a:t>وفي هذه الطريقة التي أرساها النبي صلوات الله وسلامه عليه في نصح الناس حكمة بالغة </a:t>
            </a:r>
            <a:endParaRPr sz="3800">
              <a:solidFill>
                <a:srgbClr val="274E13"/>
              </a:solidFill>
            </a:endParaRPr>
          </a:p>
        </p:txBody>
      </p:sp>
      <p:sp>
        <p:nvSpPr>
          <p:cNvPr id="274" name="Google Shape;274;p25"/>
          <p:cNvSpPr txBox="1">
            <a:spLocks noGrp="1"/>
          </p:cNvSpPr>
          <p:nvPr>
            <p:ph type="body" idx="1"/>
          </p:nvPr>
        </p:nvSpPr>
        <p:spPr>
          <a:xfrm>
            <a:off x="600575" y="2944925"/>
            <a:ext cx="5181900" cy="1872300"/>
          </a:xfrm>
          <a:prstGeom prst="rect">
            <a:avLst/>
          </a:prstGeom>
        </p:spPr>
        <p:txBody>
          <a:bodyPr spcFirstLastPara="1" wrap="square" lIns="91425" tIns="91425" rIns="91425" bIns="91425" anchor="t" anchorCtr="0">
            <a:noAutofit/>
          </a:bodyPr>
          <a:lstStyle/>
          <a:p>
            <a:pPr marL="0" lvl="0" indent="0" algn="just" rtl="1">
              <a:spcBef>
                <a:spcPts val="0"/>
              </a:spcBef>
              <a:spcAft>
                <a:spcPts val="1000"/>
              </a:spcAft>
              <a:buNone/>
            </a:pPr>
            <a:r>
              <a:rPr lang="fr" sz="3300" b="1">
                <a:solidFill>
                  <a:srgbClr val="274E13"/>
                </a:solidFill>
                <a:latin typeface="Arial"/>
                <a:ea typeface="Arial"/>
                <a:cs typeface="Arial"/>
                <a:sym typeface="Arial"/>
              </a:rPr>
              <a:t>فهي تصحيح للخطأ ونصيحة بطريقة غير مباشرة لا تؤدي إلى التشهير بالمخطئ ولا إحراجه.</a:t>
            </a:r>
            <a:endParaRPr sz="3300" i="1">
              <a:solidFill>
                <a:srgbClr val="274E13"/>
              </a:solidFill>
              <a:latin typeface="Arial"/>
              <a:ea typeface="Arial"/>
              <a:cs typeface="Arial"/>
              <a:sym typeface="Arial"/>
            </a:endParaRPr>
          </a:p>
        </p:txBody>
      </p:sp>
      <p:pic>
        <p:nvPicPr>
          <p:cNvPr id="275" name="Google Shape;275;p25"/>
          <p:cNvPicPr preferRelativeResize="0"/>
          <p:nvPr/>
        </p:nvPicPr>
        <p:blipFill>
          <a:blip r:embed="rId3">
            <a:alphaModFix/>
          </a:blip>
          <a:stretch>
            <a:fillRect/>
          </a:stretch>
        </p:blipFill>
        <p:spPr>
          <a:xfrm>
            <a:off x="6003653" y="2197225"/>
            <a:ext cx="2421025" cy="2619999"/>
          </a:xfrm>
          <a:prstGeom prst="rect">
            <a:avLst/>
          </a:prstGeom>
          <a:noFill/>
          <a:ln>
            <a:noFill/>
          </a:ln>
        </p:spPr>
      </p:pic>
      <p:pic>
        <p:nvPicPr>
          <p:cNvPr id="276" name="Google Shape;276;p25"/>
          <p:cNvPicPr preferRelativeResize="0"/>
          <p:nvPr/>
        </p:nvPicPr>
        <p:blipFill>
          <a:blip r:embed="rId4">
            <a:alphaModFix/>
          </a:blip>
          <a:stretch>
            <a:fillRect/>
          </a:stretch>
        </p:blipFill>
        <p:spPr>
          <a:xfrm>
            <a:off x="8018875" y="4141748"/>
            <a:ext cx="984200" cy="872375"/>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Affichage à l'écran (16:9)</PresentationFormat>
  <Slides>13</Slides>
  <Notes>13</Notes>
  <HiddenSlides>0</HiddenSlide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Focus</vt:lpstr>
      <vt:lpstr>إنصح أخاك   ولا تخذله </vt:lpstr>
      <vt:lpstr>للنصيحة أهمية  عظيمة في الإسلام</vt:lpstr>
      <vt:lpstr>Présentation PowerPoint</vt:lpstr>
      <vt:lpstr>ويقول عمر بن الخطاب رضي الله عنه: </vt:lpstr>
      <vt:lpstr>Présentation PowerPoint</vt:lpstr>
      <vt:lpstr>قال رسول الله صلى الله عليه وسلم الدين النصيحة وذلك لخمسة أصناف : </vt:lpstr>
      <vt:lpstr>ولكن كيف نقدم النصيحة لإنسان دون فضيحة أو إحراج ؟!</vt:lpstr>
      <vt:lpstr>تعالوا نتعلم جميعا من الحبيب المصطفى ، فقد كان رسول الله صلى الله عليه وآله وسلم إذا أراد أن ينصح أحد الحاضرين يقول: ما بال أقوام يفعلون كذا، ما بال أحدكم يفعل كذا، ولا يصرح باسمه ولا يحدثه مباشرة حتى لا يسبب له حرجًا بين الناس. </vt:lpstr>
      <vt:lpstr>وفي هذه الطريقة التي أرساها النبي صلوات الله وسلامه عليه في نصح الناس حكمة بالغة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إنصح أخاك   ولا تخذله </dc:title>
  <cp:lastModifiedBy>IMANE ELALJ</cp:lastModifiedBy>
  <cp:revision>2</cp:revision>
  <dcterms:modified xsi:type="dcterms:W3CDTF">2022-03-11T16:45:21Z</dcterms:modified>
</cp:coreProperties>
</file>