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sldIdLst>
    <p:sldId id="282" r:id="rId2"/>
    <p:sldId id="257" r:id="rId3"/>
    <p:sldId id="258" r:id="rId4"/>
    <p:sldId id="283" r:id="rId5"/>
    <p:sldId id="295" r:id="rId6"/>
    <p:sldId id="284" r:id="rId7"/>
    <p:sldId id="285" r:id="rId8"/>
    <p:sldId id="286" r:id="rId9"/>
    <p:sldId id="287" r:id="rId10"/>
    <p:sldId id="259" r:id="rId11"/>
    <p:sldId id="260" r:id="rId12"/>
    <p:sldId id="281" r:id="rId13"/>
    <p:sldId id="261" r:id="rId14"/>
    <p:sldId id="262" r:id="rId15"/>
    <p:sldId id="263" r:id="rId16"/>
    <p:sldId id="264" r:id="rId17"/>
    <p:sldId id="265" r:id="rId18"/>
    <p:sldId id="280" r:id="rId19"/>
    <p:sldId id="288" r:id="rId20"/>
    <p:sldId id="289" r:id="rId21"/>
    <p:sldId id="266" r:id="rId22"/>
    <p:sldId id="267" r:id="rId23"/>
    <p:sldId id="268" r:id="rId24"/>
    <p:sldId id="277" r:id="rId25"/>
    <p:sldId id="278" r:id="rId26"/>
    <p:sldId id="276" r:id="rId27"/>
    <p:sldId id="279" r:id="rId28"/>
    <p:sldId id="290" r:id="rId29"/>
    <p:sldId id="291" r:id="rId30"/>
    <p:sldId id="292" r:id="rId31"/>
    <p:sldId id="293" r:id="rId32"/>
    <p:sldId id="269" r:id="rId33"/>
    <p:sldId id="270" r:id="rId34"/>
    <p:sldId id="271" r:id="rId35"/>
    <p:sldId id="272" r:id="rId36"/>
    <p:sldId id="273" r:id="rId37"/>
    <p:sldId id="274" r:id="rId38"/>
    <p:sldId id="294" r:id="rId39"/>
    <p:sldId id="275" r:id="rId4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3103"/>
  </p:normalViewPr>
  <p:slideViewPr>
    <p:cSldViewPr snapToGrid="0" snapToObjects="1">
      <p:cViewPr varScale="1">
        <p:scale>
          <a:sx n="66" d="100"/>
          <a:sy n="66" d="100"/>
        </p:scale>
        <p:origin x="-110" y="-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6218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9636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767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263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5418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46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038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6168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151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639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742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51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82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6447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90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40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773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0975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558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ar-A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A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ar-A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A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ar-A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ar-A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A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ar-A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A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ar-A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A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ar-A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A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ar-A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A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ar-A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A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ar-A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A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ar-A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ar-A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7.jpe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8.jpe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1.png" /><Relationship Id="rId4" Type="http://schemas.openxmlformats.org/officeDocument/2006/relationships/image" Target="../media/image40.gif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8.jpe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 descr="C:\Users\BOUGUERN\Downloads\WhatsApp Image 2019-11-16 at 23.04.3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3896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44151" y="199032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e_AlMateen" pitchFamily="18" charset="-78"/>
                <a:cs typeface="ae_AlMateen" pitchFamily="18" charset="-78"/>
              </a:rPr>
              <a:t>بسم الله الرحمن </a:t>
            </a:r>
            <a:r>
              <a:rPr lang="ar-MA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e_AlMateen" pitchFamily="18" charset="-78"/>
                <a:cs typeface="ae_AlMateen" pitchFamily="18" charset="-78"/>
              </a:rPr>
              <a:t>الرحيم</a:t>
            </a:r>
            <a:endParaRPr lang="fr-FR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e_AlMateen" pitchFamily="18" charset="-78"/>
              <a:cs typeface="ae_AlMateen" pitchFamily="18" charset="-78"/>
            </a:endParaRPr>
          </a:p>
        </p:txBody>
      </p:sp>
      <p:pic>
        <p:nvPicPr>
          <p:cNvPr id="1028" name="Picture 4" descr="C:\Users\BOUGUERN\Desktop\hakima\WhatsApp Image 2019-11-16 at 11.27.45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847" y="1551009"/>
            <a:ext cx="8125426" cy="3206186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7245752" y="5257798"/>
            <a:ext cx="3738623" cy="1600202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800" b="1" dirty="0">
                <a:solidFill>
                  <a:srgbClr val="FFFF00"/>
                </a:solidFill>
              </a:rPr>
              <a:t>بر</a:t>
            </a:r>
            <a:r>
              <a:rPr lang="ar-MA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MA" sz="4800" b="1" dirty="0">
                <a:solidFill>
                  <a:srgbClr val="FFFF00"/>
                </a:solidFill>
              </a:rPr>
              <a:t>الوالدين</a:t>
            </a:r>
            <a:endParaRPr lang="fr-FR" sz="4800" b="1" dirty="0">
              <a:solidFill>
                <a:srgbClr val="FFFF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524000" y="5257798"/>
            <a:ext cx="3738623" cy="1600202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800" b="1" dirty="0">
                <a:solidFill>
                  <a:srgbClr val="FFFF00"/>
                </a:solidFill>
                <a:latin typeface="ae_AlBattar" pitchFamily="18" charset="-78"/>
                <a:cs typeface="ae_AlBattar" pitchFamily="18" charset="-78"/>
              </a:rPr>
              <a:t>صلة</a:t>
            </a:r>
            <a:r>
              <a:rPr lang="ar-MA" sz="2000" b="1" dirty="0"/>
              <a:t> </a:t>
            </a:r>
            <a:r>
              <a:rPr lang="ar-MA" sz="4800" b="1" dirty="0">
                <a:solidFill>
                  <a:srgbClr val="FFFF00"/>
                </a:solidFill>
                <a:latin typeface="ae_AlBattar" pitchFamily="18" charset="-78"/>
                <a:cs typeface="ae_AlBattar" pitchFamily="18" charset="-78"/>
              </a:rPr>
              <a:t>الرحم</a:t>
            </a:r>
            <a:endParaRPr lang="fr-FR" sz="4800" b="1" dirty="0">
              <a:solidFill>
                <a:srgbClr val="FFFF00"/>
              </a:solidFill>
              <a:latin typeface="ae_AlBattar" pitchFamily="18" charset="-78"/>
              <a:cs typeface="ae_AlBattar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410" y="0"/>
            <a:ext cx="11278121" cy="684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130477" y="2504136"/>
            <a:ext cx="35526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أعتذر </a:t>
            </a:r>
            <a:r>
              <a:rPr lang="ar-AE" sz="1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302926" y="2943494"/>
            <a:ext cx="3552600" cy="4136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أقبل رأسهما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729205" y="3491496"/>
            <a:ext cx="2233914" cy="4650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أطيعهما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67409" y="3956528"/>
            <a:ext cx="321558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أساعدهما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130555" y="4452672"/>
            <a:ext cx="355252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لا أرفع صوتي عليهما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30555" y="4970598"/>
            <a:ext cx="355252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أنفذ ما يطلبون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30555" y="5431770"/>
            <a:ext cx="355252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أحسن الكلام معهما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30473" y="5895863"/>
            <a:ext cx="355252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أحسن إليهما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130555" y="6345092"/>
            <a:ext cx="3552522" cy="5024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أدعو لهما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1" y="582097"/>
            <a:ext cx="12189539" cy="5831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647530" y="5166212"/>
            <a:ext cx="88994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بالإحسان إلى الوالدين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BOUGUERN\Desktop\hakima\WhatsApp Image 2019-11-16 at 23.03.4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828675"/>
            <a:ext cx="10347767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712" y="-4632"/>
            <a:ext cx="11533365" cy="686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3229336" y="4988689"/>
            <a:ext cx="4641449" cy="72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رضا الله ودخول الجنة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3229336" y="5868365"/>
            <a:ext cx="4143737" cy="6903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غضب الله ودخول النار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785"/>
            <a:ext cx="12192000" cy="6415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467" y="220012"/>
            <a:ext cx="12223467" cy="6373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633" y="0"/>
            <a:ext cx="11364777" cy="686717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3340100" y="1902312"/>
            <a:ext cx="2375078" cy="646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النظافة 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340100" y="2548642"/>
            <a:ext cx="237507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الاجتهاد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3340100" y="3194973"/>
            <a:ext cx="237507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لا أتأخر 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3340100" y="3664873"/>
            <a:ext cx="237507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اختيار الأصدقاء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340100" y="4311204"/>
            <a:ext cx="237507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شكرها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340100" y="4791919"/>
            <a:ext cx="237507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أعتني </a:t>
            </a:r>
            <a:r>
              <a:rPr lang="ar-AE" sz="18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به</a:t>
            </a:r>
            <a:endParaRPr lang="ar-AE" sz="1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3340100" y="5660020"/>
            <a:ext cx="2375078" cy="10453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1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الاهتمام بإخوتي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" y="257578"/>
            <a:ext cx="12191312" cy="6349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BOUGUERN\Desktop\hakima\1\WhatsApp Image 2019-11-16 at 11.27.45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699" y="914400"/>
            <a:ext cx="10232020" cy="5116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C:\Users\BOUGUERN\Desktop\hakima\1\WhatsApp Image 2019-11-16 at 11.27.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549" y="755650"/>
            <a:ext cx="10255170" cy="534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667" y="-23813"/>
            <a:ext cx="11874320" cy="690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C:\Users\BOUGUERN\Desktop\hakima\1\WhatsApp Image 2019-11-16 at 11.27.46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4891" y="676274"/>
            <a:ext cx="4735371" cy="5667375"/>
          </a:xfrm>
          <a:prstGeom prst="rect">
            <a:avLst/>
          </a:prstGeom>
          <a:noFill/>
        </p:spPr>
      </p:pic>
      <p:pic>
        <p:nvPicPr>
          <p:cNvPr id="8195" name="Picture 3" descr="C:\Users\BOUGUERN\Desktop\hakima\1\WhatsApp Image 2019-11-16 at 11.27.46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588" y="676274"/>
            <a:ext cx="4766237" cy="566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01" y="0"/>
            <a:ext cx="11685462" cy="688114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4686300" y="3440569"/>
            <a:ext cx="68707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الاجتهاد في دروسي 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4686300" y="4164469"/>
            <a:ext cx="68707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أساعدهما 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686300" y="4938030"/>
            <a:ext cx="68707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الإحسان إليهما في الكبر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4686300" y="5711589"/>
            <a:ext cx="68707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تقديم الهدايا لهما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t="12720"/>
          <a:stretch/>
        </p:blipFill>
        <p:spPr>
          <a:xfrm>
            <a:off x="171983" y="0"/>
            <a:ext cx="117348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7594600" y="1559412"/>
            <a:ext cx="152417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المحبة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413500" y="2205742"/>
            <a:ext cx="152417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طلباتهما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9017000" y="2765911"/>
            <a:ext cx="152417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لهما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6241960" y="2792681"/>
            <a:ext cx="152417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ولين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8937735" y="3398223"/>
            <a:ext cx="152417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الصوت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540500" y="4038700"/>
            <a:ext cx="1524177" cy="584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الكلام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6070421" y="4734651"/>
            <a:ext cx="152417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الكبر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8356689" y="5417571"/>
            <a:ext cx="1524177" cy="5945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الرحمة 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6451467" y="5417571"/>
            <a:ext cx="152417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المغفرة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920175" y="2146400"/>
            <a:ext cx="152417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الله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1459836" y="2751892"/>
            <a:ext cx="152417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رضا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508" y="8202"/>
            <a:ext cx="11603866" cy="684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BOUGUERN\Desktop\hakima\WhatsApp Image 2019-11-16 at 11.27.40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507" y="2762250"/>
            <a:ext cx="5801933" cy="4095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UGUERN\Desktop\hakima\WhatsApp Image 2019-11-16 at 23.04.26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125" y="828675"/>
            <a:ext cx="10347766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BOUGUERN\Desktop\hakima\WhatsApp Image 2019-11-16 at 23.04.27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170" y="571500"/>
            <a:ext cx="9931078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6322" name="Picture 2" descr="C:\Users\BOUGUERN\Desktop\hakima\WhatsApp Image 2019-11-16 at 11.27.4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9" name="Picture 3" descr="C:\Users\BOUGUERN\Desktop\hakima\WhatsApp Image 2019-11-16 at 23.04.29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1043" y="1122361"/>
            <a:ext cx="5355582" cy="5232139"/>
          </a:xfrm>
          <a:prstGeom prst="rect">
            <a:avLst/>
          </a:prstGeom>
          <a:noFill/>
        </p:spPr>
      </p:pic>
      <p:pic>
        <p:nvPicPr>
          <p:cNvPr id="4100" name="Picture 4" descr="C:\Users\BOUGUERN\Desktop\hakima\WhatsApp Image 2019-11-16 at 23.04.2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151" y="1122361"/>
            <a:ext cx="4657122" cy="5232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OUGUERN\Desktop\hakima\2\WhatsApp Image 2019-11-16 at 11.27.4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043" y="717630"/>
            <a:ext cx="9850056" cy="5544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C:\Users\BOUGUERN\Desktop\hakima\2\WhatsApp Image 2019-11-16 at 23.04.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252" y="879676"/>
            <a:ext cx="10116272" cy="5208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6676"/>
            <a:ext cx="12172544" cy="650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OUGUERN\Desktop\hakima\2\WhatsApp Image 2019-11-16 at 11.27.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572" y="454025"/>
            <a:ext cx="9757458" cy="594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OUGUERN\Desktop\hakima\2\WhatsApp Image 2019-11-16 at 23.04.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1999" y="497711"/>
            <a:ext cx="8825053" cy="575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2772"/>
            <a:ext cx="12201769" cy="589651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508000" y="5318612"/>
            <a:ext cx="3314878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4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بر الوالدين</a:t>
            </a:r>
          </a:p>
        </p:txBody>
      </p:sp>
      <p:pic>
        <p:nvPicPr>
          <p:cNvPr id="16386" name="Picture 2" descr="Résultat de recherche d'images pour &quot;‫بر الوالدين‬‎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1630061"/>
            <a:ext cx="3999736" cy="36885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122" y="0"/>
            <a:ext cx="108088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6016" y="1596979"/>
            <a:ext cx="677281" cy="65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6016" y="2233980"/>
            <a:ext cx="677281" cy="65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6014" y="2890466"/>
            <a:ext cx="677281" cy="65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9996" y="3678210"/>
            <a:ext cx="520118" cy="52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9996" y="4363119"/>
            <a:ext cx="520118" cy="52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6014" y="4883237"/>
            <a:ext cx="677281" cy="65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9996" y="5610560"/>
            <a:ext cx="520118" cy="52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9996" y="6257891"/>
            <a:ext cx="520118" cy="52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306" y="0"/>
            <a:ext cx="10818253" cy="6847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928" y="386365"/>
            <a:ext cx="12213928" cy="622049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879677" y="3059894"/>
            <a:ext cx="10208870" cy="347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4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عن عبد اللَّه بن مسعود رَضِيَ اللَّهُ عَنْهُ قال: سألت النبي صَلَّى اللَّهُ عَلَيْهِ وَسَلَّم أي العمل أحب إلى </a:t>
            </a:r>
            <a:r>
              <a:rPr lang="ar-AE" sz="44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اللَّه ؟</a:t>
            </a:r>
            <a:endParaRPr lang="ar-AE" sz="4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44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lang="ar-AE" sz="44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(الصلاة على وقتها) </a:t>
            </a:r>
            <a:r>
              <a:rPr lang="ar-AE" sz="4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قلت: ثم أي </a:t>
            </a:r>
            <a:r>
              <a:rPr lang="ar-AE" sz="44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lang="ar-AE" sz="4400" b="1" i="0" u="none" strike="noStrike" cap="none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(بر الوالدين) </a:t>
            </a:r>
            <a:r>
              <a:rPr lang="ar-AE" sz="4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قلت: ثم أي </a:t>
            </a:r>
            <a:r>
              <a:rPr lang="ar-AE" sz="44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lang="ar-AE" sz="4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(الجهاد في سبيل اللَّه</a:t>
            </a:r>
            <a:r>
              <a:rPr lang="ar-AE" sz="4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ar-AE" sz="44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AE" sz="4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مُتَّفَقٌ عَلَيْهِ.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172" y="-7572"/>
            <a:ext cx="11652025" cy="6865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729" y="1085582"/>
            <a:ext cx="12236729" cy="4555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UGUERN\Desktop\hakima\2\WhatsApp Image 2019-11-16 at 11.27.39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344" y="891251"/>
            <a:ext cx="3215109" cy="5301205"/>
          </a:xfrm>
          <a:prstGeom prst="rect">
            <a:avLst/>
          </a:prstGeom>
          <a:noFill/>
        </p:spPr>
      </p:pic>
      <p:pic>
        <p:nvPicPr>
          <p:cNvPr id="14338" name="Picture 2" descr="C:\Users\BOUGUERN\Desktop\hakima\2\WhatsApp Image 2019-11-16 at 23.04.2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945" y="891251"/>
            <a:ext cx="3243966" cy="5301206"/>
          </a:xfrm>
          <a:prstGeom prst="rect">
            <a:avLst/>
          </a:prstGeom>
          <a:noFill/>
        </p:spPr>
      </p:pic>
      <p:pic>
        <p:nvPicPr>
          <p:cNvPr id="14339" name="Picture 3" descr="C:\Users\BOUGUERN\Desktop\hakima\1\WhatsApp Image 2019-11-16 at 11.27.3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255" y="891251"/>
            <a:ext cx="3243966" cy="5301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4141" y="-38636"/>
            <a:ext cx="77037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4619835" y="2282366"/>
            <a:ext cx="2952328" cy="11079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ar-AE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شكراً لكم 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UGUERN\Desktop\hakima\1\WhatsApp Image 2019-11-16 at 11.27.43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354" y="347241"/>
            <a:ext cx="10741307" cy="6157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BOUGUERN\Desktop\hakima\1\WhatsApp Image 2019-11-17 at 23.38.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377" y="682905"/>
            <a:ext cx="10486664" cy="5532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BOUGUERN\Desktop\hakima\1\WhatsApp Image 2019-11-16 at 11.27.4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424" y="972273"/>
            <a:ext cx="10150996" cy="5046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UGUERN\Desktop\hakima\1\WhatsApp Image 2019-11-16 at 11.27.44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1640" y="532435"/>
            <a:ext cx="9745883" cy="5741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BOUGUERN\Desktop\hakima\1\WhatsApp Image 2019-11-16 at 11.27.44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147" y="740780"/>
            <a:ext cx="10336192" cy="5393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BOUGUERN\Desktop\hakima\1\WhatsApp Image 2019-11-16 at 11.27.44 (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997" y="625033"/>
            <a:ext cx="10023676" cy="549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130</Words>
  <Application>Microsoft Office PowerPoint</Application>
  <PresentationFormat>Grand écran</PresentationFormat>
  <Paragraphs>42</Paragraphs>
  <Slides>39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IMANE ELALJ</cp:lastModifiedBy>
  <cp:revision>16</cp:revision>
  <dcterms:modified xsi:type="dcterms:W3CDTF">2022-03-11T12:24:06Z</dcterms:modified>
</cp:coreProperties>
</file>