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307" r:id="rId5"/>
    <p:sldId id="308" r:id="rId6"/>
    <p:sldId id="293" r:id="rId7"/>
    <p:sldId id="278" r:id="rId8"/>
    <p:sldId id="290" r:id="rId9"/>
    <p:sldId id="257" r:id="rId10"/>
    <p:sldId id="306" r:id="rId11"/>
    <p:sldId id="305" r:id="rId12"/>
    <p:sldId id="259" r:id="rId13"/>
    <p:sldId id="285" r:id="rId14"/>
    <p:sldId id="295" r:id="rId15"/>
    <p:sldId id="265" r:id="rId16"/>
    <p:sldId id="291" r:id="rId17"/>
    <p:sldId id="292" r:id="rId18"/>
    <p:sldId id="288" r:id="rId19"/>
    <p:sldId id="286" r:id="rId20"/>
    <p:sldId id="287" r:id="rId21"/>
    <p:sldId id="299" r:id="rId22"/>
    <p:sldId id="261" r:id="rId23"/>
    <p:sldId id="300" r:id="rId24"/>
    <p:sldId id="281" r:id="rId25"/>
    <p:sldId id="298" r:id="rId26"/>
    <p:sldId id="294" r:id="rId27"/>
    <p:sldId id="272" r:id="rId28"/>
    <p:sldId id="302" r:id="rId29"/>
    <p:sldId id="304" r:id="rId30"/>
    <p:sldId id="30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EE798-2BE8-4F3D-8876-A51302E961A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C8C635C-B97A-4057-A867-AB006452321E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فضائل القرآن</a:t>
          </a:r>
        </a:p>
      </dgm:t>
    </dgm:pt>
    <dgm:pt modelId="{E54ADB32-95DC-4D2B-9F71-A513AD28F811}" type="parTrans" cxnId="{EDDFC0A4-9A88-4973-A844-86266CE9F106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0CDD3289-4AE0-4DE1-B87C-547740995E2C}" type="sibTrans" cxnId="{EDDFC0A4-9A88-4973-A844-86266CE9F106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13DC0564-1199-4EAD-914D-86FEEB1231BB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هداية</a:t>
          </a:r>
        </a:p>
      </dgm:t>
    </dgm:pt>
    <dgm:pt modelId="{66E48C87-62A7-4F94-8556-A76790AA98D2}" type="parTrans" cxnId="{18FA9CA3-A708-46F5-BE8C-BBC10B0E0A5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C6CB8574-3342-4DF6-A2CF-BC6D5813BC80}" type="sibTrans" cxnId="{18FA9CA3-A708-46F5-BE8C-BBC10B0E0A5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6BF5D745-0FF4-459A-B547-9E9EDBE7DC1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كلام الله</a:t>
          </a:r>
        </a:p>
      </dgm:t>
    </dgm:pt>
    <dgm:pt modelId="{29255C15-18B4-424F-8173-3F0C8758A29D}" type="parTrans" cxnId="{E0CC704F-134C-46BB-86D6-CB6E584E4760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A2C9AEE6-5851-467F-8992-3E93FE4C6534}" type="sibTrans" cxnId="{E0CC704F-134C-46BB-86D6-CB6E584E4760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7E1FE135-E561-4242-AAA4-DB69A7A7457D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فرقان</a:t>
          </a:r>
        </a:p>
      </dgm:t>
    </dgm:pt>
    <dgm:pt modelId="{5C6E372D-E1B5-48B3-8034-37E5612294D4}" type="parTrans" cxnId="{E79A4928-40D0-4C49-9844-9CD79B03E803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6235DD28-F929-48D0-A494-535A1D2A22AD}" type="sibTrans" cxnId="{E79A4928-40D0-4C49-9844-9CD79B03E803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B88CE610-EC01-468E-878D-37706944FB47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نور</a:t>
          </a:r>
        </a:p>
      </dgm:t>
    </dgm:pt>
    <dgm:pt modelId="{4F18FF19-CF1D-4B99-A756-C8AF64271C45}" type="parTrans" cxnId="{81F11966-8A64-4E75-82D7-11C5EFBBA07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3FFAEB3A-971D-431C-8BCD-43191DFD9617}" type="sibTrans" cxnId="{81F11966-8A64-4E75-82D7-11C5EFBBA07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1F1F30E7-DA44-4929-990E-D2AC2D1BE3EF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حسنات</a:t>
          </a:r>
        </a:p>
      </dgm:t>
    </dgm:pt>
    <dgm:pt modelId="{3415DA7D-9858-4337-9784-AEA60A8A8B66}" type="parTrans" cxnId="{D3B0FB7B-96D4-4B8A-8188-72A349C194C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A9B9EFC6-AD4D-4A1D-8D26-DB50D9B3C5A4}" type="sibTrans" cxnId="{D3B0FB7B-96D4-4B8A-8188-72A349C194C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7A48D3CC-97C1-4198-B661-668374C9934C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شفاعة</a:t>
          </a:r>
        </a:p>
      </dgm:t>
    </dgm:pt>
    <dgm:pt modelId="{4E77DED7-5340-4DDD-AE6B-08A5ECF97828}" type="parTrans" cxnId="{EBEF240B-195E-4F4C-A223-45304C9EF05D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A8A586FB-095C-491B-BAD0-C0E8DCD7C6E1}" type="sibTrans" cxnId="{EBEF240B-195E-4F4C-A223-45304C9EF05D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6CC4B2B7-6D77-4E7B-AB53-7EA4FE746DAE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خيرية</a:t>
          </a:r>
        </a:p>
      </dgm:t>
    </dgm:pt>
    <dgm:pt modelId="{4C74A16E-9902-4F3D-B5A3-97AF1F38B5FD}" type="parTrans" cxnId="{A68597B3-59E9-45BC-982C-B174CCF32A5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A17304FC-E5CA-4F3D-8B37-106D9B45F904}" type="sibTrans" cxnId="{A68597B3-59E9-45BC-982C-B174CCF32A5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EC876D31-EA65-4841-A5D9-504C1601698C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رفعة في الدرجات في الآخرة</a:t>
          </a:r>
        </a:p>
      </dgm:t>
    </dgm:pt>
    <dgm:pt modelId="{EDE5C040-BFED-49CE-A193-B6CCBF6C71E7}" type="parTrans" cxnId="{62BB6C9C-ECDB-49E6-97A5-90B5C8828B32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1CA2178E-3749-4871-B51D-DF2FE9725FA6}" type="sibTrans" cxnId="{62BB6C9C-ECDB-49E6-97A5-90B5C8828B32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B24177AC-C67D-4F1F-9D50-2F7A5FB761F4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يذكرك الله</a:t>
          </a:r>
        </a:p>
      </dgm:t>
    </dgm:pt>
    <dgm:pt modelId="{BC4D6B19-6613-4A8B-9BDB-BFD0223A4095}" type="parTrans" cxnId="{7500869E-455C-44C2-A8D5-607FF8786CFF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4F75FEEB-E67B-4A11-B6E2-84AD84EA26A8}" type="sibTrans" cxnId="{7500869E-455C-44C2-A8D5-607FF8786CFF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B10D6B86-E8FA-49A5-B566-86343E7C4727}" type="pres">
      <dgm:prSet presAssocID="{C4CEE798-2BE8-4F3D-8876-A51302E961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0183E8-E01A-410F-B524-81D3B3D60F43}" type="pres">
      <dgm:prSet presAssocID="{6C8C635C-B97A-4057-A867-AB006452321E}" presName="centerShape" presStyleLbl="node0" presStyleIdx="0" presStyleCnt="1"/>
      <dgm:spPr/>
    </dgm:pt>
    <dgm:pt modelId="{B132E3CF-D8BA-4881-80F3-B3161DCD7A34}" type="pres">
      <dgm:prSet presAssocID="{66E48C87-62A7-4F94-8556-A76790AA98D2}" presName="Name9" presStyleLbl="parChTrans1D2" presStyleIdx="0" presStyleCnt="9"/>
      <dgm:spPr/>
    </dgm:pt>
    <dgm:pt modelId="{2A791D3D-DEC6-4D8A-80A2-1F3CF9131222}" type="pres">
      <dgm:prSet presAssocID="{66E48C87-62A7-4F94-8556-A76790AA98D2}" presName="connTx" presStyleLbl="parChTrans1D2" presStyleIdx="0" presStyleCnt="9"/>
      <dgm:spPr/>
    </dgm:pt>
    <dgm:pt modelId="{63F85F04-0E59-49DD-B031-7741C1D61164}" type="pres">
      <dgm:prSet presAssocID="{13DC0564-1199-4EAD-914D-86FEEB1231BB}" presName="node" presStyleLbl="node1" presStyleIdx="0" presStyleCnt="9">
        <dgm:presLayoutVars>
          <dgm:bulletEnabled val="1"/>
        </dgm:presLayoutVars>
      </dgm:prSet>
      <dgm:spPr/>
    </dgm:pt>
    <dgm:pt modelId="{8E95368B-C32F-4434-80A5-6353FDDDB090}" type="pres">
      <dgm:prSet presAssocID="{29255C15-18B4-424F-8173-3F0C8758A29D}" presName="Name9" presStyleLbl="parChTrans1D2" presStyleIdx="1" presStyleCnt="9"/>
      <dgm:spPr/>
    </dgm:pt>
    <dgm:pt modelId="{10434ED8-FD9C-4D6D-BB72-81D58D7BC363}" type="pres">
      <dgm:prSet presAssocID="{29255C15-18B4-424F-8173-3F0C8758A29D}" presName="connTx" presStyleLbl="parChTrans1D2" presStyleIdx="1" presStyleCnt="9"/>
      <dgm:spPr/>
    </dgm:pt>
    <dgm:pt modelId="{22EF0B7C-2C51-4F9D-97A2-3553C454BB2F}" type="pres">
      <dgm:prSet presAssocID="{6BF5D745-0FF4-459A-B547-9E9EDBE7DC12}" presName="node" presStyleLbl="node1" presStyleIdx="1" presStyleCnt="9">
        <dgm:presLayoutVars>
          <dgm:bulletEnabled val="1"/>
        </dgm:presLayoutVars>
      </dgm:prSet>
      <dgm:spPr/>
    </dgm:pt>
    <dgm:pt modelId="{782B0502-6A3B-4325-8F92-AE890A5EB020}" type="pres">
      <dgm:prSet presAssocID="{BC4D6B19-6613-4A8B-9BDB-BFD0223A4095}" presName="Name9" presStyleLbl="parChTrans1D2" presStyleIdx="2" presStyleCnt="9"/>
      <dgm:spPr/>
    </dgm:pt>
    <dgm:pt modelId="{A595FC51-F2C9-47A8-902F-FF7DB0017D1D}" type="pres">
      <dgm:prSet presAssocID="{BC4D6B19-6613-4A8B-9BDB-BFD0223A4095}" presName="connTx" presStyleLbl="parChTrans1D2" presStyleIdx="2" presStyleCnt="9"/>
      <dgm:spPr/>
    </dgm:pt>
    <dgm:pt modelId="{DF3743A9-5134-42D5-A409-6710D1FDE072}" type="pres">
      <dgm:prSet presAssocID="{B24177AC-C67D-4F1F-9D50-2F7A5FB761F4}" presName="node" presStyleLbl="node1" presStyleIdx="2" presStyleCnt="9">
        <dgm:presLayoutVars>
          <dgm:bulletEnabled val="1"/>
        </dgm:presLayoutVars>
      </dgm:prSet>
      <dgm:spPr/>
    </dgm:pt>
    <dgm:pt modelId="{1B418A4E-796E-481F-A44E-B6782D096B34}" type="pres">
      <dgm:prSet presAssocID="{5C6E372D-E1B5-48B3-8034-37E5612294D4}" presName="Name9" presStyleLbl="parChTrans1D2" presStyleIdx="3" presStyleCnt="9"/>
      <dgm:spPr/>
    </dgm:pt>
    <dgm:pt modelId="{4FE3199A-BCF1-44B4-89F1-B8C6B54DF740}" type="pres">
      <dgm:prSet presAssocID="{5C6E372D-E1B5-48B3-8034-37E5612294D4}" presName="connTx" presStyleLbl="parChTrans1D2" presStyleIdx="3" presStyleCnt="9"/>
      <dgm:spPr/>
    </dgm:pt>
    <dgm:pt modelId="{99E68709-B468-4491-ACD7-9627CFAF54DF}" type="pres">
      <dgm:prSet presAssocID="{7E1FE135-E561-4242-AAA4-DB69A7A7457D}" presName="node" presStyleLbl="node1" presStyleIdx="3" presStyleCnt="9">
        <dgm:presLayoutVars>
          <dgm:bulletEnabled val="1"/>
        </dgm:presLayoutVars>
      </dgm:prSet>
      <dgm:spPr/>
    </dgm:pt>
    <dgm:pt modelId="{FB4E91FB-B11C-4E48-80E1-504D4582FBB5}" type="pres">
      <dgm:prSet presAssocID="{3415DA7D-9858-4337-9784-AEA60A8A8B66}" presName="Name9" presStyleLbl="parChTrans1D2" presStyleIdx="4" presStyleCnt="9"/>
      <dgm:spPr/>
    </dgm:pt>
    <dgm:pt modelId="{ACB94C57-207E-42A5-8522-59A4C403B142}" type="pres">
      <dgm:prSet presAssocID="{3415DA7D-9858-4337-9784-AEA60A8A8B66}" presName="connTx" presStyleLbl="parChTrans1D2" presStyleIdx="4" presStyleCnt="9"/>
      <dgm:spPr/>
    </dgm:pt>
    <dgm:pt modelId="{BDC8CBCF-D045-4F61-BDB7-1B4C43C13C4B}" type="pres">
      <dgm:prSet presAssocID="{1F1F30E7-DA44-4929-990E-D2AC2D1BE3EF}" presName="node" presStyleLbl="node1" presStyleIdx="4" presStyleCnt="9">
        <dgm:presLayoutVars>
          <dgm:bulletEnabled val="1"/>
        </dgm:presLayoutVars>
      </dgm:prSet>
      <dgm:spPr/>
    </dgm:pt>
    <dgm:pt modelId="{EE339480-3371-49A5-BD15-5AF5783F9C0C}" type="pres">
      <dgm:prSet presAssocID="{4E77DED7-5340-4DDD-AE6B-08A5ECF97828}" presName="Name9" presStyleLbl="parChTrans1D2" presStyleIdx="5" presStyleCnt="9"/>
      <dgm:spPr/>
    </dgm:pt>
    <dgm:pt modelId="{66679544-28CC-45A1-B15A-EF75DA83B911}" type="pres">
      <dgm:prSet presAssocID="{4E77DED7-5340-4DDD-AE6B-08A5ECF97828}" presName="connTx" presStyleLbl="parChTrans1D2" presStyleIdx="5" presStyleCnt="9"/>
      <dgm:spPr/>
    </dgm:pt>
    <dgm:pt modelId="{2399884B-76D5-4CE8-9119-AD48A2EFAEEC}" type="pres">
      <dgm:prSet presAssocID="{7A48D3CC-97C1-4198-B661-668374C9934C}" presName="node" presStyleLbl="node1" presStyleIdx="5" presStyleCnt="9">
        <dgm:presLayoutVars>
          <dgm:bulletEnabled val="1"/>
        </dgm:presLayoutVars>
      </dgm:prSet>
      <dgm:spPr/>
    </dgm:pt>
    <dgm:pt modelId="{650B9306-7107-4053-A8C0-3202CE8E9337}" type="pres">
      <dgm:prSet presAssocID="{4C74A16E-9902-4F3D-B5A3-97AF1F38B5FD}" presName="Name9" presStyleLbl="parChTrans1D2" presStyleIdx="6" presStyleCnt="9"/>
      <dgm:spPr/>
    </dgm:pt>
    <dgm:pt modelId="{C6AE35A5-CFE6-438E-8D5A-FBAD0A453CA2}" type="pres">
      <dgm:prSet presAssocID="{4C74A16E-9902-4F3D-B5A3-97AF1F38B5FD}" presName="connTx" presStyleLbl="parChTrans1D2" presStyleIdx="6" presStyleCnt="9"/>
      <dgm:spPr/>
    </dgm:pt>
    <dgm:pt modelId="{A3837B94-5B8F-4B5E-BA73-793C9452E94C}" type="pres">
      <dgm:prSet presAssocID="{6CC4B2B7-6D77-4E7B-AB53-7EA4FE746DAE}" presName="node" presStyleLbl="node1" presStyleIdx="6" presStyleCnt="9">
        <dgm:presLayoutVars>
          <dgm:bulletEnabled val="1"/>
        </dgm:presLayoutVars>
      </dgm:prSet>
      <dgm:spPr/>
    </dgm:pt>
    <dgm:pt modelId="{3A0C77B2-7F5E-40C5-8C5F-B86E5A315F96}" type="pres">
      <dgm:prSet presAssocID="{EDE5C040-BFED-49CE-A193-B6CCBF6C71E7}" presName="Name9" presStyleLbl="parChTrans1D2" presStyleIdx="7" presStyleCnt="9"/>
      <dgm:spPr/>
    </dgm:pt>
    <dgm:pt modelId="{A2815244-3094-4D93-A0B2-D93FD825F0D1}" type="pres">
      <dgm:prSet presAssocID="{EDE5C040-BFED-49CE-A193-B6CCBF6C71E7}" presName="connTx" presStyleLbl="parChTrans1D2" presStyleIdx="7" presStyleCnt="9"/>
      <dgm:spPr/>
    </dgm:pt>
    <dgm:pt modelId="{3ABEC3B0-2273-47CB-A954-D15059783A6C}" type="pres">
      <dgm:prSet presAssocID="{EC876D31-EA65-4841-A5D9-504C1601698C}" presName="node" presStyleLbl="node1" presStyleIdx="7" presStyleCnt="9">
        <dgm:presLayoutVars>
          <dgm:bulletEnabled val="1"/>
        </dgm:presLayoutVars>
      </dgm:prSet>
      <dgm:spPr/>
    </dgm:pt>
    <dgm:pt modelId="{FA5E5FF1-43D3-433B-A5B0-1D3070BB345F}" type="pres">
      <dgm:prSet presAssocID="{4F18FF19-CF1D-4B99-A756-C8AF64271C45}" presName="Name9" presStyleLbl="parChTrans1D2" presStyleIdx="8" presStyleCnt="9"/>
      <dgm:spPr/>
    </dgm:pt>
    <dgm:pt modelId="{4DB5830E-C609-44C3-96B0-AA104F3B54F5}" type="pres">
      <dgm:prSet presAssocID="{4F18FF19-CF1D-4B99-A756-C8AF64271C45}" presName="connTx" presStyleLbl="parChTrans1D2" presStyleIdx="8" presStyleCnt="9"/>
      <dgm:spPr/>
    </dgm:pt>
    <dgm:pt modelId="{746267A2-44A9-44A0-814D-0AA86F82AA82}" type="pres">
      <dgm:prSet presAssocID="{B88CE610-EC01-468E-878D-37706944FB47}" presName="node" presStyleLbl="node1" presStyleIdx="8" presStyleCnt="9">
        <dgm:presLayoutVars>
          <dgm:bulletEnabled val="1"/>
        </dgm:presLayoutVars>
      </dgm:prSet>
      <dgm:spPr/>
    </dgm:pt>
  </dgm:ptLst>
  <dgm:cxnLst>
    <dgm:cxn modelId="{F4CA7305-BD1F-4264-924F-5B6D6CDB8437}" type="presOf" srcId="{6C8C635C-B97A-4057-A867-AB006452321E}" destId="{EB0183E8-E01A-410F-B524-81D3B3D60F43}" srcOrd="0" destOrd="0" presId="urn:microsoft.com/office/officeart/2005/8/layout/radial1"/>
    <dgm:cxn modelId="{371CF105-2D1E-4AA7-A864-3728AFE42C8E}" type="presOf" srcId="{4F18FF19-CF1D-4B99-A756-C8AF64271C45}" destId="{4DB5830E-C609-44C3-96B0-AA104F3B54F5}" srcOrd="1" destOrd="0" presId="urn:microsoft.com/office/officeart/2005/8/layout/radial1"/>
    <dgm:cxn modelId="{EBEF240B-195E-4F4C-A223-45304C9EF05D}" srcId="{6C8C635C-B97A-4057-A867-AB006452321E}" destId="{7A48D3CC-97C1-4198-B661-668374C9934C}" srcOrd="5" destOrd="0" parTransId="{4E77DED7-5340-4DDD-AE6B-08A5ECF97828}" sibTransId="{A8A586FB-095C-491B-BAD0-C0E8DCD7C6E1}"/>
    <dgm:cxn modelId="{57D8C51C-8D0F-4C68-9A1A-F77E34CC021D}" type="presOf" srcId="{4E77DED7-5340-4DDD-AE6B-08A5ECF97828}" destId="{EE339480-3371-49A5-BD15-5AF5783F9C0C}" srcOrd="0" destOrd="0" presId="urn:microsoft.com/office/officeart/2005/8/layout/radial1"/>
    <dgm:cxn modelId="{971D261F-E9B0-4587-B010-9E75F477FF57}" type="presOf" srcId="{3415DA7D-9858-4337-9784-AEA60A8A8B66}" destId="{FB4E91FB-B11C-4E48-80E1-504D4582FBB5}" srcOrd="0" destOrd="0" presId="urn:microsoft.com/office/officeart/2005/8/layout/radial1"/>
    <dgm:cxn modelId="{B7E8571F-D563-435D-9B11-8D195E76FEF8}" type="presOf" srcId="{B88CE610-EC01-468E-878D-37706944FB47}" destId="{746267A2-44A9-44A0-814D-0AA86F82AA82}" srcOrd="0" destOrd="0" presId="urn:microsoft.com/office/officeart/2005/8/layout/radial1"/>
    <dgm:cxn modelId="{E79A4928-40D0-4C49-9844-9CD79B03E803}" srcId="{6C8C635C-B97A-4057-A867-AB006452321E}" destId="{7E1FE135-E561-4242-AAA4-DB69A7A7457D}" srcOrd="3" destOrd="0" parTransId="{5C6E372D-E1B5-48B3-8034-37E5612294D4}" sibTransId="{6235DD28-F929-48D0-A494-535A1D2A22AD}"/>
    <dgm:cxn modelId="{6FC3693B-679D-4E5C-ADEA-62A033B9C02F}" type="presOf" srcId="{66E48C87-62A7-4F94-8556-A76790AA98D2}" destId="{B132E3CF-D8BA-4881-80F3-B3161DCD7A34}" srcOrd="0" destOrd="0" presId="urn:microsoft.com/office/officeart/2005/8/layout/radial1"/>
    <dgm:cxn modelId="{D2D4B93D-10F1-4B55-AB3B-C0F9A5871D83}" type="presOf" srcId="{EDE5C040-BFED-49CE-A193-B6CCBF6C71E7}" destId="{3A0C77B2-7F5E-40C5-8C5F-B86E5A315F96}" srcOrd="0" destOrd="0" presId="urn:microsoft.com/office/officeart/2005/8/layout/radial1"/>
    <dgm:cxn modelId="{81F11966-8A64-4E75-82D7-11C5EFBBA075}" srcId="{6C8C635C-B97A-4057-A867-AB006452321E}" destId="{B88CE610-EC01-468E-878D-37706944FB47}" srcOrd="8" destOrd="0" parTransId="{4F18FF19-CF1D-4B99-A756-C8AF64271C45}" sibTransId="{3FFAEB3A-971D-431C-8BCD-43191DFD9617}"/>
    <dgm:cxn modelId="{352BE66A-BF00-4D75-953C-147789622F54}" type="presOf" srcId="{4E77DED7-5340-4DDD-AE6B-08A5ECF97828}" destId="{66679544-28CC-45A1-B15A-EF75DA83B911}" srcOrd="1" destOrd="0" presId="urn:microsoft.com/office/officeart/2005/8/layout/radial1"/>
    <dgm:cxn modelId="{E0CC704F-134C-46BB-86D6-CB6E584E4760}" srcId="{6C8C635C-B97A-4057-A867-AB006452321E}" destId="{6BF5D745-0FF4-459A-B547-9E9EDBE7DC12}" srcOrd="1" destOrd="0" parTransId="{29255C15-18B4-424F-8173-3F0C8758A29D}" sibTransId="{A2C9AEE6-5851-467F-8992-3E93FE4C6534}"/>
    <dgm:cxn modelId="{6FC65959-D2B2-4419-9EC2-C7EC74A3A946}" type="presOf" srcId="{7A48D3CC-97C1-4198-B661-668374C9934C}" destId="{2399884B-76D5-4CE8-9119-AD48A2EFAEEC}" srcOrd="0" destOrd="0" presId="urn:microsoft.com/office/officeart/2005/8/layout/radial1"/>
    <dgm:cxn modelId="{3F109F79-3EE8-445B-A8E2-ABEA96C03C71}" type="presOf" srcId="{EC876D31-EA65-4841-A5D9-504C1601698C}" destId="{3ABEC3B0-2273-47CB-A954-D15059783A6C}" srcOrd="0" destOrd="0" presId="urn:microsoft.com/office/officeart/2005/8/layout/radial1"/>
    <dgm:cxn modelId="{D3B0FB7B-96D4-4B8A-8188-72A349C194C5}" srcId="{6C8C635C-B97A-4057-A867-AB006452321E}" destId="{1F1F30E7-DA44-4929-990E-D2AC2D1BE3EF}" srcOrd="4" destOrd="0" parTransId="{3415DA7D-9858-4337-9784-AEA60A8A8B66}" sibTransId="{A9B9EFC6-AD4D-4A1D-8D26-DB50D9B3C5A4}"/>
    <dgm:cxn modelId="{59CE9680-095E-41BA-B56C-9D65D590CDE7}" type="presOf" srcId="{1F1F30E7-DA44-4929-990E-D2AC2D1BE3EF}" destId="{BDC8CBCF-D045-4F61-BDB7-1B4C43C13C4B}" srcOrd="0" destOrd="0" presId="urn:microsoft.com/office/officeart/2005/8/layout/radial1"/>
    <dgm:cxn modelId="{52747D8B-BC7C-4158-A534-D8973F7FAD30}" type="presOf" srcId="{B24177AC-C67D-4F1F-9D50-2F7A5FB761F4}" destId="{DF3743A9-5134-42D5-A409-6710D1FDE072}" srcOrd="0" destOrd="0" presId="urn:microsoft.com/office/officeart/2005/8/layout/radial1"/>
    <dgm:cxn modelId="{598C7798-C11D-4CCB-819C-2974C4F8C1CE}" type="presOf" srcId="{29255C15-18B4-424F-8173-3F0C8758A29D}" destId="{8E95368B-C32F-4434-80A5-6353FDDDB090}" srcOrd="0" destOrd="0" presId="urn:microsoft.com/office/officeart/2005/8/layout/radial1"/>
    <dgm:cxn modelId="{62BB6C9C-ECDB-49E6-97A5-90B5C8828B32}" srcId="{6C8C635C-B97A-4057-A867-AB006452321E}" destId="{EC876D31-EA65-4841-A5D9-504C1601698C}" srcOrd="7" destOrd="0" parTransId="{EDE5C040-BFED-49CE-A193-B6CCBF6C71E7}" sibTransId="{1CA2178E-3749-4871-B51D-DF2FE9725FA6}"/>
    <dgm:cxn modelId="{7500869E-455C-44C2-A8D5-607FF8786CFF}" srcId="{6C8C635C-B97A-4057-A867-AB006452321E}" destId="{B24177AC-C67D-4F1F-9D50-2F7A5FB761F4}" srcOrd="2" destOrd="0" parTransId="{BC4D6B19-6613-4A8B-9BDB-BFD0223A4095}" sibTransId="{4F75FEEB-E67B-4A11-B6E2-84AD84EA26A8}"/>
    <dgm:cxn modelId="{18FA9CA3-A708-46F5-BE8C-BBC10B0E0A55}" srcId="{6C8C635C-B97A-4057-A867-AB006452321E}" destId="{13DC0564-1199-4EAD-914D-86FEEB1231BB}" srcOrd="0" destOrd="0" parTransId="{66E48C87-62A7-4F94-8556-A76790AA98D2}" sibTransId="{C6CB8574-3342-4DF6-A2CF-BC6D5813BC80}"/>
    <dgm:cxn modelId="{EDDFC0A4-9A88-4973-A844-86266CE9F106}" srcId="{C4CEE798-2BE8-4F3D-8876-A51302E961A9}" destId="{6C8C635C-B97A-4057-A867-AB006452321E}" srcOrd="0" destOrd="0" parTransId="{E54ADB32-95DC-4D2B-9F71-A513AD28F811}" sibTransId="{0CDD3289-4AE0-4DE1-B87C-547740995E2C}"/>
    <dgm:cxn modelId="{8F7BDAB2-7C77-453B-8076-4E877ECBA6DB}" type="presOf" srcId="{6BF5D745-0FF4-459A-B547-9E9EDBE7DC12}" destId="{22EF0B7C-2C51-4F9D-97A2-3553C454BB2F}" srcOrd="0" destOrd="0" presId="urn:microsoft.com/office/officeart/2005/8/layout/radial1"/>
    <dgm:cxn modelId="{68063FB3-6701-4D1B-84A6-A56F18D48F2F}" type="presOf" srcId="{66E48C87-62A7-4F94-8556-A76790AA98D2}" destId="{2A791D3D-DEC6-4D8A-80A2-1F3CF9131222}" srcOrd="1" destOrd="0" presId="urn:microsoft.com/office/officeart/2005/8/layout/radial1"/>
    <dgm:cxn modelId="{A68597B3-59E9-45BC-982C-B174CCF32A55}" srcId="{6C8C635C-B97A-4057-A867-AB006452321E}" destId="{6CC4B2B7-6D77-4E7B-AB53-7EA4FE746DAE}" srcOrd="6" destOrd="0" parTransId="{4C74A16E-9902-4F3D-B5A3-97AF1F38B5FD}" sibTransId="{A17304FC-E5CA-4F3D-8B37-106D9B45F904}"/>
    <dgm:cxn modelId="{3E9201C2-9B81-4DE7-8800-189FF629D90B}" type="presOf" srcId="{7E1FE135-E561-4242-AAA4-DB69A7A7457D}" destId="{99E68709-B468-4491-ACD7-9627CFAF54DF}" srcOrd="0" destOrd="0" presId="urn:microsoft.com/office/officeart/2005/8/layout/radial1"/>
    <dgm:cxn modelId="{001D42CC-9DA2-4FF0-B198-2B96E6727A42}" type="presOf" srcId="{4F18FF19-CF1D-4B99-A756-C8AF64271C45}" destId="{FA5E5FF1-43D3-433B-A5B0-1D3070BB345F}" srcOrd="0" destOrd="0" presId="urn:microsoft.com/office/officeart/2005/8/layout/radial1"/>
    <dgm:cxn modelId="{9251FECC-2289-421B-B824-8596B8E2F0CF}" type="presOf" srcId="{5C6E372D-E1B5-48B3-8034-37E5612294D4}" destId="{4FE3199A-BCF1-44B4-89F1-B8C6B54DF740}" srcOrd="1" destOrd="0" presId="urn:microsoft.com/office/officeart/2005/8/layout/radial1"/>
    <dgm:cxn modelId="{FB61C9D5-BF63-43EB-A382-AC63B67E8377}" type="presOf" srcId="{13DC0564-1199-4EAD-914D-86FEEB1231BB}" destId="{63F85F04-0E59-49DD-B031-7741C1D61164}" srcOrd="0" destOrd="0" presId="urn:microsoft.com/office/officeart/2005/8/layout/radial1"/>
    <dgm:cxn modelId="{E67D84DD-5559-4B8D-A9BD-D0DAB64CBE29}" type="presOf" srcId="{5C6E372D-E1B5-48B3-8034-37E5612294D4}" destId="{1B418A4E-796E-481F-A44E-B6782D096B34}" srcOrd="0" destOrd="0" presId="urn:microsoft.com/office/officeart/2005/8/layout/radial1"/>
    <dgm:cxn modelId="{B7B220DE-E293-4517-A43C-52B8A538102F}" type="presOf" srcId="{6CC4B2B7-6D77-4E7B-AB53-7EA4FE746DAE}" destId="{A3837B94-5B8F-4B5E-BA73-793C9452E94C}" srcOrd="0" destOrd="0" presId="urn:microsoft.com/office/officeart/2005/8/layout/radial1"/>
    <dgm:cxn modelId="{6A5F2DDF-2962-4E2E-AAB5-058990A607FF}" type="presOf" srcId="{29255C15-18B4-424F-8173-3F0C8758A29D}" destId="{10434ED8-FD9C-4D6D-BB72-81D58D7BC363}" srcOrd="1" destOrd="0" presId="urn:microsoft.com/office/officeart/2005/8/layout/radial1"/>
    <dgm:cxn modelId="{A969FDDF-CD7A-49A7-BC62-B8DC0B1DC369}" type="presOf" srcId="{C4CEE798-2BE8-4F3D-8876-A51302E961A9}" destId="{B10D6B86-E8FA-49A5-B566-86343E7C4727}" srcOrd="0" destOrd="0" presId="urn:microsoft.com/office/officeart/2005/8/layout/radial1"/>
    <dgm:cxn modelId="{0E746AE2-C6A0-4D95-B5C2-C84850E60470}" type="presOf" srcId="{4C74A16E-9902-4F3D-B5A3-97AF1F38B5FD}" destId="{C6AE35A5-CFE6-438E-8D5A-FBAD0A453CA2}" srcOrd="1" destOrd="0" presId="urn:microsoft.com/office/officeart/2005/8/layout/radial1"/>
    <dgm:cxn modelId="{43A663E5-9C3D-44E1-97EA-54E257AD6609}" type="presOf" srcId="{BC4D6B19-6613-4A8B-9BDB-BFD0223A4095}" destId="{A595FC51-F2C9-47A8-902F-FF7DB0017D1D}" srcOrd="1" destOrd="0" presId="urn:microsoft.com/office/officeart/2005/8/layout/radial1"/>
    <dgm:cxn modelId="{61C85EE7-EE08-44B8-A35D-791151AD61A4}" type="presOf" srcId="{3415DA7D-9858-4337-9784-AEA60A8A8B66}" destId="{ACB94C57-207E-42A5-8522-59A4C403B142}" srcOrd="1" destOrd="0" presId="urn:microsoft.com/office/officeart/2005/8/layout/radial1"/>
    <dgm:cxn modelId="{8CDB91F2-1FB8-4714-BC5D-47FB712857F2}" type="presOf" srcId="{BC4D6B19-6613-4A8B-9BDB-BFD0223A4095}" destId="{782B0502-6A3B-4325-8F92-AE890A5EB020}" srcOrd="0" destOrd="0" presId="urn:microsoft.com/office/officeart/2005/8/layout/radial1"/>
    <dgm:cxn modelId="{B5C82CF4-3DA4-4572-9017-BFBB520C7F2D}" type="presOf" srcId="{4C74A16E-9902-4F3D-B5A3-97AF1F38B5FD}" destId="{650B9306-7107-4053-A8C0-3202CE8E9337}" srcOrd="0" destOrd="0" presId="urn:microsoft.com/office/officeart/2005/8/layout/radial1"/>
    <dgm:cxn modelId="{8512F7FA-2A03-4F90-A6DF-1694F8491F7C}" type="presOf" srcId="{EDE5C040-BFED-49CE-A193-B6CCBF6C71E7}" destId="{A2815244-3094-4D93-A0B2-D93FD825F0D1}" srcOrd="1" destOrd="0" presId="urn:microsoft.com/office/officeart/2005/8/layout/radial1"/>
    <dgm:cxn modelId="{6C8176D3-D7EC-4F33-B684-8DA147908738}" type="presParOf" srcId="{B10D6B86-E8FA-49A5-B566-86343E7C4727}" destId="{EB0183E8-E01A-410F-B524-81D3B3D60F43}" srcOrd="0" destOrd="0" presId="urn:microsoft.com/office/officeart/2005/8/layout/radial1"/>
    <dgm:cxn modelId="{977F6362-17DE-463D-8369-F62FAD7FCC14}" type="presParOf" srcId="{B10D6B86-E8FA-49A5-B566-86343E7C4727}" destId="{B132E3CF-D8BA-4881-80F3-B3161DCD7A34}" srcOrd="1" destOrd="0" presId="urn:microsoft.com/office/officeart/2005/8/layout/radial1"/>
    <dgm:cxn modelId="{D710386D-F162-4DF5-8DA1-2B453FD9651C}" type="presParOf" srcId="{B132E3CF-D8BA-4881-80F3-B3161DCD7A34}" destId="{2A791D3D-DEC6-4D8A-80A2-1F3CF9131222}" srcOrd="0" destOrd="0" presId="urn:microsoft.com/office/officeart/2005/8/layout/radial1"/>
    <dgm:cxn modelId="{20F5360B-03C7-4187-94A2-D438117A99DE}" type="presParOf" srcId="{B10D6B86-E8FA-49A5-B566-86343E7C4727}" destId="{63F85F04-0E59-49DD-B031-7741C1D61164}" srcOrd="2" destOrd="0" presId="urn:microsoft.com/office/officeart/2005/8/layout/radial1"/>
    <dgm:cxn modelId="{0452D0AF-32D7-4104-A61F-2B89A8FB7326}" type="presParOf" srcId="{B10D6B86-E8FA-49A5-B566-86343E7C4727}" destId="{8E95368B-C32F-4434-80A5-6353FDDDB090}" srcOrd="3" destOrd="0" presId="urn:microsoft.com/office/officeart/2005/8/layout/radial1"/>
    <dgm:cxn modelId="{5B101B30-8A06-4E72-81C7-491FA3AB2782}" type="presParOf" srcId="{8E95368B-C32F-4434-80A5-6353FDDDB090}" destId="{10434ED8-FD9C-4D6D-BB72-81D58D7BC363}" srcOrd="0" destOrd="0" presId="urn:microsoft.com/office/officeart/2005/8/layout/radial1"/>
    <dgm:cxn modelId="{EC2253EA-62B6-4D80-A58A-C56A924EB556}" type="presParOf" srcId="{B10D6B86-E8FA-49A5-B566-86343E7C4727}" destId="{22EF0B7C-2C51-4F9D-97A2-3553C454BB2F}" srcOrd="4" destOrd="0" presId="urn:microsoft.com/office/officeart/2005/8/layout/radial1"/>
    <dgm:cxn modelId="{72291971-7DC1-4F74-B071-7F142E76D4D7}" type="presParOf" srcId="{B10D6B86-E8FA-49A5-B566-86343E7C4727}" destId="{782B0502-6A3B-4325-8F92-AE890A5EB020}" srcOrd="5" destOrd="0" presId="urn:microsoft.com/office/officeart/2005/8/layout/radial1"/>
    <dgm:cxn modelId="{29D5714A-59C4-457B-A84C-DEC038DEC82E}" type="presParOf" srcId="{782B0502-6A3B-4325-8F92-AE890A5EB020}" destId="{A595FC51-F2C9-47A8-902F-FF7DB0017D1D}" srcOrd="0" destOrd="0" presId="urn:microsoft.com/office/officeart/2005/8/layout/radial1"/>
    <dgm:cxn modelId="{A8160279-F569-4B18-A5F9-BA87C8F34D74}" type="presParOf" srcId="{B10D6B86-E8FA-49A5-B566-86343E7C4727}" destId="{DF3743A9-5134-42D5-A409-6710D1FDE072}" srcOrd="6" destOrd="0" presId="urn:microsoft.com/office/officeart/2005/8/layout/radial1"/>
    <dgm:cxn modelId="{8C040BAE-C11B-4CB5-9F74-2844DF391BF4}" type="presParOf" srcId="{B10D6B86-E8FA-49A5-B566-86343E7C4727}" destId="{1B418A4E-796E-481F-A44E-B6782D096B34}" srcOrd="7" destOrd="0" presId="urn:microsoft.com/office/officeart/2005/8/layout/radial1"/>
    <dgm:cxn modelId="{DA7002DE-30F0-422F-89DC-9D2D44235537}" type="presParOf" srcId="{1B418A4E-796E-481F-A44E-B6782D096B34}" destId="{4FE3199A-BCF1-44B4-89F1-B8C6B54DF740}" srcOrd="0" destOrd="0" presId="urn:microsoft.com/office/officeart/2005/8/layout/radial1"/>
    <dgm:cxn modelId="{7E3C6778-D971-446C-9635-489D1A47A092}" type="presParOf" srcId="{B10D6B86-E8FA-49A5-B566-86343E7C4727}" destId="{99E68709-B468-4491-ACD7-9627CFAF54DF}" srcOrd="8" destOrd="0" presId="urn:microsoft.com/office/officeart/2005/8/layout/radial1"/>
    <dgm:cxn modelId="{252F7A42-8A9E-4235-A590-4D79BB5494DC}" type="presParOf" srcId="{B10D6B86-E8FA-49A5-B566-86343E7C4727}" destId="{FB4E91FB-B11C-4E48-80E1-504D4582FBB5}" srcOrd="9" destOrd="0" presId="urn:microsoft.com/office/officeart/2005/8/layout/radial1"/>
    <dgm:cxn modelId="{96DFC0F6-D11B-4D5C-9B28-A74212B0138E}" type="presParOf" srcId="{FB4E91FB-B11C-4E48-80E1-504D4582FBB5}" destId="{ACB94C57-207E-42A5-8522-59A4C403B142}" srcOrd="0" destOrd="0" presId="urn:microsoft.com/office/officeart/2005/8/layout/radial1"/>
    <dgm:cxn modelId="{C84C5875-A40E-4A27-8BAA-31CF9A8B27A7}" type="presParOf" srcId="{B10D6B86-E8FA-49A5-B566-86343E7C4727}" destId="{BDC8CBCF-D045-4F61-BDB7-1B4C43C13C4B}" srcOrd="10" destOrd="0" presId="urn:microsoft.com/office/officeart/2005/8/layout/radial1"/>
    <dgm:cxn modelId="{817CBFD7-BC21-4B66-A67A-32988484BD6D}" type="presParOf" srcId="{B10D6B86-E8FA-49A5-B566-86343E7C4727}" destId="{EE339480-3371-49A5-BD15-5AF5783F9C0C}" srcOrd="11" destOrd="0" presId="urn:microsoft.com/office/officeart/2005/8/layout/radial1"/>
    <dgm:cxn modelId="{96406A87-D58C-4299-933D-29F7AEFEB1C6}" type="presParOf" srcId="{EE339480-3371-49A5-BD15-5AF5783F9C0C}" destId="{66679544-28CC-45A1-B15A-EF75DA83B911}" srcOrd="0" destOrd="0" presId="urn:microsoft.com/office/officeart/2005/8/layout/radial1"/>
    <dgm:cxn modelId="{30A305FC-AC56-43AB-B663-E2CA5E52CFF8}" type="presParOf" srcId="{B10D6B86-E8FA-49A5-B566-86343E7C4727}" destId="{2399884B-76D5-4CE8-9119-AD48A2EFAEEC}" srcOrd="12" destOrd="0" presId="urn:microsoft.com/office/officeart/2005/8/layout/radial1"/>
    <dgm:cxn modelId="{BE3FDB07-6328-45B8-A9BD-85DD4D5821A8}" type="presParOf" srcId="{B10D6B86-E8FA-49A5-B566-86343E7C4727}" destId="{650B9306-7107-4053-A8C0-3202CE8E9337}" srcOrd="13" destOrd="0" presId="urn:microsoft.com/office/officeart/2005/8/layout/radial1"/>
    <dgm:cxn modelId="{171A5A29-4C72-4988-829E-6C40388FF06B}" type="presParOf" srcId="{650B9306-7107-4053-A8C0-3202CE8E9337}" destId="{C6AE35A5-CFE6-438E-8D5A-FBAD0A453CA2}" srcOrd="0" destOrd="0" presId="urn:microsoft.com/office/officeart/2005/8/layout/radial1"/>
    <dgm:cxn modelId="{D7C49BD1-D2F7-4357-8235-D0E84DBEE52B}" type="presParOf" srcId="{B10D6B86-E8FA-49A5-B566-86343E7C4727}" destId="{A3837B94-5B8F-4B5E-BA73-793C9452E94C}" srcOrd="14" destOrd="0" presId="urn:microsoft.com/office/officeart/2005/8/layout/radial1"/>
    <dgm:cxn modelId="{6BF0E5FD-B9A5-47B0-A669-F0422F03163B}" type="presParOf" srcId="{B10D6B86-E8FA-49A5-B566-86343E7C4727}" destId="{3A0C77B2-7F5E-40C5-8C5F-B86E5A315F96}" srcOrd="15" destOrd="0" presId="urn:microsoft.com/office/officeart/2005/8/layout/radial1"/>
    <dgm:cxn modelId="{0D6DE13A-BE41-418E-A17F-7CB57A92F3D7}" type="presParOf" srcId="{3A0C77B2-7F5E-40C5-8C5F-B86E5A315F96}" destId="{A2815244-3094-4D93-A0B2-D93FD825F0D1}" srcOrd="0" destOrd="0" presId="urn:microsoft.com/office/officeart/2005/8/layout/radial1"/>
    <dgm:cxn modelId="{CE3143B6-D327-4EC0-A3EB-18524918C794}" type="presParOf" srcId="{B10D6B86-E8FA-49A5-B566-86343E7C4727}" destId="{3ABEC3B0-2273-47CB-A954-D15059783A6C}" srcOrd="16" destOrd="0" presId="urn:microsoft.com/office/officeart/2005/8/layout/radial1"/>
    <dgm:cxn modelId="{7CCD74CA-A67A-4350-9E9E-DE1D00A07977}" type="presParOf" srcId="{B10D6B86-E8FA-49A5-B566-86343E7C4727}" destId="{FA5E5FF1-43D3-433B-A5B0-1D3070BB345F}" srcOrd="17" destOrd="0" presId="urn:microsoft.com/office/officeart/2005/8/layout/radial1"/>
    <dgm:cxn modelId="{5D501979-4E98-474E-9761-C360FC1A9E0C}" type="presParOf" srcId="{FA5E5FF1-43D3-433B-A5B0-1D3070BB345F}" destId="{4DB5830E-C609-44C3-96B0-AA104F3B54F5}" srcOrd="0" destOrd="0" presId="urn:microsoft.com/office/officeart/2005/8/layout/radial1"/>
    <dgm:cxn modelId="{A7F00D18-0330-46D1-9894-F602B2938C2E}" type="presParOf" srcId="{B10D6B86-E8FA-49A5-B566-86343E7C4727}" destId="{746267A2-44A9-44A0-814D-0AA86F82AA82}" srcOrd="18" destOrd="0" presId="urn:microsoft.com/office/officeart/2005/8/layout/radial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183E8-E01A-410F-B524-81D3B3D60F43}">
      <dsp:nvSpPr>
        <dsp:cNvPr id="0" name=""/>
        <dsp:cNvSpPr/>
      </dsp:nvSpPr>
      <dsp:spPr>
        <a:xfrm>
          <a:off x="5371228" y="2705638"/>
          <a:ext cx="1420944" cy="1420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tx1"/>
              </a:solidFill>
            </a:rPr>
            <a:t>فضائل القرآن</a:t>
          </a:r>
        </a:p>
      </dsp:txBody>
      <dsp:txXfrm>
        <a:off x="5579320" y="2913730"/>
        <a:ext cx="1004760" cy="1004760"/>
      </dsp:txXfrm>
    </dsp:sp>
    <dsp:sp modelId="{B132E3CF-D8BA-4881-80F3-B3161DCD7A34}">
      <dsp:nvSpPr>
        <dsp:cNvPr id="0" name=""/>
        <dsp:cNvSpPr/>
      </dsp:nvSpPr>
      <dsp:spPr>
        <a:xfrm rot="16200000">
          <a:off x="5441916" y="2055340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>
        <a:off x="6049711" y="2033865"/>
        <a:ext cx="63978" cy="63978"/>
      </dsp:txXfrm>
    </dsp:sp>
    <dsp:sp modelId="{63F85F04-0E59-49DD-B031-7741C1D61164}">
      <dsp:nvSpPr>
        <dsp:cNvPr id="0" name=""/>
        <dsp:cNvSpPr/>
      </dsp:nvSpPr>
      <dsp:spPr>
        <a:xfrm>
          <a:off x="5371228" y="5127"/>
          <a:ext cx="1420944" cy="14209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هداية</a:t>
          </a:r>
        </a:p>
      </dsp:txBody>
      <dsp:txXfrm>
        <a:off x="5579320" y="213219"/>
        <a:ext cx="1004760" cy="1004760"/>
      </dsp:txXfrm>
    </dsp:sp>
    <dsp:sp modelId="{8E95368B-C32F-4434-80A5-6353FDDDB090}">
      <dsp:nvSpPr>
        <dsp:cNvPr id="0" name=""/>
        <dsp:cNvSpPr/>
      </dsp:nvSpPr>
      <dsp:spPr>
        <a:xfrm rot="18600000">
          <a:off x="6309844" y="2371240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>
        <a:off x="6917638" y="2349765"/>
        <a:ext cx="63978" cy="63978"/>
      </dsp:txXfrm>
    </dsp:sp>
    <dsp:sp modelId="{22EF0B7C-2C51-4F9D-97A2-3553C454BB2F}">
      <dsp:nvSpPr>
        <dsp:cNvPr id="0" name=""/>
        <dsp:cNvSpPr/>
      </dsp:nvSpPr>
      <dsp:spPr>
        <a:xfrm>
          <a:off x="7107083" y="636926"/>
          <a:ext cx="1420944" cy="1420944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كلام الله</a:t>
          </a:r>
        </a:p>
      </dsp:txBody>
      <dsp:txXfrm>
        <a:off x="7315175" y="845018"/>
        <a:ext cx="1004760" cy="1004760"/>
      </dsp:txXfrm>
    </dsp:sp>
    <dsp:sp modelId="{782B0502-6A3B-4325-8F92-AE890A5EB020}">
      <dsp:nvSpPr>
        <dsp:cNvPr id="0" name=""/>
        <dsp:cNvSpPr/>
      </dsp:nvSpPr>
      <dsp:spPr>
        <a:xfrm rot="21000000">
          <a:off x="6771659" y="3171127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>
        <a:off x="7379453" y="3149651"/>
        <a:ext cx="63978" cy="63978"/>
      </dsp:txXfrm>
    </dsp:sp>
    <dsp:sp modelId="{DF3743A9-5134-42D5-A409-6710D1FDE072}">
      <dsp:nvSpPr>
        <dsp:cNvPr id="0" name=""/>
        <dsp:cNvSpPr/>
      </dsp:nvSpPr>
      <dsp:spPr>
        <a:xfrm>
          <a:off x="8030712" y="2236699"/>
          <a:ext cx="1420944" cy="1420944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يذكرك الله</a:t>
          </a:r>
        </a:p>
      </dsp:txBody>
      <dsp:txXfrm>
        <a:off x="8238804" y="2444791"/>
        <a:ext cx="1004760" cy="1004760"/>
      </dsp:txXfrm>
    </dsp:sp>
    <dsp:sp modelId="{1B418A4E-796E-481F-A44E-B6782D096B34}">
      <dsp:nvSpPr>
        <dsp:cNvPr id="0" name=""/>
        <dsp:cNvSpPr/>
      </dsp:nvSpPr>
      <dsp:spPr>
        <a:xfrm rot="1800000">
          <a:off x="6611272" y="4080724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>
        <a:off x="7219066" y="4059249"/>
        <a:ext cx="63978" cy="63978"/>
      </dsp:txXfrm>
    </dsp:sp>
    <dsp:sp modelId="{99E68709-B468-4491-ACD7-9627CFAF54DF}">
      <dsp:nvSpPr>
        <dsp:cNvPr id="0" name=""/>
        <dsp:cNvSpPr/>
      </dsp:nvSpPr>
      <dsp:spPr>
        <a:xfrm>
          <a:off x="7709939" y="4055893"/>
          <a:ext cx="1420944" cy="1420944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فرقان</a:t>
          </a:r>
        </a:p>
      </dsp:txBody>
      <dsp:txXfrm>
        <a:off x="7918031" y="4263985"/>
        <a:ext cx="1004760" cy="1004760"/>
      </dsp:txXfrm>
    </dsp:sp>
    <dsp:sp modelId="{FB4E91FB-B11C-4E48-80E1-504D4582FBB5}">
      <dsp:nvSpPr>
        <dsp:cNvPr id="0" name=""/>
        <dsp:cNvSpPr/>
      </dsp:nvSpPr>
      <dsp:spPr>
        <a:xfrm rot="4200000">
          <a:off x="5903731" y="4674421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>
        <a:off x="6511525" y="4652946"/>
        <a:ext cx="63978" cy="63978"/>
      </dsp:txXfrm>
    </dsp:sp>
    <dsp:sp modelId="{BDC8CBCF-D045-4F61-BDB7-1B4C43C13C4B}">
      <dsp:nvSpPr>
        <dsp:cNvPr id="0" name=""/>
        <dsp:cNvSpPr/>
      </dsp:nvSpPr>
      <dsp:spPr>
        <a:xfrm>
          <a:off x="6294857" y="5243288"/>
          <a:ext cx="1420944" cy="142094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حسنات</a:t>
          </a:r>
        </a:p>
      </dsp:txBody>
      <dsp:txXfrm>
        <a:off x="6502949" y="5451380"/>
        <a:ext cx="1004760" cy="1004760"/>
      </dsp:txXfrm>
    </dsp:sp>
    <dsp:sp modelId="{EE339480-3371-49A5-BD15-5AF5783F9C0C}">
      <dsp:nvSpPr>
        <dsp:cNvPr id="0" name=""/>
        <dsp:cNvSpPr/>
      </dsp:nvSpPr>
      <dsp:spPr>
        <a:xfrm rot="6600000">
          <a:off x="4980102" y="4674421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 rot="10800000">
        <a:off x="5587896" y="4652946"/>
        <a:ext cx="63978" cy="63978"/>
      </dsp:txXfrm>
    </dsp:sp>
    <dsp:sp modelId="{2399884B-76D5-4CE8-9119-AD48A2EFAEEC}">
      <dsp:nvSpPr>
        <dsp:cNvPr id="0" name=""/>
        <dsp:cNvSpPr/>
      </dsp:nvSpPr>
      <dsp:spPr>
        <a:xfrm>
          <a:off x="4447599" y="5243288"/>
          <a:ext cx="1420944" cy="1420944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شفاعة</a:t>
          </a:r>
        </a:p>
      </dsp:txBody>
      <dsp:txXfrm>
        <a:off x="4655691" y="5451380"/>
        <a:ext cx="1004760" cy="1004760"/>
      </dsp:txXfrm>
    </dsp:sp>
    <dsp:sp modelId="{650B9306-7107-4053-A8C0-3202CE8E9337}">
      <dsp:nvSpPr>
        <dsp:cNvPr id="0" name=""/>
        <dsp:cNvSpPr/>
      </dsp:nvSpPr>
      <dsp:spPr>
        <a:xfrm rot="9000000">
          <a:off x="4272561" y="4080724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 rot="10800000">
        <a:off x="4880355" y="4059249"/>
        <a:ext cx="63978" cy="63978"/>
      </dsp:txXfrm>
    </dsp:sp>
    <dsp:sp modelId="{A3837B94-5B8F-4B5E-BA73-793C9452E94C}">
      <dsp:nvSpPr>
        <dsp:cNvPr id="0" name=""/>
        <dsp:cNvSpPr/>
      </dsp:nvSpPr>
      <dsp:spPr>
        <a:xfrm>
          <a:off x="3032517" y="4055893"/>
          <a:ext cx="1420944" cy="1420944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خيرية</a:t>
          </a:r>
        </a:p>
      </dsp:txBody>
      <dsp:txXfrm>
        <a:off x="3240609" y="4263985"/>
        <a:ext cx="1004760" cy="1004760"/>
      </dsp:txXfrm>
    </dsp:sp>
    <dsp:sp modelId="{3A0C77B2-7F5E-40C5-8C5F-B86E5A315F96}">
      <dsp:nvSpPr>
        <dsp:cNvPr id="0" name=""/>
        <dsp:cNvSpPr/>
      </dsp:nvSpPr>
      <dsp:spPr>
        <a:xfrm rot="11400000">
          <a:off x="4112174" y="3171127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 rot="10800000">
        <a:off x="4719969" y="3149651"/>
        <a:ext cx="63978" cy="63978"/>
      </dsp:txXfrm>
    </dsp:sp>
    <dsp:sp modelId="{3ABEC3B0-2273-47CB-A954-D15059783A6C}">
      <dsp:nvSpPr>
        <dsp:cNvPr id="0" name=""/>
        <dsp:cNvSpPr/>
      </dsp:nvSpPr>
      <dsp:spPr>
        <a:xfrm>
          <a:off x="2711743" y="2236699"/>
          <a:ext cx="1420944" cy="1420944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رفعة في الدرجات في الآخرة</a:t>
          </a:r>
        </a:p>
      </dsp:txBody>
      <dsp:txXfrm>
        <a:off x="2919835" y="2444791"/>
        <a:ext cx="1004760" cy="1004760"/>
      </dsp:txXfrm>
    </dsp:sp>
    <dsp:sp modelId="{FA5E5FF1-43D3-433B-A5B0-1D3070BB345F}">
      <dsp:nvSpPr>
        <dsp:cNvPr id="0" name=""/>
        <dsp:cNvSpPr/>
      </dsp:nvSpPr>
      <dsp:spPr>
        <a:xfrm rot="13800000">
          <a:off x="4573989" y="2371240"/>
          <a:ext cx="1279567" cy="21027"/>
        </a:xfrm>
        <a:custGeom>
          <a:avLst/>
          <a:gdLst/>
          <a:ahLst/>
          <a:cxnLst/>
          <a:rect l="0" t="0" r="0" b="0"/>
          <a:pathLst>
            <a:path>
              <a:moveTo>
                <a:pt x="0" y="10513"/>
              </a:moveTo>
              <a:lnTo>
                <a:pt x="1279567" y="105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b="1" kern="1200">
            <a:solidFill>
              <a:schemeClr val="tx1"/>
            </a:solidFill>
          </a:endParaRPr>
        </a:p>
      </dsp:txBody>
      <dsp:txXfrm rot="10800000">
        <a:off x="5181783" y="2349765"/>
        <a:ext cx="63978" cy="63978"/>
      </dsp:txXfrm>
    </dsp:sp>
    <dsp:sp modelId="{746267A2-44A9-44A0-814D-0AA86F82AA82}">
      <dsp:nvSpPr>
        <dsp:cNvPr id="0" name=""/>
        <dsp:cNvSpPr/>
      </dsp:nvSpPr>
      <dsp:spPr>
        <a:xfrm>
          <a:off x="3635373" y="636926"/>
          <a:ext cx="1420944" cy="142094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>
              <a:solidFill>
                <a:schemeClr val="tx1"/>
              </a:solidFill>
            </a:rPr>
            <a:t>نور</a:t>
          </a:r>
        </a:p>
      </dsp:txBody>
      <dsp:txXfrm>
        <a:off x="3843465" y="845018"/>
        <a:ext cx="1004760" cy="100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74BE9-66E6-3244-A30D-05A96F18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10F21E-5BA8-D846-9A82-BB47AE167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F97A-63C8-9A4B-A3CF-01F04D93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40813-FFD1-4A4D-9362-3683ED6D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C15FF-AFFE-BA44-A895-2D439AE6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BEE3D-C14B-3043-8307-9204059B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B90515-62F9-B94F-93EA-FCCE43672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0AA2E8-A1E1-4D44-95F9-779B231F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5AD1E-A9A2-AE4C-A6CA-C537BB63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B3C75D-9E67-5641-BF74-0F8B8414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233600-C0B4-8F49-A2A3-7C612E4F9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856C08-605F-ED43-B2AF-EEC88CD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606FA-29A2-FD41-BE9A-8EE5EE42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3985BA-64CE-EE48-933D-D2928797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69D525-83F6-7D41-9125-3247B9C0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CE4BA-E079-5145-907B-CF4BA0B4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2163B-031B-6E48-8AE9-C96A2B42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7707EE-16B8-F64D-8E88-209DADF8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63FC6-75EA-8040-8960-68F2BD75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FC3ED-5F4C-D540-A154-DC262A2A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8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A0C49-DE7F-FE41-B44A-45017169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7375F-58A3-DF49-A1FE-05A900BA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56531-9600-344F-87AD-A9390378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71197D-4335-C944-A0DC-577392CF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04EB1-2FE2-F54E-A412-41D0F7AD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8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297F5-3408-5B45-A751-08A403B4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BCCA4-B684-A140-84DA-F4F5F2AD2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2228B8-2427-144F-A070-9480EA5E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407F26-ADF0-BC49-937A-F4B996D2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B30A8F-9315-1246-AC56-3D403271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DFFFB-0826-954C-9626-F02B861A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4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93951-4424-B041-A7DD-1145DB7E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1B6F5-C54E-DE41-858D-4E8685EE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2A46C5-C617-AA4A-AA8B-852694DE8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345CBA-8B5A-6441-89AD-938D9270B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47B25A-FFDD-D941-8159-44E5966B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F476D-F756-0346-A3F8-57924168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D5F98D-371C-F248-9437-70472DA3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EA7B61-580B-CA48-8FE0-C214459E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4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B1ABA-8C00-FA41-A859-4122EF70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EC9DA8-333B-3849-867E-3D756AC4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6F355-B3A2-9547-A826-3C91F4DF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F9CD14-9F00-2B49-9E1F-4BB98F54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C165F7-BDC9-CB48-AE70-987D66EF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AF9823-F2BD-4E41-BD94-6ABC789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134D58-5164-4848-8266-B3C679B0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65175-BEE2-A743-9EB7-1113037A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858B0-2132-D34B-96AE-2661BC33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AE240D-D7A2-E949-A6BA-8E4C6F0C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51C295-3CB0-8948-A890-651EAF8B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7764CD-21AC-CB4B-B1AB-9B46D59F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4073F9-6CCA-A342-9BDC-88BE2A56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74DBF-ADDA-554C-9F46-D9EF2E99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4C01E6-676E-FE49-A140-C6F62C248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B10DB4-1252-4F40-8EAF-D659627B2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90658-36C2-4E46-845B-6CB880E3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D81DF5-CC5C-4F45-BA0D-73E271C8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84A632-F85E-4449-851F-39C6C15B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454C64-4E3B-F84B-9BFD-415BE73A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EB9CF3-F6E6-C443-8709-2D4DDD11D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C3583C-927E-B44C-A97E-5010D43C7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3250-2F47-0146-ACCD-C5468FBA477E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F3BE9-79C7-7B4B-ACC9-B403B237D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85E6F-C5F8-4C42-BF82-41DF09B1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4F42-2C0A-1B45-8E26-31B21B30B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B3D74-62E0-6A4A-B0FA-FBF243C2B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52" y="1214438"/>
            <a:ext cx="9144000" cy="2387600"/>
          </a:xfrm>
        </p:spPr>
        <p:txBody>
          <a:bodyPr/>
          <a:lstStyle/>
          <a:p>
            <a:pPr rtl="1"/>
            <a:r>
              <a:rPr lang="fr-FR" b="1" i="1">
                <a:solidFill>
                  <a:srgbClr val="FF0000"/>
                </a:solidFill>
                <a:latin typeface="The Hand Extrablack" panose="02000000000000000000" pitchFamily="2" charset="0"/>
                <a:ea typeface="The Hand Extrablack" panose="02000000000000000000" pitchFamily="2" charset="0"/>
              </a:rPr>
              <a:t>روعة حفظ القرآن الكريم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188F220-46A6-7C4B-84CB-A866E4F05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9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3DE1B-D9E6-7A40-9987-33D9C9DD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80A8DF2-0598-F640-BAA6-ED35EE6F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86" y="1088571"/>
            <a:ext cx="6586252" cy="63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9DD87-2180-C642-B614-C98BB398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3FE59B6-A888-D140-BF55-FB51263C0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42" y="0"/>
            <a:ext cx="7219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A26FB-0A72-0F47-82C7-C7738F70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6291320-36D0-7F44-BF9F-F4C47AFD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" y="0"/>
            <a:ext cx="10664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32564-63B9-DA40-97FB-04848581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5B5669F-C64B-7B40-B5A7-C5EA134292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AE" sz="11200" b="1">
              <a:solidFill>
                <a:srgbClr val="000000"/>
              </a:solidFill>
              <a:latin typeface="Tajawal"/>
            </a:endParaRPr>
          </a:p>
          <a:p>
            <a:pPr algn="r" rtl="1"/>
            <a:r>
              <a:rPr lang="ar-AE" sz="11200" b="1">
                <a:solidFill>
                  <a:srgbClr val="000000"/>
                </a:solidFill>
                <a:latin typeface="Tajawal"/>
              </a:rPr>
              <a:t>فيا حافظ</a:t>
            </a:r>
            <a:r>
              <a:rPr lang="fr-FR" sz="11200" b="1">
                <a:solidFill>
                  <a:srgbClr val="000000"/>
                </a:solidFill>
                <a:latin typeface="Tajawal"/>
              </a:rPr>
              <a:t>)</a:t>
            </a:r>
            <a:r>
              <a:rPr lang="ar-AE" sz="11200" b="1">
                <a:solidFill>
                  <a:srgbClr val="000000"/>
                </a:solidFill>
                <a:latin typeface="Tajawal"/>
              </a:rPr>
              <a:t>ة</a:t>
            </a:r>
            <a:r>
              <a:rPr lang="fr-FR" sz="11200" b="1">
                <a:solidFill>
                  <a:srgbClr val="000000"/>
                </a:solidFill>
                <a:latin typeface="Tajawal"/>
              </a:rPr>
              <a:t>(</a:t>
            </a:r>
            <a:r>
              <a:rPr lang="ar-AE" sz="11200" b="1">
                <a:solidFill>
                  <a:srgbClr val="000000"/>
                </a:solidFill>
                <a:latin typeface="Tajawal"/>
              </a:rPr>
              <a:t> القرآن هنيئاً لكِ فقد</a:t>
            </a:r>
            <a:endParaRPr lang="fr-FR" sz="11200" b="1">
              <a:solidFill>
                <a:srgbClr val="000000"/>
              </a:solidFill>
              <a:latin typeface="Tajawal"/>
            </a:endParaRPr>
          </a:p>
          <a:p>
            <a:pPr lvl="1" algn="r" rtl="1"/>
            <a:endParaRPr lang="fr-FR" sz="10800" b="1">
              <a:solidFill>
                <a:srgbClr val="000000"/>
              </a:solidFill>
              <a:latin typeface="Tajawal"/>
            </a:endParaRPr>
          </a:p>
          <a:p>
            <a:pPr lvl="1" algn="r" rtl="1"/>
            <a:r>
              <a:rPr lang="fr-FR" sz="10800" b="1">
                <a:solidFill>
                  <a:srgbClr val="000000"/>
                </a:solidFill>
                <a:latin typeface="Tajawal"/>
              </a:rPr>
              <a:t>يسر لك الله حفظ كتابه </a:t>
            </a:r>
          </a:p>
          <a:p>
            <a:pPr lvl="1" algn="r" rtl="1"/>
            <a:r>
              <a:rPr lang="fr-FR" sz="10800" b="1">
                <a:solidFill>
                  <a:srgbClr val="000000"/>
                </a:solidFill>
                <a:latin typeface="Tajawal"/>
              </a:rPr>
              <a:t>و</a:t>
            </a:r>
            <a:r>
              <a:rPr lang="ar-AE" sz="10800" b="1">
                <a:solidFill>
                  <a:srgbClr val="000000"/>
                </a:solidFill>
                <a:latin typeface="Tajawal"/>
              </a:rPr>
              <a:t>استعملك الله لحفظ في الأرض</a:t>
            </a:r>
            <a:endParaRPr lang="ar-AE" sz="10800">
              <a:solidFill>
                <a:srgbClr val="000000"/>
              </a:solidFill>
              <a:latin typeface="Tajawal"/>
            </a:endParaRPr>
          </a:p>
          <a:p>
            <a:pPr marL="3657600" lvl="8" indent="0">
              <a:buNone/>
            </a:pPr>
            <a:r>
              <a:rPr lang="ar-AE" sz="10200">
                <a:solidFill>
                  <a:srgbClr val="000000"/>
                </a:solidFill>
                <a:latin typeface="Tajawal"/>
              </a:rPr>
              <a:t> </a:t>
            </a:r>
            <a:r>
              <a:rPr lang="fr-FR" sz="10200">
                <a:solidFill>
                  <a:srgbClr val="000000"/>
                </a:solidFill>
                <a:latin typeface="Tajawal"/>
              </a:rPr>
              <a:t>فياله من كرم </a:t>
            </a:r>
            <a:endParaRPr lang="ar-AE" sz="10200">
              <a:solidFill>
                <a:srgbClr val="000000"/>
              </a:solidFill>
              <a:latin typeface="Tajawal"/>
            </a:endParaRPr>
          </a:p>
          <a:p>
            <a:pPr marL="0" indent="0">
              <a:buNone/>
            </a:pPr>
            <a:br>
              <a:rPr lang="ar-AE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98F48-B161-0142-A727-355B9175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ECBFBD0-6D6D-9940-9529-8FB05F9CA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04" y="120951"/>
            <a:ext cx="5895747" cy="71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1F1B9-63F2-6846-AEA7-31E632D3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48" y="0"/>
            <a:ext cx="10515600" cy="1325563"/>
          </a:xfrm>
        </p:spPr>
        <p:txBody>
          <a:bodyPr/>
          <a:lstStyle/>
          <a:p>
            <a:pPr algn="ctr" rtl="1"/>
            <a:r>
              <a:rPr lang="ar-AE" b="0" i="0">
                <a:solidFill>
                  <a:srgbClr val="FF0000"/>
                </a:solidFill>
                <a:effectLst/>
                <a:latin typeface="Helvetica Neue"/>
              </a:rPr>
              <a:t>حافظ القرآن يستحق التوقير والتكريم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581291A-EADE-AB4D-944E-BD2EC314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19" y="1415143"/>
            <a:ext cx="9509533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3BB49-48B1-C546-A340-E0F44AC6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أفضل انتماء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DA48F54-6AA2-1243-944F-160659B60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49" y="1269999"/>
            <a:ext cx="916819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DACD7-78FA-6641-B4A3-CB25D7E0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78" y="0"/>
            <a:ext cx="10515600" cy="1325563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الخيرية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1B6CA85-A992-5540-B76D-4C8AD8726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1233714"/>
            <a:ext cx="10366678" cy="55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A5422-434D-DB4A-9B2F-6ED50509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9" y="-191256"/>
            <a:ext cx="10515600" cy="1325563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رفعة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E42EF1A-AA1A-EA4C-87C1-0F8A3D045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1016000"/>
            <a:ext cx="8539237" cy="60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5569F-9115-424A-80F8-DEC66C6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13" y="-423332"/>
            <a:ext cx="10515600" cy="1690688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الريح الطيب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70738F3-EADE-814B-BA54-A98C81941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3" y="845345"/>
            <a:ext cx="10680093" cy="43240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7B72A0-B751-8E4E-A48E-728D7E56D6B5}"/>
              </a:ext>
            </a:extLst>
          </p:cNvPr>
          <p:cNvSpPr txBox="1"/>
          <p:nvPr/>
        </p:nvSpPr>
        <p:spPr>
          <a:xfrm>
            <a:off x="1669145" y="4695976"/>
            <a:ext cx="9684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ar-AE" sz="2400" b="0" i="0">
              <a:solidFill>
                <a:srgbClr val="000000"/>
              </a:solidFill>
              <a:effectLst/>
              <a:latin typeface="Tajawal"/>
            </a:endParaRPr>
          </a:p>
          <a:p>
            <a:pPr algn="r" rtl="1"/>
            <a:r>
              <a:rPr lang="ar-AE" sz="2400" b="0" i="0">
                <a:solidFill>
                  <a:srgbClr val="000000"/>
                </a:solidFill>
                <a:effectLst/>
                <a:latin typeface="Tajawal"/>
              </a:rPr>
              <a:t>قوله : ( طعمُها طيِّبٌ وريحُها طيبٌ ) خصَّ صفة الإيمان بالطعم وصفة التلاوة بالرائحة؛ لأنّ الطّعم أثبت وأدوم من الرائحة .</a:t>
            </a:r>
          </a:p>
          <a:p>
            <a:pPr algn="r" rtl="1"/>
            <a:r>
              <a:rPr lang="ar-AE" sz="2400" b="0" i="0">
                <a:solidFill>
                  <a:srgbClr val="000000"/>
                </a:solidFill>
                <a:effectLst/>
                <a:latin typeface="Tajawal"/>
              </a:rPr>
              <a:t> </a:t>
            </a:r>
          </a:p>
          <a:p>
            <a:pPr algn="r" rtl="1"/>
            <a:r>
              <a:rPr lang="ar-AE" sz="2400" b="0" i="0">
                <a:solidFill>
                  <a:srgbClr val="000000"/>
                </a:solidFill>
                <a:effectLst/>
                <a:latin typeface="Tajawal"/>
              </a:rPr>
              <a:t>والحكمة في تخصيص الأترجة بالتمثيل دون غيرها من الفاكهة التي تجمع طيب الطعم والريح أنها يُتداوى بقشرها، ويُستخرج من حبِّها دهنٌ له </a:t>
            </a:r>
            <a:r>
              <a:rPr lang="ar-AE" sz="2400">
                <a:solidFill>
                  <a:srgbClr val="000000"/>
                </a:solidFill>
                <a:latin typeface="Tajawal"/>
              </a:rPr>
              <a:t>منافعوغلاف حَبِّه أبيض فيناسب قلب المؤمن</a:t>
            </a:r>
            <a:endParaRPr lang="fr-FR" sz="2400">
              <a:solidFill>
                <a:srgbClr val="000000"/>
              </a:solidFill>
              <a:latin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498991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4B911-63D8-884A-9AAA-A34A41A1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29806739-2E24-3240-B8FF-2DD33D022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365126"/>
            <a:ext cx="9904715" cy="62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AC5B5-30F0-C841-9412-1878971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AE" b="0" i="0">
                <a:solidFill>
                  <a:srgbClr val="FF0000"/>
                </a:solidFill>
                <a:effectLst/>
                <a:latin typeface="Tajawal"/>
              </a:rPr>
              <a:t> أتدرين أين </a:t>
            </a:r>
            <a:r>
              <a:rPr lang="fr-FR" b="0" i="0">
                <a:solidFill>
                  <a:srgbClr val="FF0000"/>
                </a:solidFill>
                <a:effectLst/>
                <a:latin typeface="Tajawal"/>
              </a:rPr>
              <a:t>رتبة </a:t>
            </a:r>
            <a:r>
              <a:rPr lang="ar-AE" b="0" i="0">
                <a:solidFill>
                  <a:srgbClr val="FF0000"/>
                </a:solidFill>
                <a:effectLst/>
                <a:latin typeface="Tajawal"/>
              </a:rPr>
              <a:t>حافظة القرآن ؟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CBA2A4E-91E4-664A-BFED-D782DDAF0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347690"/>
            <a:ext cx="10788953" cy="37202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200D50-6C18-BF41-94E4-273B08794912}"/>
              </a:ext>
            </a:extLst>
          </p:cNvPr>
          <p:cNvSpPr txBox="1"/>
          <p:nvPr/>
        </p:nvSpPr>
        <p:spPr>
          <a:xfrm>
            <a:off x="995438" y="5067906"/>
            <a:ext cx="99265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400" b="1" i="0">
                <a:solidFill>
                  <a:srgbClr val="000000"/>
                </a:solidFill>
                <a:effectLst/>
                <a:latin typeface="Tajawal"/>
              </a:rPr>
              <a:t>والسفرة : الرسل؛ لأنهم يسفرون إلى الناس برسالات الله, وقيل : السفرة : الكتبة , والبررة : المطيعون , من البر وهو الطاعة</a:t>
            </a:r>
            <a:r>
              <a:rPr lang="ar-AE" sz="3600" b="0" i="0">
                <a:solidFill>
                  <a:srgbClr val="000000"/>
                </a:solidFill>
                <a:effectLst/>
                <a:latin typeface="Tajawal"/>
              </a:rPr>
              <a:t>,</a:t>
            </a:r>
            <a:r>
              <a:rPr lang="ar-AE" sz="2400" b="1">
                <a:solidFill>
                  <a:srgbClr val="000000"/>
                </a:solidFill>
                <a:latin typeface="Tajawal"/>
              </a:rPr>
              <a:t>يحتمل أن يكون معنى كونه مع الملائكة أن له في الآخرة منازل يكون فيها رفيقاً للملائكة السفرة؛ لاتصافه بصفتهم من حمل كتاب الله تعالى . قال : ويحتمل أن يراد أنه عامل بعملهم وسالك مسلكهم</a:t>
            </a:r>
            <a:r>
              <a:rPr lang="fr-FR" sz="2400" b="1">
                <a:solidFill>
                  <a:srgbClr val="000000"/>
                </a:solidFill>
                <a:latin typeface="Tajawal"/>
              </a:rPr>
              <a:t>.</a:t>
            </a:r>
            <a:endParaRPr lang="ar-AE" sz="2400" b="1">
              <a:solidFill>
                <a:srgbClr val="000000"/>
              </a:solidFill>
              <a:latin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12942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64EE9-60F6-7344-88D3-640E9682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33"/>
            <a:ext cx="10515600" cy="1860021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رتبة حافظ القرآن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1EBFEDF-B020-B243-BBC7-300CEA415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05" y="1064381"/>
            <a:ext cx="8756952" cy="59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C4451-37DD-4143-A9A1-2C23A407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رتبة حافظ القرآن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F622C-1ABA-D84F-9334-5E93E501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ar-AE" b="0" i="0">
              <a:solidFill>
                <a:srgbClr val="000000"/>
              </a:solidFill>
              <a:effectLst/>
              <a:latin typeface="Tajawal"/>
            </a:endParaRPr>
          </a:p>
          <a:p>
            <a:pPr marL="0" indent="0" algn="r" rtl="1">
              <a:buNone/>
            </a:pPr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EA54988-8F01-F14E-B830-54521546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4190"/>
            <a:ext cx="10670419" cy="57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77384-72AE-504F-ABEB-6F9D0821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AFE69A4-690B-4644-8B15-40447F82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9" y="-256990"/>
            <a:ext cx="11206108" cy="7114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AAE420-F689-0341-97F7-2D9D456B5A85}"/>
              </a:ext>
            </a:extLst>
          </p:cNvPr>
          <p:cNvSpPr txBox="1"/>
          <p:nvPr/>
        </p:nvSpPr>
        <p:spPr>
          <a:xfrm rot="10800000" flipH="1" flipV="1">
            <a:off x="8444244" y="6123543"/>
            <a:ext cx="27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/>
              <a:t>جمعية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4E5A55-AECE-4243-8D36-4315EEEAEC17}"/>
              </a:ext>
            </a:extLst>
          </p:cNvPr>
          <p:cNvSpPr txBox="1"/>
          <p:nvPr/>
        </p:nvSpPr>
        <p:spPr>
          <a:xfrm>
            <a:off x="4455885" y="296817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CA0E3-7F80-9A42-9A46-C087672EA4A1}"/>
              </a:ext>
            </a:extLst>
          </p:cNvPr>
          <p:cNvSpPr/>
          <p:nvPr/>
        </p:nvSpPr>
        <p:spPr>
          <a:xfrm>
            <a:off x="8444244" y="6123543"/>
            <a:ext cx="2909556" cy="73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9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9796A-F2CF-2644-9BD8-D703BE55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3560846-892B-F443-BE27-2685176E4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81" y="737810"/>
            <a:ext cx="6632405" cy="61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43224-E8F0-4E42-8681-F39F5EE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54C03-6F0F-D841-A39A-9FFA9DB1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r-FR" sz="4800">
                <a:solidFill>
                  <a:srgbClr val="FF0000"/>
                </a:solidFill>
              </a:rPr>
              <a:t>حظ الوالدين</a:t>
            </a:r>
          </a:p>
        </p:txBody>
      </p:sp>
    </p:spTree>
    <p:extLst>
      <p:ext uri="{BB962C8B-B14F-4D97-AF65-F5344CB8AC3E}">
        <p14:creationId xmlns:p14="http://schemas.microsoft.com/office/powerpoint/2010/main" val="33742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40DDB-AAE2-AD4E-B8E8-8E58EB8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2ED8289-F4E2-9449-9B80-AB5AD8467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6" y="464647"/>
            <a:ext cx="5200951" cy="6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3D546-9D67-8641-B69A-7F6A785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69A9274-D100-7E41-BF31-F416EF8D2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" y="-1"/>
            <a:ext cx="6297045" cy="6652382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13EFDFA6-3F56-D344-BEF4-0F3A4958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80" y="84667"/>
            <a:ext cx="5508286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19F23-A501-6949-ABD3-E7A1A5FA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3" y="2766218"/>
            <a:ext cx="10515600" cy="1325563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منزلة  معلم و محفظ القرآن الكريم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30A2C-82F4-FC4A-8690-D7F5CEAC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2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529CB-4DEB-1645-A607-4BB5549D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814B9ED-E865-C44C-A4CB-F72E2120A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59" y="217714"/>
            <a:ext cx="9365770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34018-30C9-2148-B526-23753918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3B2E8738-2E83-B644-98C6-191C8231A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03" y="1825625"/>
            <a:ext cx="4429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5CB59-3A62-A040-827A-B3235D33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1C9C36F-2C6A-394A-B77C-49546F1EA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35" y="-96762"/>
            <a:ext cx="6998851" cy="70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CA4B1-2635-294C-B8E7-A80A4AFC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7FDF9-B136-2B45-A70F-E27D02E8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r-FR" sz="9600" b="1">
                <a:solidFill>
                  <a:srgbClr val="FF0000"/>
                </a:solidFill>
              </a:rPr>
              <a:t>ماهو القرآن</a:t>
            </a:r>
            <a:r>
              <a:rPr lang="en-US" sz="9600" b="1">
                <a:solidFill>
                  <a:srgbClr val="FF0000"/>
                </a:solidFill>
              </a:rPr>
              <a:t>؟</a:t>
            </a:r>
            <a:endParaRPr lang="fr-FR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A9A8E-1B2F-3241-80AE-C918027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6399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5400">
                <a:solidFill>
                  <a:srgbClr val="FF0000"/>
                </a:solidFill>
              </a:rPr>
              <a:t>كلام الله</a:t>
            </a:r>
            <a:endParaRPr lang="fr-FR" sz="5400">
              <a:solidFill>
                <a:srgbClr val="FF0000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8CAD87C-3F0A-854E-AFA6-0AF1997DF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9" y="1124856"/>
            <a:ext cx="8660503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F5F4A-D8C7-6647-A29E-E401D427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8" y="399143"/>
            <a:ext cx="10156371" cy="1291545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هداية ونور وفرقان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BFA3FF0C-191A-7142-90C9-9657F2FDCB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b="1"/>
              <a:t>1-شَهْرُ رَمَضَانَ الَّذِي أُنْزِلَ فِيهِ </a:t>
            </a:r>
            <a:r>
              <a:rPr lang="ar-SA" b="1">
                <a:solidFill>
                  <a:srgbClr val="FF0000"/>
                </a:solidFill>
              </a:rPr>
              <a:t>الْقُرْآنُ هُدًى لِلنَّاس</a:t>
            </a:r>
            <a:r>
              <a:rPr lang="ar-SA" b="1"/>
              <a:t>ِ </a:t>
            </a:r>
            <a:endParaRPr lang="fr-FR" b="1"/>
          </a:p>
          <a:p>
            <a:pPr algn="r"/>
            <a:endParaRPr lang="fr-FR" b="1"/>
          </a:p>
          <a:p>
            <a:pPr algn="r"/>
            <a:endParaRPr lang="ar-SA" b="1"/>
          </a:p>
          <a:p>
            <a:pPr algn="r"/>
            <a:r>
              <a:rPr lang="ar-SA" b="1"/>
              <a:t>2-إِنَّ هَذَا الْقُرْآنَ يَهْدِي لِلَّتِي هِيَ </a:t>
            </a:r>
            <a:r>
              <a:rPr lang="ar-SA" b="1">
                <a:solidFill>
                  <a:srgbClr val="FF0000"/>
                </a:solidFill>
              </a:rPr>
              <a:t>أَقْوَمُ</a:t>
            </a:r>
            <a:r>
              <a:rPr lang="ar-SA" b="1"/>
              <a:t> وَيُبَشِّرُ الْمُؤْمِنِينَ الَّذِينَ يَعْمَلُونَ الصَّالِحَاتِ أَنَّ لَهُمْ أَجْرًا كَبِيرًا</a:t>
            </a:r>
            <a:endParaRPr lang="fr-FR" b="1"/>
          </a:p>
          <a:p>
            <a:pPr algn="r"/>
            <a:endParaRPr lang="ar-SA" b="1"/>
          </a:p>
          <a:p>
            <a:pPr algn="r"/>
            <a:r>
              <a:rPr lang="ar-SA" b="1"/>
              <a:t>3-يَا أَهْلَ الْكِتَابِ قَدْ جَاءَكُمْ رَسُولُنَا يُبَيِّنُ لَكُمْ كَثِيرًا مِمَّا كُنْتُمْ تُخْفُونَ مِنَ الْكِتَابِ وَيَعْفُو عَنْ كَثِيرٍ قَدْ جَاءَكُمْ مِنَ اللَّهِ </a:t>
            </a:r>
            <a:r>
              <a:rPr lang="ar-SA" b="1">
                <a:solidFill>
                  <a:srgbClr val="FF0000"/>
                </a:solidFill>
              </a:rPr>
              <a:t>نُورٌ وَكِتَابٌ مُبِينٌ</a:t>
            </a:r>
            <a:r>
              <a:rPr lang="ar-SA" b="1"/>
              <a:t> (15) يَهْدِي بِهِ اللَّهُ مَنِ اتَّبَعَ رِضْوَانَهُ سُبُلَ السَّلَامِ وَيُخْرِجُهُمْ مِنَ </a:t>
            </a:r>
            <a:r>
              <a:rPr lang="ar-SA" b="1">
                <a:solidFill>
                  <a:srgbClr val="FF0000"/>
                </a:solidFill>
              </a:rPr>
              <a:t>الظُّلُمَاتِ إِلَى النُّورِ</a:t>
            </a:r>
            <a:r>
              <a:rPr lang="ar-SA" b="1"/>
              <a:t> بِإِذْنِهِ و</a:t>
            </a:r>
            <a:r>
              <a:rPr lang="ar-SA" b="1">
                <a:solidFill>
                  <a:srgbClr val="FF0000"/>
                </a:solidFill>
              </a:rPr>
              <a:t>َيَهْدِيهِمْ إِلَى صِرَاطٍ مُسْتَقِيم</a:t>
            </a:r>
            <a:r>
              <a:rPr lang="ar-SA" b="1"/>
              <a:t>ٍ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8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uiExpand="1" build="p"/>
      <p:bldP spid="5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F99CB-D01B-E849-926D-4E0DE784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49FBD-E2CC-734D-83FD-26D8D6A8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2539058"/>
          </a:xfrm>
        </p:spPr>
        <p:txBody>
          <a:bodyPr>
            <a:normAutofit/>
          </a:bodyPr>
          <a:lstStyle/>
          <a:p>
            <a:pPr algn="r" rtl="1" fontAlgn="base"/>
            <a:r>
              <a:rPr lang="fr-FR" b="0" i="0">
                <a:solidFill>
                  <a:srgbClr val="444444"/>
                </a:solidFill>
                <a:effectLst/>
                <a:latin typeface="Helvetica Neue"/>
              </a:rPr>
              <a:t>القرآن 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الكريم شفاء لما في الصدور و الأبدان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قال تعالى :“</a:t>
            </a:r>
            <a:r>
              <a:rPr lang="ar-AE" b="0" i="0">
                <a:solidFill>
                  <a:srgbClr val="7030A0"/>
                </a:solidFill>
                <a:effectLst/>
                <a:latin typeface="Helvetica Neue"/>
              </a:rPr>
              <a:t>وننزل من القرآن ما هو شفاء ورحمة للعالمين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”</a:t>
            </a:r>
            <a:endParaRPr lang="fr-FR" b="0" i="0">
              <a:solidFill>
                <a:srgbClr val="444444"/>
              </a:solidFill>
              <a:effectLst/>
              <a:latin typeface="Helvetica Neue"/>
            </a:endParaRPr>
          </a:p>
          <a:p>
            <a:pPr algn="r" rtl="1" fontAlgn="base"/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 </a:t>
            </a:r>
            <a:r>
              <a:rPr lang="fr-FR" b="0" i="0">
                <a:solidFill>
                  <a:srgbClr val="444444"/>
                </a:solidFill>
                <a:effectLst/>
                <a:latin typeface="Helvetica Neue"/>
              </a:rPr>
              <a:t>طلب 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للتقوى قال تعالى :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“ </a:t>
            </a:r>
            <a:r>
              <a:rPr lang="ar-AE" b="0" i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قرآنا عربيا غير ذي عوج لعلهم يتقون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 ”[الزمر: 28]</a:t>
            </a:r>
            <a:endParaRPr lang="fr-FR" b="0" i="0">
              <a:solidFill>
                <a:srgbClr val="444444"/>
              </a:solidFill>
              <a:effectLst/>
              <a:latin typeface="Helvetica Neue"/>
            </a:endParaRPr>
          </a:p>
          <a:p>
            <a:pPr algn="r" rtl="1" fontAlgn="base"/>
            <a:r>
              <a:rPr lang="fr-FR" b="0" i="0">
                <a:solidFill>
                  <a:srgbClr val="444444"/>
                </a:solidFill>
                <a:effectLst/>
                <a:latin typeface="Helvetica Neue"/>
              </a:rPr>
              <a:t>طلب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 للبركة قال تعالى :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“ و </a:t>
            </a:r>
            <a:r>
              <a:rPr lang="ar-AE" b="0" i="0">
                <a:solidFill>
                  <a:srgbClr val="C00000"/>
                </a:solidFill>
                <a:effectLst/>
                <a:latin typeface="Helvetica Neue"/>
              </a:rPr>
              <a:t>هذا ذكر مبارك أنزلناه أفأنتم له منكرون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 ”[الأنبياء: 50]</a:t>
            </a:r>
            <a:endParaRPr lang="fr-FR" b="0" i="0">
              <a:solidFill>
                <a:srgbClr val="444444"/>
              </a:solidFill>
              <a:effectLst/>
              <a:latin typeface="Helvetica Neue"/>
            </a:endParaRPr>
          </a:p>
          <a:p>
            <a:pPr algn="r" rtl="1" fontAlgn="base"/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القرآن يهدي للتي هي أقوم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قال تعالى :“</a:t>
            </a:r>
            <a:r>
              <a:rPr lang="ar-AE" b="0" i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 إن هذا القرآن يهدي للتي هي أقوم</a:t>
            </a: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 ”</a:t>
            </a:r>
          </a:p>
          <a:p>
            <a:pPr algn="r" rtl="1" fontAlgn="base"/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 القرآن يخرج من الظلمات إلى النور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قال تعالى : </a:t>
            </a:r>
            <a:r>
              <a:rPr lang="ar-AE" b="0" i="0">
                <a:solidFill>
                  <a:srgbClr val="0070C0"/>
                </a:solidFill>
                <a:effectLst/>
                <a:latin typeface="Helvetica Neue"/>
              </a:rPr>
              <a:t>“ يهدي به الله من اتبع رضوانه سبل السلام و يخرجهم من الظلمات إلى النور بإذنه و يهديهم إلى صراط مستقيم ”</a:t>
            </a:r>
            <a:endParaRPr lang="fr-FR" b="0" i="0">
              <a:solidFill>
                <a:srgbClr val="0070C0"/>
              </a:solidFill>
              <a:effectLst/>
              <a:latin typeface="Helvetica Neue"/>
            </a:endParaRPr>
          </a:p>
          <a:p>
            <a:pPr algn="r" rtl="1" fontAlgn="base"/>
            <a:r>
              <a:rPr lang="ar-AE" b="0" i="0">
                <a:solidFill>
                  <a:srgbClr val="444444"/>
                </a:solidFill>
                <a:effectLst/>
                <a:latin typeface="Helvetica Neue"/>
              </a:rPr>
              <a:t>إحياء للقلب قال تعالى :</a:t>
            </a:r>
            <a:br>
              <a:rPr lang="ar-AE" b="0" i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ar-AE" b="0" i="0">
                <a:solidFill>
                  <a:srgbClr val="7030A0"/>
                </a:solidFill>
                <a:effectLst/>
                <a:latin typeface="Helvetica Neue"/>
              </a:rPr>
              <a:t>أومن كان ميتا فأحييناه و جعلنا له نورا يمشي به في الناس “</a:t>
            </a:r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9DBAA-75F9-8A48-B034-3C5447F0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3" y="-239636"/>
            <a:ext cx="10515600" cy="1325563"/>
          </a:xfrm>
        </p:spPr>
        <p:txBody>
          <a:bodyPr/>
          <a:lstStyle/>
          <a:p>
            <a:pPr algn="ctr" rtl="1"/>
            <a:r>
              <a:rPr lang="fr-FR">
                <a:solidFill>
                  <a:srgbClr val="FF0000"/>
                </a:solidFill>
              </a:rPr>
              <a:t>حبل الله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5BE6914-5CD0-B444-BBA0-DC168E5FD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762000"/>
            <a:ext cx="948266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15D61-9EAB-1643-83CA-C6998342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9FF22-AA99-0240-A69C-1FA6BDE0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AE" b="0" i="0">
              <a:solidFill>
                <a:srgbClr val="000000"/>
              </a:solidFill>
              <a:effectLst/>
              <a:latin typeface="Tajawal"/>
            </a:endParaRPr>
          </a:p>
          <a:p>
            <a:pPr algn="r" rtl="1"/>
            <a:r>
              <a:rPr lang="ar-AE" b="0" i="0">
                <a:solidFill>
                  <a:srgbClr val="000000"/>
                </a:solidFill>
                <a:effectLst/>
                <a:latin typeface="Tajawal"/>
              </a:rPr>
              <a:t> </a:t>
            </a:r>
          </a:p>
          <a:p>
            <a:pPr algn="r" rtl="1"/>
            <a:r>
              <a:rPr lang="ar-AE" b="0" i="0">
                <a:solidFill>
                  <a:srgbClr val="000000"/>
                </a:solidFill>
                <a:effectLst/>
                <a:latin typeface="Tajawal"/>
              </a:rPr>
              <a:t> </a:t>
            </a:r>
          </a:p>
          <a:p>
            <a:pPr algn="r" rtl="1"/>
            <a:endParaRPr lang="ar-AE" b="0" i="0">
              <a:solidFill>
                <a:srgbClr val="000000"/>
              </a:solidFill>
              <a:effectLst/>
              <a:latin typeface="Tajawal"/>
            </a:endParaRPr>
          </a:p>
          <a:p>
            <a:pPr algn="r" rtl="1"/>
            <a:r>
              <a:rPr lang="ar-AE" b="0" i="0">
                <a:solidFill>
                  <a:srgbClr val="000000"/>
                </a:solidFill>
                <a:effectLst/>
                <a:latin typeface="Tajawal"/>
              </a:rPr>
              <a:t> </a:t>
            </a:r>
          </a:p>
          <a:p>
            <a:pPr algn="r" rtl="1"/>
            <a:endParaRPr lang="ar-AE" b="0" i="0">
              <a:solidFill>
                <a:srgbClr val="000000"/>
              </a:solidFill>
              <a:effectLst/>
              <a:latin typeface="Tajawal"/>
            </a:endParaRPr>
          </a:p>
          <a:p>
            <a:pPr algn="r" rtl="1"/>
            <a:r>
              <a:rPr lang="ar-AE" b="0" i="0">
                <a:solidFill>
                  <a:srgbClr val="000000"/>
                </a:solidFill>
                <a:effectLst/>
                <a:latin typeface="Tajawal"/>
              </a:rPr>
              <a:t> </a:t>
            </a:r>
            <a:endParaRPr lang="fr-FR"/>
          </a:p>
        </p:txBody>
      </p:sp>
      <p:graphicFrame>
        <p:nvGraphicFramePr>
          <p:cNvPr id="5" name="رسم تخطيطي 5">
            <a:extLst>
              <a:ext uri="{FF2B5EF4-FFF2-40B4-BE49-F238E27FC236}">
                <a16:creationId xmlns:a16="http://schemas.microsoft.com/office/drawing/2014/main" id="{D86D2CB7-68BF-EE46-8D0F-367E23AF4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125517"/>
              </p:ext>
            </p:extLst>
          </p:nvPr>
        </p:nvGraphicFramePr>
        <p:xfrm>
          <a:off x="28599" y="188640"/>
          <a:ext cx="12163401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5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30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روعة حفظ القرآن الكريم </vt:lpstr>
      <vt:lpstr>Présentation PowerPoint</vt:lpstr>
      <vt:lpstr>Présentation PowerPoint</vt:lpstr>
      <vt:lpstr>Présentation PowerPoint</vt:lpstr>
      <vt:lpstr>كلام الله</vt:lpstr>
      <vt:lpstr>هداية ونور وفرقان</vt:lpstr>
      <vt:lpstr>Présentation PowerPoint</vt:lpstr>
      <vt:lpstr>حبل الله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حافظ القرآن يستحق التوقير والتكريم</vt:lpstr>
      <vt:lpstr>أفضل انتماء </vt:lpstr>
      <vt:lpstr>الخيرية</vt:lpstr>
      <vt:lpstr>رفعة </vt:lpstr>
      <vt:lpstr>الريح الطيب</vt:lpstr>
      <vt:lpstr> أتدرين أين رتبة حافظة القرآن ؟</vt:lpstr>
      <vt:lpstr>رتبة حافظ القرآن </vt:lpstr>
      <vt:lpstr>رتبة حافظ القرآن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منزلة  معلم و محفظ القرآن الكريم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روعة حفظ القرآن الكريم </dc:title>
  <dc:creator>IMANE ELALJ</dc:creator>
  <cp:lastModifiedBy>IMANE ELALJ</cp:lastModifiedBy>
  <cp:revision>12</cp:revision>
  <dcterms:created xsi:type="dcterms:W3CDTF">2019-10-04T11:08:09Z</dcterms:created>
  <dcterms:modified xsi:type="dcterms:W3CDTF">2019-10-05T14:54:19Z</dcterms:modified>
</cp:coreProperties>
</file>