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4" r:id="rId3"/>
    <p:sldId id="258" r:id="rId4"/>
    <p:sldId id="263" r:id="rId5"/>
    <p:sldId id="282" r:id="rId6"/>
    <p:sldId id="267" r:id="rId7"/>
    <p:sldId id="259" r:id="rId8"/>
    <p:sldId id="262" r:id="rId9"/>
    <p:sldId id="285" r:id="rId10"/>
    <p:sldId id="293" r:id="rId11"/>
    <p:sldId id="284" r:id="rId12"/>
    <p:sldId id="270" r:id="rId13"/>
    <p:sldId id="257" r:id="rId14"/>
    <p:sldId id="295" r:id="rId15"/>
    <p:sldId id="287" r:id="rId16"/>
    <p:sldId id="273" r:id="rId17"/>
    <p:sldId id="264" r:id="rId18"/>
    <p:sldId id="272" r:id="rId19"/>
    <p:sldId id="280" r:id="rId20"/>
    <p:sldId id="294" r:id="rId21"/>
    <p:sldId id="260" r:id="rId22"/>
    <p:sldId id="261" r:id="rId23"/>
    <p:sldId id="269" r:id="rId24"/>
    <p:sldId id="281" r:id="rId25"/>
    <p:sldId id="289" r:id="rId26"/>
    <p:sldId id="296" r:id="rId27"/>
    <p:sldId id="271" r:id="rId28"/>
    <p:sldId id="297" r:id="rId29"/>
    <p:sldId id="299" r:id="rId30"/>
    <p:sldId id="298" r:id="rId31"/>
    <p:sldId id="278" r:id="rId32"/>
    <p:sldId id="300" r:id="rId3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06" autoAdjust="0"/>
  </p:normalViewPr>
  <p:slideViewPr>
    <p:cSldViewPr>
      <p:cViewPr varScale="1">
        <p:scale>
          <a:sx n="82" d="100"/>
          <a:sy n="82" d="100"/>
        </p:scale>
        <p:origin x="-56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presProps" Target="pres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551FD-8A43-48D1-AA09-AF3F138FEF7C}" type="datetimeFigureOut">
              <a:rPr lang="fr-FR" smtClean="0"/>
              <a:pPr/>
              <a:t>16/11/2020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7F855-16E4-478B-B856-D8F2239BB4A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551FD-8A43-48D1-AA09-AF3F138FEF7C}" type="datetimeFigureOut">
              <a:rPr lang="fr-FR" smtClean="0"/>
              <a:pPr/>
              <a:t>16/11/2020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7F855-16E4-478B-B856-D8F2239BB4A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551FD-8A43-48D1-AA09-AF3F138FEF7C}" type="datetimeFigureOut">
              <a:rPr lang="fr-FR" smtClean="0"/>
              <a:pPr/>
              <a:t>16/11/2020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7F855-16E4-478B-B856-D8F2239BB4A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551FD-8A43-48D1-AA09-AF3F138FEF7C}" type="datetimeFigureOut">
              <a:rPr lang="fr-FR" smtClean="0"/>
              <a:pPr/>
              <a:t>16/11/2020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7F855-16E4-478B-B856-D8F2239BB4A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551FD-8A43-48D1-AA09-AF3F138FEF7C}" type="datetimeFigureOut">
              <a:rPr lang="fr-FR" smtClean="0"/>
              <a:pPr/>
              <a:t>16/11/2020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7F855-16E4-478B-B856-D8F2239BB4A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551FD-8A43-48D1-AA09-AF3F138FEF7C}" type="datetimeFigureOut">
              <a:rPr lang="fr-FR" smtClean="0"/>
              <a:pPr/>
              <a:t>16/11/2020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7F855-16E4-478B-B856-D8F2239BB4A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551FD-8A43-48D1-AA09-AF3F138FEF7C}" type="datetimeFigureOut">
              <a:rPr lang="fr-FR" smtClean="0"/>
              <a:pPr/>
              <a:t>16/11/2020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7F855-16E4-478B-B856-D8F2239BB4A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551FD-8A43-48D1-AA09-AF3F138FEF7C}" type="datetimeFigureOut">
              <a:rPr lang="fr-FR" smtClean="0"/>
              <a:pPr/>
              <a:t>16/11/2020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7F855-16E4-478B-B856-D8F2239BB4A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551FD-8A43-48D1-AA09-AF3F138FEF7C}" type="datetimeFigureOut">
              <a:rPr lang="fr-FR" smtClean="0"/>
              <a:pPr/>
              <a:t>16/11/2020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7F855-16E4-478B-B856-D8F2239BB4A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551FD-8A43-48D1-AA09-AF3F138FEF7C}" type="datetimeFigureOut">
              <a:rPr lang="fr-FR" smtClean="0"/>
              <a:pPr/>
              <a:t>16/11/2020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7F855-16E4-478B-B856-D8F2239BB4A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551FD-8A43-48D1-AA09-AF3F138FEF7C}" type="datetimeFigureOut">
              <a:rPr lang="fr-FR" smtClean="0"/>
              <a:pPr/>
              <a:t>16/11/2020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B47F855-16E4-478B-B856-D8F2239BB4A2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/>
              <a:t>Cliquez pour modifier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10551FD-8A43-48D1-AA09-AF3F138FEF7C}" type="datetimeFigureOut">
              <a:rPr lang="fr-FR" smtClean="0"/>
              <a:pPr/>
              <a:t>16/11/2020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B47F855-16E4-478B-B856-D8F2239BB4A2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 /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 /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 /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 /><Relationship Id="rId2" Type="http://schemas.openxmlformats.org/officeDocument/2006/relationships/image" Target="../media/image26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 /><Relationship Id="rId2" Type="http://schemas.openxmlformats.org/officeDocument/2006/relationships/image" Target="../media/image30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2.jpeg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 /><Relationship Id="rId2" Type="http://schemas.openxmlformats.org/officeDocument/2006/relationships/image" Target="../media/image34.jpeg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 /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 /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 /><Relationship Id="rId2" Type="http://schemas.openxmlformats.org/officeDocument/2006/relationships/image" Target="../media/image39.jpeg" /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7.jpeg" /><Relationship Id="rId4" Type="http://schemas.openxmlformats.org/officeDocument/2006/relationships/image" Target="../media/image6.jpeg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 /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 /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85720" y="1000108"/>
            <a:ext cx="8385048" cy="1700210"/>
          </a:xfrm>
        </p:spPr>
        <p:txBody>
          <a:bodyPr>
            <a:normAutofit/>
          </a:bodyPr>
          <a:lstStyle/>
          <a:p>
            <a:pPr algn="ctr"/>
            <a:r>
              <a:rPr lang="ar-AE" sz="9600" dirty="0"/>
              <a:t>كن نظيفا</a:t>
            </a:r>
            <a:endParaRPr lang="fr-FR" sz="9600" dirty="0"/>
          </a:p>
        </p:txBody>
      </p:sp>
      <p:pic>
        <p:nvPicPr>
          <p:cNvPr id="4" name="Image 3" descr="36dfe0ce-52ad-48ec-89b9-25f84e2feeb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3143248"/>
            <a:ext cx="4286248" cy="321468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f9ab19bf-b8fe-4cc4-90cc-61ff3a4457a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1071546"/>
            <a:ext cx="6894017" cy="4929222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afcb9555-b76e-4dd5-b60e-38e414b6949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1071546"/>
            <a:ext cx="5572164" cy="4457731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49d9aea5-5319-4744-a4a3-1db962042e9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1142984"/>
            <a:ext cx="5143536" cy="5143536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Espace réservé du contenu 5" descr="3a2ffd08-5a94-43e1-bec6-33bfb3856ac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428604"/>
            <a:ext cx="7551593" cy="6143668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Espace réservé du contenu 3" descr="f89b6d24-ed3b-4748-bfeb-24d787f2ac4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099" y="857232"/>
            <a:ext cx="7275477" cy="5143536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b3018a64-778b-45fb-9cb2-4f596bc6bd7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428604"/>
            <a:ext cx="4000528" cy="3000396"/>
          </a:xfrm>
        </p:spPr>
      </p:pic>
      <p:pic>
        <p:nvPicPr>
          <p:cNvPr id="5" name="Espace réservé du contenu 3" descr="ff371088-8592-4c50-8c7c-1d7d420b43d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785926"/>
            <a:ext cx="3786214" cy="463457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184aae63-03b1-41a5-b168-9b3144b82fa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0"/>
            <a:ext cx="4643470" cy="6567560"/>
          </a:xfrm>
        </p:spPr>
      </p:pic>
      <p:pic>
        <p:nvPicPr>
          <p:cNvPr id="5" name="Espace réservé du contenu 3" descr="3497eafe-fdfe-41f9-8f7b-75464f2e291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500042"/>
            <a:ext cx="4143404" cy="554765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8e6d29f5-c8de-46dc-a4c4-712eef27366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000108"/>
            <a:ext cx="4198372" cy="4572032"/>
          </a:xfrm>
        </p:spPr>
      </p:pic>
      <p:pic>
        <p:nvPicPr>
          <p:cNvPr id="5" name="Espace réservé du contenu 3" descr="37d00150-8477-48e7-8a53-c7f81ab5133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928670"/>
            <a:ext cx="4429156" cy="476134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85adac4c-2e58-4edd-94f4-3fa8f9a56b9f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571480"/>
            <a:ext cx="6643734" cy="5813268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a3ec2847-a512-4993-835d-27cb40c63aa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223762"/>
            <a:ext cx="5286412" cy="5277072"/>
          </a:xfrm>
        </p:spPr>
      </p:pic>
      <p:pic>
        <p:nvPicPr>
          <p:cNvPr id="5" name="Espace réservé du contenu 3" descr="b8743226-36c9-4092-8ac9-102d9f8097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31" y="142852"/>
            <a:ext cx="3512123" cy="200026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347b8de3-4bb4-4f56-a658-86d7aac284d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6052" y="1935163"/>
            <a:ext cx="5971895" cy="4389437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f29c0161-4366-4d66-8ffb-c8f51c8c84d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70" y="357166"/>
            <a:ext cx="5000660" cy="6250824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6e4f6165-2dc3-4b87-933f-3c48cd6522c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133920"/>
            <a:ext cx="5143535" cy="6590157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7be175f1-c8fd-474b-8725-86a91fb74e0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285729"/>
            <a:ext cx="4357718" cy="3268288"/>
          </a:xfrm>
        </p:spPr>
      </p:pic>
      <p:pic>
        <p:nvPicPr>
          <p:cNvPr id="5" name="Espace réservé du contenu 3" descr="9f9f7c87-a24f-473e-9309-e6a76fb9720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422" y="3643314"/>
            <a:ext cx="4000528" cy="3000396"/>
          </a:xfrm>
          <a:prstGeom prst="rect">
            <a:avLst/>
          </a:prstGeom>
        </p:spPr>
      </p:pic>
      <p:pic>
        <p:nvPicPr>
          <p:cNvPr id="6" name="Espace réservé du contenu 3" descr="ceba71ac-7580-41a9-a43a-b61056e2a70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256" y="714356"/>
            <a:ext cx="3071834" cy="2723693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42f6cd4d-5c53-4646-ba9b-6c6491b93ba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928670"/>
            <a:ext cx="5286412" cy="5418848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a0956d16-afeb-4081-82f0-68d63cc38e6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857232"/>
            <a:ext cx="4071966" cy="5429287"/>
          </a:xfrm>
        </p:spPr>
      </p:pic>
      <p:pic>
        <p:nvPicPr>
          <p:cNvPr id="5" name="Espace réservé du contenu 3" descr="e5a901a8-9e13-4c0b-a692-b71a6ca2061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2357430"/>
            <a:ext cx="3643338" cy="2760967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cb623b88-707d-4298-9083-9500518615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2" y="0"/>
            <a:ext cx="4643470" cy="6576642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Espace réservé du contenu 3" descr="f98e5ccf-a2a3-445f-9805-db2652af51c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108" y="142852"/>
            <a:ext cx="4643470" cy="6576642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71fbc595-fd50-4783-adf3-55d4ac4fcae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714356"/>
            <a:ext cx="5715040" cy="5479294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1d0921ee-96fe-44d9-823c-45889bf16ad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29255" y="3143248"/>
            <a:ext cx="3614741" cy="2738440"/>
          </a:xfrm>
        </p:spPr>
      </p:pic>
      <p:pic>
        <p:nvPicPr>
          <p:cNvPr id="6" name="Image 5" descr="c7829746-8db5-45f7-93c7-962059bb91b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928669"/>
            <a:ext cx="4857784" cy="361509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4eab7e84-f563-4ed6-ac56-edeb52cef5d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642918"/>
            <a:ext cx="5857916" cy="585791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0e5612c6-8a5a-446d-a57c-5dd561edf52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714356"/>
            <a:ext cx="4186439" cy="2286016"/>
          </a:xfrm>
        </p:spPr>
      </p:pic>
      <p:pic>
        <p:nvPicPr>
          <p:cNvPr id="5" name="Espace réservé du contenu 3" descr="6323b56c-b855-4fa0-95d4-28314dabc15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571480"/>
            <a:ext cx="3571900" cy="2543626"/>
          </a:xfrm>
          <a:prstGeom prst="rect">
            <a:avLst/>
          </a:prstGeom>
        </p:spPr>
      </p:pic>
      <p:pic>
        <p:nvPicPr>
          <p:cNvPr id="6" name="Espace réservé du contenu 3" descr="45276c34-c1f9-4cb0-9bea-b65df5027f5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3357562"/>
            <a:ext cx="4144163" cy="2928958"/>
          </a:xfrm>
          <a:prstGeom prst="rect">
            <a:avLst/>
          </a:prstGeom>
        </p:spPr>
      </p:pic>
      <p:pic>
        <p:nvPicPr>
          <p:cNvPr id="7" name="Espace réservé du contenu 3" descr="f8acebf3-a454-4a0f-842f-59931c95170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628" y="3500438"/>
            <a:ext cx="3429024" cy="2591704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fe7e9ccd-374a-4bbf-b135-4ad7a64926f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2" y="714356"/>
            <a:ext cx="5429288" cy="5429288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84821cdb-2f9f-437c-b5fd-afeb1d11c3d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214422"/>
            <a:ext cx="8244196" cy="4714908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7c1fcf06-4227-4569-b9a1-4c6a8459ffb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785794"/>
            <a:ext cx="6719637" cy="500066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7e8268d3-248b-4e90-8c05-6535f7a936e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928670"/>
            <a:ext cx="6850889" cy="5143536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ac199e03-dac7-4c9f-8d3a-febd1703e11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857232"/>
            <a:ext cx="7041191" cy="528641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32b7e08d-b21b-4122-a649-c2c1b0ceaa8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857232"/>
            <a:ext cx="6946040" cy="5214974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6d29a530-44ba-4ada-9188-b8d846438a4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785794"/>
            <a:ext cx="7184390" cy="535785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7c1f587d-519c-4714-8f84-cc248b4e33ff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1142984"/>
            <a:ext cx="5920841" cy="4429156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b7d7cb5a-9a5f-46ad-bae7-6ae6a58540b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1357298"/>
            <a:ext cx="6163402" cy="4357718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47</TotalTime>
  <Words>2</Words>
  <Application>Microsoft Office PowerPoint</Application>
  <PresentationFormat>Affichage à l'écran (4:3)</PresentationFormat>
  <Paragraphs>1</Paragraphs>
  <Slides>32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33" baseType="lpstr">
      <vt:lpstr>Débit</vt:lpstr>
      <vt:lpstr>كن نظيفا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كن نظيفا</dc:title>
  <dc:creator>HP  2</dc:creator>
  <cp:lastModifiedBy>Utilisateur inconnu</cp:lastModifiedBy>
  <cp:revision>8</cp:revision>
  <dcterms:created xsi:type="dcterms:W3CDTF">2020-06-15T17:25:58Z</dcterms:created>
  <dcterms:modified xsi:type="dcterms:W3CDTF">2020-11-16T18:38:02Z</dcterms:modified>
</cp:coreProperties>
</file>