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95" r:id="rId3"/>
    <p:sldId id="296" r:id="rId4"/>
    <p:sldId id="287" r:id="rId5"/>
    <p:sldId id="302" r:id="rId6"/>
    <p:sldId id="332" r:id="rId7"/>
    <p:sldId id="261" r:id="rId8"/>
    <p:sldId id="308" r:id="rId9"/>
    <p:sldId id="310" r:id="rId10"/>
    <p:sldId id="311" r:id="rId11"/>
    <p:sldId id="313" r:id="rId12"/>
    <p:sldId id="321" r:id="rId13"/>
    <p:sldId id="322" r:id="rId14"/>
    <p:sldId id="323" r:id="rId15"/>
    <p:sldId id="324" r:id="rId16"/>
    <p:sldId id="325" r:id="rId17"/>
    <p:sldId id="330" r:id="rId18"/>
    <p:sldId id="326" r:id="rId19"/>
    <p:sldId id="328" r:id="rId20"/>
    <p:sldId id="327" r:id="rId21"/>
    <p:sldId id="329" r:id="rId22"/>
    <p:sldId id="280" r:id="rId23"/>
    <p:sldId id="318" r:id="rId24"/>
    <p:sldId id="265" r:id="rId25"/>
    <p:sldId id="300" r:id="rId26"/>
    <p:sldId id="286" r:id="rId27"/>
    <p:sldId id="268" r:id="rId28"/>
    <p:sldId id="266" r:id="rId29"/>
    <p:sldId id="269" r:id="rId30"/>
    <p:sldId id="275" r:id="rId31"/>
    <p:sldId id="278" r:id="rId32"/>
    <p:sldId id="279" r:id="rId33"/>
    <p:sldId id="281" r:id="rId34"/>
    <p:sldId id="283" r:id="rId35"/>
    <p:sldId id="285" r:id="rId36"/>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CC3300"/>
    <a:srgbClr val="DDDDDD"/>
    <a:srgbClr val="B2B2B2"/>
    <a:srgbClr val="FFFF66"/>
    <a:srgbClr val="FFCCFF"/>
    <a:srgbClr val="33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2083" autoAdjust="0"/>
  </p:normalViewPr>
  <p:slideViewPr>
    <p:cSldViewPr>
      <p:cViewPr varScale="1">
        <p:scale>
          <a:sx n="61" d="100"/>
          <a:sy n="61" d="100"/>
        </p:scale>
        <p:origin x="-13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presProps" Target="presProps.xml" /><Relationship Id="rId40"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p>
        </p:txBody>
      </p:sp>
      <p:sp>
        <p:nvSpPr>
          <p:cNvPr id="4" name="Rectangle 4">
            <a:extLst>
              <a:ext uri="{FF2B5EF4-FFF2-40B4-BE49-F238E27FC236}">
                <a16:creationId xmlns:a16="http://schemas.microsoft.com/office/drawing/2014/main" id="{53E9816F-82D2-4AB4-A698-DAC2EC00C4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7B27B1-3ABA-4039-912B-4745F86E80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E46BF3-49A4-4585-9D95-627E6F75636A}"/>
              </a:ext>
            </a:extLst>
          </p:cNvPr>
          <p:cNvSpPr>
            <a:spLocks noGrp="1" noChangeArrowheads="1"/>
          </p:cNvSpPr>
          <p:nvPr>
            <p:ph type="sldNum" sz="quarter" idx="12"/>
          </p:nvPr>
        </p:nvSpPr>
        <p:spPr>
          <a:ln/>
        </p:spPr>
        <p:txBody>
          <a:bodyPr/>
          <a:lstStyle>
            <a:lvl1pPr>
              <a:defRPr/>
            </a:lvl1pPr>
          </a:lstStyle>
          <a:p>
            <a:fld id="{B5FBD82E-F2D3-4D55-89CC-1E2E1267DEA8}" type="slidenum">
              <a:rPr lang="ar-SA" altLang="en-US"/>
              <a:pPr/>
              <a:t>‹N°›</a:t>
            </a:fld>
            <a:endParaRPr lang="en-US" altLang="en-US"/>
          </a:p>
        </p:txBody>
      </p:sp>
    </p:spTree>
    <p:extLst>
      <p:ext uri="{BB962C8B-B14F-4D97-AF65-F5344CB8AC3E}">
        <p14:creationId xmlns:p14="http://schemas.microsoft.com/office/powerpoint/2010/main" val="214306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75CDDF5B-2ACE-46FF-9B7E-B962408538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6DFCD6-47F8-4F5E-ACEB-CBAE5F505E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6AD831-B6D1-4B5E-8521-5C57DCC03C9D}"/>
              </a:ext>
            </a:extLst>
          </p:cNvPr>
          <p:cNvSpPr>
            <a:spLocks noGrp="1" noChangeArrowheads="1"/>
          </p:cNvSpPr>
          <p:nvPr>
            <p:ph type="sldNum" sz="quarter" idx="12"/>
          </p:nvPr>
        </p:nvSpPr>
        <p:spPr>
          <a:ln/>
        </p:spPr>
        <p:txBody>
          <a:bodyPr/>
          <a:lstStyle>
            <a:lvl1pPr>
              <a:defRPr/>
            </a:lvl1pPr>
          </a:lstStyle>
          <a:p>
            <a:fld id="{64219E79-2217-4CDF-BF17-6EBA5F42B4AC}" type="slidenum">
              <a:rPr lang="ar-SA" altLang="en-US"/>
              <a:pPr/>
              <a:t>‹N°›</a:t>
            </a:fld>
            <a:endParaRPr lang="en-US" altLang="en-US"/>
          </a:p>
        </p:txBody>
      </p:sp>
    </p:spTree>
    <p:extLst>
      <p:ext uri="{BB962C8B-B14F-4D97-AF65-F5344CB8AC3E}">
        <p14:creationId xmlns:p14="http://schemas.microsoft.com/office/powerpoint/2010/main" val="707814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BC42576D-22D0-401B-B0B8-20A4810F58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699D4F-E4BE-4C3E-A88A-1643E3A4F7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EB92D1D-9915-4DD8-B4BC-EB8F92D090ED}"/>
              </a:ext>
            </a:extLst>
          </p:cNvPr>
          <p:cNvSpPr>
            <a:spLocks noGrp="1" noChangeArrowheads="1"/>
          </p:cNvSpPr>
          <p:nvPr>
            <p:ph type="sldNum" sz="quarter" idx="12"/>
          </p:nvPr>
        </p:nvSpPr>
        <p:spPr>
          <a:ln/>
        </p:spPr>
        <p:txBody>
          <a:bodyPr/>
          <a:lstStyle>
            <a:lvl1pPr>
              <a:defRPr/>
            </a:lvl1pPr>
          </a:lstStyle>
          <a:p>
            <a:fld id="{1CA19D27-B16A-4485-AA66-02D2ABDA5672}" type="slidenum">
              <a:rPr lang="ar-SA" altLang="en-US"/>
              <a:pPr/>
              <a:t>‹N°›</a:t>
            </a:fld>
            <a:endParaRPr lang="en-US" altLang="en-US"/>
          </a:p>
        </p:txBody>
      </p:sp>
    </p:spTree>
    <p:extLst>
      <p:ext uri="{BB962C8B-B14F-4D97-AF65-F5344CB8AC3E}">
        <p14:creationId xmlns:p14="http://schemas.microsoft.com/office/powerpoint/2010/main" val="1779425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16088063-58B4-4D50-BE37-358D689C56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4C2FE9E-FACD-458A-BBB7-C7FE3FEF32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43CE15-8367-4F57-A0AE-9FEEBAC98F88}"/>
              </a:ext>
            </a:extLst>
          </p:cNvPr>
          <p:cNvSpPr>
            <a:spLocks noGrp="1" noChangeArrowheads="1"/>
          </p:cNvSpPr>
          <p:nvPr>
            <p:ph type="sldNum" sz="quarter" idx="12"/>
          </p:nvPr>
        </p:nvSpPr>
        <p:spPr>
          <a:ln/>
        </p:spPr>
        <p:txBody>
          <a:bodyPr/>
          <a:lstStyle>
            <a:lvl1pPr>
              <a:defRPr/>
            </a:lvl1pPr>
          </a:lstStyle>
          <a:p>
            <a:fld id="{B0406F07-EE85-483D-A845-5C8229EF2D6B}" type="slidenum">
              <a:rPr lang="ar-SA" altLang="en-US"/>
              <a:pPr/>
              <a:t>‹N°›</a:t>
            </a:fld>
            <a:endParaRPr lang="en-US" altLang="en-US"/>
          </a:p>
        </p:txBody>
      </p:sp>
    </p:spTree>
    <p:extLst>
      <p:ext uri="{BB962C8B-B14F-4D97-AF65-F5344CB8AC3E}">
        <p14:creationId xmlns:p14="http://schemas.microsoft.com/office/powerpoint/2010/main" val="2678463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
            <a:extLst>
              <a:ext uri="{FF2B5EF4-FFF2-40B4-BE49-F238E27FC236}">
                <a16:creationId xmlns:a16="http://schemas.microsoft.com/office/drawing/2014/main" id="{ED184133-FAE9-4974-99AB-18C3225431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4391E37-AF6F-4A9D-86A3-FF4FAA6C5F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17BF65-497C-4275-8D04-37A99CB0BEFA}"/>
              </a:ext>
            </a:extLst>
          </p:cNvPr>
          <p:cNvSpPr>
            <a:spLocks noGrp="1" noChangeArrowheads="1"/>
          </p:cNvSpPr>
          <p:nvPr>
            <p:ph type="sldNum" sz="quarter" idx="12"/>
          </p:nvPr>
        </p:nvSpPr>
        <p:spPr>
          <a:ln/>
        </p:spPr>
        <p:txBody>
          <a:bodyPr/>
          <a:lstStyle>
            <a:lvl1pPr>
              <a:defRPr/>
            </a:lvl1pPr>
          </a:lstStyle>
          <a:p>
            <a:fld id="{1940951D-DA63-47D0-9681-455D75B173AB}" type="slidenum">
              <a:rPr lang="ar-SA" altLang="en-US"/>
              <a:pPr/>
              <a:t>‹N°›</a:t>
            </a:fld>
            <a:endParaRPr lang="en-US" altLang="en-US"/>
          </a:p>
        </p:txBody>
      </p:sp>
    </p:spTree>
    <p:extLst>
      <p:ext uri="{BB962C8B-B14F-4D97-AF65-F5344CB8AC3E}">
        <p14:creationId xmlns:p14="http://schemas.microsoft.com/office/powerpoint/2010/main" val="288862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Rectangle 4">
            <a:extLst>
              <a:ext uri="{FF2B5EF4-FFF2-40B4-BE49-F238E27FC236}">
                <a16:creationId xmlns:a16="http://schemas.microsoft.com/office/drawing/2014/main" id="{987C3A6E-038D-4F5E-9AE5-8D39E51E07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697552-4087-45C4-9664-A98933AEDC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5A4CD1D-D805-4518-9790-3F959461FE98}"/>
              </a:ext>
            </a:extLst>
          </p:cNvPr>
          <p:cNvSpPr>
            <a:spLocks noGrp="1" noChangeArrowheads="1"/>
          </p:cNvSpPr>
          <p:nvPr>
            <p:ph type="sldNum" sz="quarter" idx="12"/>
          </p:nvPr>
        </p:nvSpPr>
        <p:spPr>
          <a:ln/>
        </p:spPr>
        <p:txBody>
          <a:bodyPr/>
          <a:lstStyle>
            <a:lvl1pPr>
              <a:defRPr/>
            </a:lvl1pPr>
          </a:lstStyle>
          <a:p>
            <a:fld id="{E2D1F41B-829F-4D8C-BABC-E534FE2F079A}" type="slidenum">
              <a:rPr lang="ar-SA" altLang="en-US"/>
              <a:pPr/>
              <a:t>‹N°›</a:t>
            </a:fld>
            <a:endParaRPr lang="en-US" altLang="en-US"/>
          </a:p>
        </p:txBody>
      </p:sp>
    </p:spTree>
    <p:extLst>
      <p:ext uri="{BB962C8B-B14F-4D97-AF65-F5344CB8AC3E}">
        <p14:creationId xmlns:p14="http://schemas.microsoft.com/office/powerpoint/2010/main" val="2920879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Rectangle 4">
            <a:extLst>
              <a:ext uri="{FF2B5EF4-FFF2-40B4-BE49-F238E27FC236}">
                <a16:creationId xmlns:a16="http://schemas.microsoft.com/office/drawing/2014/main" id="{39A5B0EA-29DE-45C5-969C-8AFC2E83184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725D5A9-EA00-4539-A213-5A33CF9A4F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34ACB04-C06A-47D4-A5A9-5D44E01CC318}"/>
              </a:ext>
            </a:extLst>
          </p:cNvPr>
          <p:cNvSpPr>
            <a:spLocks noGrp="1" noChangeArrowheads="1"/>
          </p:cNvSpPr>
          <p:nvPr>
            <p:ph type="sldNum" sz="quarter" idx="12"/>
          </p:nvPr>
        </p:nvSpPr>
        <p:spPr>
          <a:ln/>
        </p:spPr>
        <p:txBody>
          <a:bodyPr/>
          <a:lstStyle>
            <a:lvl1pPr>
              <a:defRPr/>
            </a:lvl1pPr>
          </a:lstStyle>
          <a:p>
            <a:fld id="{16979387-9D1F-41AB-AFE4-5B1DCA9B886C}" type="slidenum">
              <a:rPr lang="ar-SA" altLang="en-US"/>
              <a:pPr/>
              <a:t>‹N°›</a:t>
            </a:fld>
            <a:endParaRPr lang="en-US" altLang="en-US"/>
          </a:p>
        </p:txBody>
      </p:sp>
    </p:spTree>
    <p:extLst>
      <p:ext uri="{BB962C8B-B14F-4D97-AF65-F5344CB8AC3E}">
        <p14:creationId xmlns:p14="http://schemas.microsoft.com/office/powerpoint/2010/main" val="418784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Rectangle 4">
            <a:extLst>
              <a:ext uri="{FF2B5EF4-FFF2-40B4-BE49-F238E27FC236}">
                <a16:creationId xmlns:a16="http://schemas.microsoft.com/office/drawing/2014/main" id="{960E9256-0AB1-422E-9219-E42549FC23E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6AEF3D4-A306-438E-80B6-F29AACEBE3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7D21516-A6C2-4015-8798-C91749B5220D}"/>
              </a:ext>
            </a:extLst>
          </p:cNvPr>
          <p:cNvSpPr>
            <a:spLocks noGrp="1" noChangeArrowheads="1"/>
          </p:cNvSpPr>
          <p:nvPr>
            <p:ph type="sldNum" sz="quarter" idx="12"/>
          </p:nvPr>
        </p:nvSpPr>
        <p:spPr>
          <a:ln/>
        </p:spPr>
        <p:txBody>
          <a:bodyPr/>
          <a:lstStyle>
            <a:lvl1pPr>
              <a:defRPr/>
            </a:lvl1pPr>
          </a:lstStyle>
          <a:p>
            <a:fld id="{FA749006-4E58-4E26-BCC0-D56F7EB7D15E}" type="slidenum">
              <a:rPr lang="ar-SA" altLang="en-US"/>
              <a:pPr/>
              <a:t>‹N°›</a:t>
            </a:fld>
            <a:endParaRPr lang="en-US" altLang="en-US"/>
          </a:p>
        </p:txBody>
      </p:sp>
    </p:spTree>
    <p:extLst>
      <p:ext uri="{BB962C8B-B14F-4D97-AF65-F5344CB8AC3E}">
        <p14:creationId xmlns:p14="http://schemas.microsoft.com/office/powerpoint/2010/main" val="324466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261468-9986-485B-A5D0-6C4951AF470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02AA029-2942-429D-84C3-3F06ED3A33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64D51D8-6BE0-494C-A606-0F1DBB28BA7F}"/>
              </a:ext>
            </a:extLst>
          </p:cNvPr>
          <p:cNvSpPr>
            <a:spLocks noGrp="1" noChangeArrowheads="1"/>
          </p:cNvSpPr>
          <p:nvPr>
            <p:ph type="sldNum" sz="quarter" idx="12"/>
          </p:nvPr>
        </p:nvSpPr>
        <p:spPr>
          <a:ln/>
        </p:spPr>
        <p:txBody>
          <a:bodyPr/>
          <a:lstStyle>
            <a:lvl1pPr>
              <a:defRPr/>
            </a:lvl1pPr>
          </a:lstStyle>
          <a:p>
            <a:fld id="{442C0280-A351-43D1-9503-85CC88D5EB74}" type="slidenum">
              <a:rPr lang="ar-SA" altLang="en-US"/>
              <a:pPr/>
              <a:t>‹N°›</a:t>
            </a:fld>
            <a:endParaRPr lang="en-US" altLang="en-US"/>
          </a:p>
        </p:txBody>
      </p:sp>
    </p:spTree>
    <p:extLst>
      <p:ext uri="{BB962C8B-B14F-4D97-AF65-F5344CB8AC3E}">
        <p14:creationId xmlns:p14="http://schemas.microsoft.com/office/powerpoint/2010/main" val="358943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A23EF0B6-9FC3-49D5-9503-7C9AE63C87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E63723F-884C-4942-92B8-D119C0B638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E5AEA22-0850-4596-92B7-2ACB5818061C}"/>
              </a:ext>
            </a:extLst>
          </p:cNvPr>
          <p:cNvSpPr>
            <a:spLocks noGrp="1" noChangeArrowheads="1"/>
          </p:cNvSpPr>
          <p:nvPr>
            <p:ph type="sldNum" sz="quarter" idx="12"/>
          </p:nvPr>
        </p:nvSpPr>
        <p:spPr>
          <a:ln/>
        </p:spPr>
        <p:txBody>
          <a:bodyPr/>
          <a:lstStyle>
            <a:lvl1pPr>
              <a:defRPr/>
            </a:lvl1pPr>
          </a:lstStyle>
          <a:p>
            <a:fld id="{6B2D9FA9-C143-4EC1-9ED8-0D6C596A49B3}" type="slidenum">
              <a:rPr lang="ar-SA" altLang="en-US"/>
              <a:pPr/>
              <a:t>‹N°›</a:t>
            </a:fld>
            <a:endParaRPr lang="en-US" altLang="en-US"/>
          </a:p>
        </p:txBody>
      </p:sp>
    </p:spTree>
    <p:extLst>
      <p:ext uri="{BB962C8B-B14F-4D97-AF65-F5344CB8AC3E}">
        <p14:creationId xmlns:p14="http://schemas.microsoft.com/office/powerpoint/2010/main" val="282341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264B8B5D-9033-4267-A47C-E1A8F765D77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3FFF683-9FB3-44C6-90A8-CB77C55D95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3F2E340-54D8-463C-A06F-CEEC4C9C6129}"/>
              </a:ext>
            </a:extLst>
          </p:cNvPr>
          <p:cNvSpPr>
            <a:spLocks noGrp="1" noChangeArrowheads="1"/>
          </p:cNvSpPr>
          <p:nvPr>
            <p:ph type="sldNum" sz="quarter" idx="12"/>
          </p:nvPr>
        </p:nvSpPr>
        <p:spPr>
          <a:ln/>
        </p:spPr>
        <p:txBody>
          <a:bodyPr/>
          <a:lstStyle>
            <a:lvl1pPr>
              <a:defRPr/>
            </a:lvl1pPr>
          </a:lstStyle>
          <a:p>
            <a:fld id="{BFF89AEA-5D28-471D-9ECB-AF7C06512D9B}" type="slidenum">
              <a:rPr lang="ar-SA" altLang="en-US"/>
              <a:pPr/>
              <a:t>‹N°›</a:t>
            </a:fld>
            <a:endParaRPr lang="en-US" altLang="en-US"/>
          </a:p>
        </p:txBody>
      </p:sp>
    </p:spTree>
    <p:extLst>
      <p:ext uri="{BB962C8B-B14F-4D97-AF65-F5344CB8AC3E}">
        <p14:creationId xmlns:p14="http://schemas.microsoft.com/office/powerpoint/2010/main" val="34617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D0B8EBF-F45B-44E3-A7ED-4F95A03B615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p>
        </p:txBody>
      </p:sp>
      <p:sp>
        <p:nvSpPr>
          <p:cNvPr id="1027" name="Rectangle 3">
            <a:extLst>
              <a:ext uri="{FF2B5EF4-FFF2-40B4-BE49-F238E27FC236}">
                <a16:creationId xmlns:a16="http://schemas.microsoft.com/office/drawing/2014/main" id="{7C07F625-7C36-4E46-8546-499BFA4AF71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1028" name="Rectangle 4">
            <a:extLst>
              <a:ext uri="{FF2B5EF4-FFF2-40B4-BE49-F238E27FC236}">
                <a16:creationId xmlns:a16="http://schemas.microsoft.com/office/drawing/2014/main" id="{ADB8026F-86B5-46FE-83A2-B5A1FE6B6B34}"/>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FB4F68CD-F679-4B1C-9663-0A4E82CFB29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D804085E-B1A7-4A73-8D21-2405CD652874}"/>
              </a:ext>
            </a:extLst>
          </p:cNvPr>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B463AF6D-D9BD-41B6-B543-09DBD2D39B6D}" type="slidenum">
              <a:rPr lang="ar-SA" altLang="en-US"/>
              <a:pPr/>
              <a:t>‹N°›</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hyperlink" Target="https://www.alukah.net/sharia/0/108752/#_ftn1" TargetMode="Externa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3.gif" /><Relationship Id="rId2" Type="http://schemas.openxmlformats.org/officeDocument/2006/relationships/image" Target="../media/image2.jpeg" /><Relationship Id="rId1" Type="http://schemas.openxmlformats.org/officeDocument/2006/relationships/slideLayout" Target="../slideLayouts/slideLayout2.xml" /><Relationship Id="rId4" Type="http://schemas.openxmlformats.org/officeDocument/2006/relationships/image" Target="../media/image4.gif"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3" Type="http://schemas.openxmlformats.org/officeDocument/2006/relationships/slide" Target="slide33.xml" /><Relationship Id="rId2" Type="http://schemas.openxmlformats.org/officeDocument/2006/relationships/slide" Target="slide28.xml" /><Relationship Id="rId1" Type="http://schemas.openxmlformats.org/officeDocument/2006/relationships/slideLayout" Target="../slideLayouts/slideLayout7.xml" /><Relationship Id="rId5" Type="http://schemas.openxmlformats.org/officeDocument/2006/relationships/slide" Target="slide23.xml" /><Relationship Id="rId4" Type="http://schemas.openxmlformats.org/officeDocument/2006/relationships/slide" Target="slide29.xml" /></Relationships>
</file>

<file path=ppt/slides/_rels/slide23.xml.rels><?xml version="1.0" encoding="UTF-8" standalone="yes"?>
<Relationships xmlns="http://schemas.openxmlformats.org/package/2006/relationships"><Relationship Id="rId3" Type="http://schemas.openxmlformats.org/officeDocument/2006/relationships/audio" Target="../media/audio9.wav" /><Relationship Id="rId2" Type="http://schemas.openxmlformats.org/officeDocument/2006/relationships/audio" Target="../media/audio8.wav" /><Relationship Id="rId1" Type="http://schemas.openxmlformats.org/officeDocument/2006/relationships/slideLayout" Target="../slideLayouts/slideLayout7.xml" /><Relationship Id="rId4" Type="http://schemas.openxmlformats.org/officeDocument/2006/relationships/image" Target="../media/image10.png" /></Relationships>
</file>

<file path=ppt/slides/_rels/slide24.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7.xml" /><Relationship Id="rId4" Type="http://schemas.openxmlformats.org/officeDocument/2006/relationships/image" Target="../media/image13.jpeg" /></Relationships>
</file>

<file path=ppt/slides/_rels/slide25.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slide" Target="slide31.xml" /><Relationship Id="rId7" Type="http://schemas.openxmlformats.org/officeDocument/2006/relationships/slide" Target="slide11.xml" /><Relationship Id="rId2" Type="http://schemas.openxmlformats.org/officeDocument/2006/relationships/slide" Target="slide32.xml" /><Relationship Id="rId1" Type="http://schemas.openxmlformats.org/officeDocument/2006/relationships/slideLayout" Target="../slideLayouts/slideLayout2.xml" /><Relationship Id="rId6" Type="http://schemas.openxmlformats.org/officeDocument/2006/relationships/slide" Target="slide23.xml" /><Relationship Id="rId5" Type="http://schemas.openxmlformats.org/officeDocument/2006/relationships/slide" Target="slide22.xml" /><Relationship Id="rId4" Type="http://schemas.openxmlformats.org/officeDocument/2006/relationships/slide" Target="slide30.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3" Type="http://schemas.openxmlformats.org/officeDocument/2006/relationships/slide" Target="slide29.xml" /><Relationship Id="rId2" Type="http://schemas.openxmlformats.org/officeDocument/2006/relationships/slide" Target="slide23.xml" /><Relationship Id="rId1" Type="http://schemas.openxmlformats.org/officeDocument/2006/relationships/slideLayout" Target="../slideLayouts/slideLayout7.xml" /><Relationship Id="rId5" Type="http://schemas.openxmlformats.org/officeDocument/2006/relationships/slide" Target="slide33.xml" /><Relationship Id="rId4" Type="http://schemas.openxmlformats.org/officeDocument/2006/relationships/slide" Target="slide12.xml" /></Relationships>
</file>

<file path=ppt/slides/_rels/slide31.xml.rels><?xml version="1.0" encoding="UTF-8" standalone="yes"?>
<Relationships xmlns="http://schemas.openxmlformats.org/package/2006/relationships"><Relationship Id="rId3" Type="http://schemas.openxmlformats.org/officeDocument/2006/relationships/slide" Target="slide29.xml" /><Relationship Id="rId2" Type="http://schemas.openxmlformats.org/officeDocument/2006/relationships/slide" Target="slide23.xml" /><Relationship Id="rId1" Type="http://schemas.openxmlformats.org/officeDocument/2006/relationships/slideLayout" Target="../slideLayouts/slideLayout7.xml" /><Relationship Id="rId5" Type="http://schemas.openxmlformats.org/officeDocument/2006/relationships/image" Target="../media/image18.gif" /><Relationship Id="rId4" Type="http://schemas.openxmlformats.org/officeDocument/2006/relationships/slide" Target="slide33.xml" /></Relationships>
</file>

<file path=ppt/slides/_rels/slide32.xml.rels><?xml version="1.0" encoding="UTF-8" standalone="yes"?>
<Relationships xmlns="http://schemas.openxmlformats.org/package/2006/relationships"><Relationship Id="rId3" Type="http://schemas.openxmlformats.org/officeDocument/2006/relationships/slide" Target="slide29.xml" /><Relationship Id="rId2" Type="http://schemas.openxmlformats.org/officeDocument/2006/relationships/slide" Target="slide23.xml" /><Relationship Id="rId1" Type="http://schemas.openxmlformats.org/officeDocument/2006/relationships/slideLayout" Target="../slideLayouts/slideLayout7.xml" /><Relationship Id="rId5" Type="http://schemas.openxmlformats.org/officeDocument/2006/relationships/slide" Target="slide28.xml" /><Relationship Id="rId4" Type="http://schemas.openxmlformats.org/officeDocument/2006/relationships/slide" Target="slide33.xml" /></Relationships>
</file>

<file path=ppt/slides/_rels/slide33.xml.rels><?xml version="1.0" encoding="UTF-8" standalone="yes"?>
<Relationships xmlns="http://schemas.openxmlformats.org/package/2006/relationships"><Relationship Id="rId3" Type="http://schemas.openxmlformats.org/officeDocument/2006/relationships/slide" Target="slide29.xml" /><Relationship Id="rId2" Type="http://schemas.openxmlformats.org/officeDocument/2006/relationships/image" Target="../media/image19.wmf"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audio" Target="../media/audio10.wav" /><Relationship Id="rId1" Type="http://schemas.openxmlformats.org/officeDocument/2006/relationships/slideLayout" Target="../slideLayouts/slideLayout7.xml" /><Relationship Id="rId5" Type="http://schemas.openxmlformats.org/officeDocument/2006/relationships/image" Target="../media/image24.gif" /><Relationship Id="rId4" Type="http://schemas.openxmlformats.org/officeDocument/2006/relationships/image" Target="../media/image23.jpeg" /></Relationships>
</file>

<file path=ppt/slides/_rels/slide4.xml.rels><?xml version="1.0" encoding="UTF-8" standalone="yes"?>
<Relationships xmlns="http://schemas.openxmlformats.org/package/2006/relationships"><Relationship Id="rId3" Type="http://schemas.openxmlformats.org/officeDocument/2006/relationships/image" Target="../media/image6.gif" /><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8" Type="http://schemas.openxmlformats.org/officeDocument/2006/relationships/audio" Target="../media/audio7.wav" /><Relationship Id="rId3" Type="http://schemas.openxmlformats.org/officeDocument/2006/relationships/audio" Target="../media/audio2.wav" /><Relationship Id="rId7" Type="http://schemas.openxmlformats.org/officeDocument/2006/relationships/audio" Target="../media/audio6.wav" /><Relationship Id="rId2" Type="http://schemas.openxmlformats.org/officeDocument/2006/relationships/audio" Target="../media/audio1.wav" /><Relationship Id="rId1" Type="http://schemas.openxmlformats.org/officeDocument/2006/relationships/slideLayout" Target="../slideLayouts/slideLayout7.xml" /><Relationship Id="rId6" Type="http://schemas.openxmlformats.org/officeDocument/2006/relationships/audio" Target="../media/audio5.wav" /><Relationship Id="rId5" Type="http://schemas.openxmlformats.org/officeDocument/2006/relationships/audio" Target="../media/audio4.wav" /><Relationship Id="rId4" Type="http://schemas.openxmlformats.org/officeDocument/2006/relationships/audio" Target="../media/audio3.wav" /><Relationship Id="rId9" Type="http://schemas.openxmlformats.org/officeDocument/2006/relationships/image" Target="../media/image7.png" /></Relationships>
</file>

<file path=ppt/slides/_rels/slide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audio" Target="../media/audio8.wav"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audio" Target="../media/audio5.wav"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jhk">
            <a:extLst>
              <a:ext uri="{FF2B5EF4-FFF2-40B4-BE49-F238E27FC236}">
                <a16:creationId xmlns:a16="http://schemas.microsoft.com/office/drawing/2014/main" id="{E671F045-5E5E-4423-867B-29D1A2305F2E}"/>
              </a:ext>
            </a:extLst>
          </p:cNvPr>
          <p:cNvPicPr>
            <a:picLocks noChangeAspect="1" noChangeArrowheads="1"/>
          </p:cNvPicPr>
          <p:nvPr/>
        </p:nvPicPr>
        <p:blipFill>
          <a:blip r:embed="rId2">
            <a:lum bright="-4000" contrast="2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a:extLst>
              <a:ext uri="{FF2B5EF4-FFF2-40B4-BE49-F238E27FC236}">
                <a16:creationId xmlns:a16="http://schemas.microsoft.com/office/drawing/2014/main" id="{7C443A1E-D030-4D1A-82C0-AA4CBDA604F3}"/>
              </a:ext>
            </a:extLst>
          </p:cNvPr>
          <p:cNvSpPr txBox="1">
            <a:spLocks noChangeArrowheads="1"/>
          </p:cNvSpPr>
          <p:nvPr/>
        </p:nvSpPr>
        <p:spPr bwMode="auto">
          <a:xfrm>
            <a:off x="2627313" y="1989138"/>
            <a:ext cx="6048375" cy="234315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SA" altLang="en-US" sz="7200">
                <a:solidFill>
                  <a:srgbClr val="003399"/>
                </a:solidFill>
                <a:latin typeface="Calibri" panose="020F0502020204030204" pitchFamily="34" charset="0"/>
                <a:cs typeface="Monotype Koufi" pitchFamily="2" charset="0"/>
              </a:rPr>
              <a:t>حياكن الله وبياكن</a:t>
            </a:r>
            <a:endParaRPr lang="en-US" altLang="en-US" sz="7200">
              <a:solidFill>
                <a:srgbClr val="003399"/>
              </a:solidFill>
              <a:latin typeface="Calibri" panose="020F0502020204030204" pitchFamily="34" charset="0"/>
              <a:cs typeface="Monotype Koufi"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fade">
                                      <p:cBhvr>
                                        <p:cTn id="10" dur="2000"/>
                                        <p:tgtEl>
                                          <p:spTgt spid="5124"/>
                                        </p:tgtEl>
                                      </p:cBhvr>
                                    </p:animEffect>
                                  </p:childTnLst>
                                </p:cTn>
                              </p:par>
                              <p:par>
                                <p:cTn id="11" presetID="30" presetClass="emph" presetSubtype="0" repeatCount="indefinite" fill="hold" grpId="0" nodeType="withEffect">
                                  <p:stCondLst>
                                    <p:cond delay="0"/>
                                  </p:stCondLst>
                                  <p:childTnLst>
                                    <p:animClr clrSpc="hsl" dir="cw">
                                      <p:cBhvr override="childStyle">
                                        <p:cTn id="12" dur="500" fill="hold"/>
                                        <p:tgtEl>
                                          <p:spTgt spid="5124"/>
                                        </p:tgtEl>
                                        <p:attrNameLst>
                                          <p:attrName>style.color</p:attrName>
                                        </p:attrNameLst>
                                      </p:cBhvr>
                                      <p:by>
                                        <p:hsl h="0" s="12549" l="25098"/>
                                      </p:by>
                                    </p:animClr>
                                    <p:animClr clrSpc="hsl" dir="cw">
                                      <p:cBhvr>
                                        <p:cTn id="13" dur="500" fill="hold"/>
                                        <p:tgtEl>
                                          <p:spTgt spid="5124"/>
                                        </p:tgtEl>
                                        <p:attrNameLst>
                                          <p:attrName>fillcolor</p:attrName>
                                        </p:attrNameLst>
                                      </p:cBhvr>
                                      <p:by>
                                        <p:hsl h="0" s="12549" l="25098"/>
                                      </p:by>
                                    </p:animClr>
                                    <p:animClr clrSpc="hsl" dir="cw">
                                      <p:cBhvr>
                                        <p:cTn id="14" dur="500" fill="hold"/>
                                        <p:tgtEl>
                                          <p:spTgt spid="5124"/>
                                        </p:tgtEl>
                                        <p:attrNameLst>
                                          <p:attrName>stroke.color</p:attrName>
                                        </p:attrNameLst>
                                      </p:cBhvr>
                                      <p:by>
                                        <p:hsl h="0" s="12549" l="25098"/>
                                      </p:by>
                                    </p:animClr>
                                    <p:set>
                                      <p:cBhvr>
                                        <p:cTn id="15" dur="500" fill="hold"/>
                                        <p:tgtEl>
                                          <p:spTgt spid="51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8DF0E312-3C8D-4A2F-B517-EDEB0B8CCB58}"/>
              </a:ext>
            </a:extLst>
          </p:cNvPr>
          <p:cNvSpPr/>
          <p:nvPr/>
        </p:nvSpPr>
        <p:spPr>
          <a:xfrm>
            <a:off x="3214678" y="1357298"/>
            <a:ext cx="2645276"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ar-SA" sz="5400" b="1" dirty="0">
                <a:ln/>
                <a:solidFill>
                  <a:schemeClr val="accent3"/>
                </a:solidFill>
              </a:rPr>
              <a:t>ا</a:t>
            </a:r>
            <a:r>
              <a:rPr lang="ar-EG" sz="5400" b="1" dirty="0">
                <a:ln/>
                <a:solidFill>
                  <a:schemeClr val="accent3"/>
                </a:solidFill>
              </a:rPr>
              <a:t>لاستئـــذان</a:t>
            </a:r>
            <a:endParaRPr lang="ar-SA" sz="5400" b="1" dirty="0">
              <a:ln/>
              <a:solidFill>
                <a:schemeClr val="accent3"/>
              </a:solidFill>
            </a:endParaRPr>
          </a:p>
        </p:txBody>
      </p:sp>
      <p:sp>
        <p:nvSpPr>
          <p:cNvPr id="9" name="مربع نص 8">
            <a:extLst>
              <a:ext uri="{FF2B5EF4-FFF2-40B4-BE49-F238E27FC236}">
                <a16:creationId xmlns:a16="http://schemas.microsoft.com/office/drawing/2014/main" id="{9981F899-E66D-472A-AAA4-2396D4E5AEAE}"/>
              </a:ext>
            </a:extLst>
          </p:cNvPr>
          <p:cNvSpPr txBox="1">
            <a:spLocks noChangeArrowheads="1"/>
          </p:cNvSpPr>
          <p:nvPr/>
        </p:nvSpPr>
        <p:spPr bwMode="auto">
          <a:xfrm>
            <a:off x="930275" y="1925638"/>
            <a:ext cx="67373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2800" b="1"/>
              <a:t>الوالد:</a:t>
            </a:r>
            <a:r>
              <a:rPr lang="fr-FR" altLang="en-US" sz="2800" b="1"/>
              <a:t>تر</a:t>
            </a:r>
            <a:r>
              <a:rPr lang="ar-SA" altLang="en-US" sz="2800" b="1"/>
              <a:t>ْ</a:t>
            </a:r>
            <a:r>
              <a:rPr lang="ar-EG" altLang="en-US" sz="2800" b="1"/>
              <a:t>جع وتعود</a:t>
            </a:r>
            <a:r>
              <a:rPr lang="ar-SA" altLang="en-US" sz="2800" b="1"/>
              <a:t>ُ</a:t>
            </a:r>
            <a:r>
              <a:rPr lang="ar-EG" altLang="en-US" sz="2800" b="1"/>
              <a:t> من حيث أ</a:t>
            </a:r>
            <a:r>
              <a:rPr lang="ar-SA" altLang="en-US" sz="2800" b="1"/>
              <a:t>َ</a:t>
            </a:r>
            <a:r>
              <a:rPr lang="fr-FR" altLang="en-US" sz="2800" b="1"/>
              <a:t>تيت</a:t>
            </a:r>
            <a:r>
              <a:rPr lang="ar-EG" altLang="en-US" sz="2800" b="1"/>
              <a:t>، لأنه قد يكون صاحب</a:t>
            </a:r>
            <a:r>
              <a:rPr lang="ar-SA" altLang="en-US" sz="2800" b="1"/>
              <a:t>ُ</a:t>
            </a:r>
            <a:r>
              <a:rPr lang="ar-EG" altLang="en-US" sz="2800" b="1"/>
              <a:t> البيت</a:t>
            </a:r>
            <a:r>
              <a:rPr lang="ar-SA" altLang="en-US" sz="2800" b="1"/>
              <a:t>ِ</a:t>
            </a:r>
            <a:r>
              <a:rPr lang="ar-EG" altLang="en-US" sz="2800" b="1"/>
              <a:t> مشغولا</a:t>
            </a:r>
            <a:r>
              <a:rPr lang="ar-SA" altLang="en-US" sz="2800" b="1"/>
              <a:t>ً</a:t>
            </a:r>
            <a:r>
              <a:rPr lang="ar-EG" altLang="en-US" sz="2800" b="1"/>
              <a:t> أو</a:t>
            </a:r>
            <a:r>
              <a:rPr lang="ar-SA" altLang="en-US" sz="2800" b="1"/>
              <a:t> </a:t>
            </a:r>
            <a:r>
              <a:rPr lang="fr-FR" altLang="en-US" sz="2800" b="1"/>
              <a:t>يصلي أو</a:t>
            </a:r>
            <a:r>
              <a:rPr lang="ar-EG" altLang="en-US" sz="2800" b="1"/>
              <a:t>......</a:t>
            </a:r>
            <a:r>
              <a:rPr lang="ar-SA" altLang="en-US" sz="2800" b="1"/>
              <a:t> </a:t>
            </a:r>
          </a:p>
          <a:p>
            <a:pPr algn="ctr" eaLnBrk="1" hangingPunct="1"/>
            <a:r>
              <a:rPr lang="ar-EG" altLang="en-US" sz="2800" b="1"/>
              <a:t>أو</a:t>
            </a:r>
            <a:r>
              <a:rPr lang="ar-SA" altLang="en-US" sz="2800" b="1"/>
              <a:t> </a:t>
            </a:r>
            <a:r>
              <a:rPr lang="ar-EG" altLang="en-US" sz="2800" b="1"/>
              <a:t>...</a:t>
            </a:r>
            <a:r>
              <a:rPr lang="ar-SA" altLang="en-US" sz="2800" b="1"/>
              <a:t>..</a:t>
            </a:r>
            <a:r>
              <a:rPr lang="ar-EG" altLang="en-US" sz="2800" b="1"/>
              <a:t>.....</a:t>
            </a:r>
            <a:r>
              <a:rPr lang="ar-SA" altLang="en-US" sz="2800" b="1"/>
              <a:t> .</a:t>
            </a:r>
            <a:endParaRPr lang="ar-EG" altLang="en-US" sz="2800" b="1"/>
          </a:p>
        </p:txBody>
      </p:sp>
      <p:sp>
        <p:nvSpPr>
          <p:cNvPr id="10" name="مربع نص 9">
            <a:extLst>
              <a:ext uri="{FF2B5EF4-FFF2-40B4-BE49-F238E27FC236}">
                <a16:creationId xmlns:a16="http://schemas.microsoft.com/office/drawing/2014/main" id="{B68724F1-0264-4207-819B-35756B4CBFFA}"/>
              </a:ext>
            </a:extLst>
          </p:cNvPr>
          <p:cNvSpPr txBox="1">
            <a:spLocks noChangeArrowheads="1"/>
          </p:cNvSpPr>
          <p:nvPr/>
        </p:nvSpPr>
        <p:spPr bwMode="auto">
          <a:xfrm>
            <a:off x="2016124" y="3515519"/>
            <a:ext cx="58721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3200" b="1">
                <a:solidFill>
                  <a:srgbClr val="003399"/>
                </a:solidFill>
              </a:rPr>
              <a:t>محمد: ولكن قد يكون أيضا</a:t>
            </a:r>
            <a:r>
              <a:rPr lang="ar-SA" altLang="en-US" sz="3200" b="1">
                <a:solidFill>
                  <a:srgbClr val="003399"/>
                </a:solidFill>
              </a:rPr>
              <a:t>ً</a:t>
            </a:r>
            <a:r>
              <a:rPr lang="ar-EG" altLang="en-US" sz="3200" b="1">
                <a:solidFill>
                  <a:srgbClr val="003399"/>
                </a:solidFill>
              </a:rPr>
              <a:t> لم يسمع</a:t>
            </a:r>
            <a:r>
              <a:rPr lang="ar-SA" altLang="en-US" sz="3200" b="1">
                <a:solidFill>
                  <a:srgbClr val="003399"/>
                </a:solidFill>
              </a:rPr>
              <a:t> الاستئذان.</a:t>
            </a:r>
            <a:r>
              <a:rPr lang="ar-EG" altLang="en-US" sz="3200" b="1">
                <a:solidFill>
                  <a:srgbClr val="003399"/>
                </a:solidFill>
              </a:rPr>
              <a:t> </a:t>
            </a:r>
            <a:endParaRPr lang="ar-EG" altLang="en-US">
              <a:solidFill>
                <a:srgbClr val="003399"/>
              </a:solidFill>
            </a:endParaRPr>
          </a:p>
        </p:txBody>
      </p:sp>
      <p:sp>
        <p:nvSpPr>
          <p:cNvPr id="11" name="مربع نص 10">
            <a:extLst>
              <a:ext uri="{FF2B5EF4-FFF2-40B4-BE49-F238E27FC236}">
                <a16:creationId xmlns:a16="http://schemas.microsoft.com/office/drawing/2014/main" id="{97762B37-66B5-4F9F-9B51-50BB926A92F8}"/>
              </a:ext>
            </a:extLst>
          </p:cNvPr>
          <p:cNvSpPr txBox="1">
            <a:spLocks noChangeArrowheads="1"/>
          </p:cNvSpPr>
          <p:nvPr/>
        </p:nvSpPr>
        <p:spPr bwMode="auto">
          <a:xfrm>
            <a:off x="394835" y="4961746"/>
            <a:ext cx="73866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3200" b="1">
                <a:solidFill>
                  <a:srgbClr val="002060"/>
                </a:solidFill>
              </a:rPr>
              <a:t>الوالد: إذا غ</a:t>
            </a:r>
            <a:r>
              <a:rPr lang="fr-FR" altLang="en-US" sz="3200" b="1">
                <a:solidFill>
                  <a:srgbClr val="002060"/>
                </a:solidFill>
              </a:rPr>
              <a:t>ل</a:t>
            </a:r>
            <a:r>
              <a:rPr lang="ar-EG" altLang="en-US" sz="3200" b="1">
                <a:solidFill>
                  <a:srgbClr val="002060"/>
                </a:solidFill>
              </a:rPr>
              <a:t>ب</a:t>
            </a:r>
            <a:r>
              <a:rPr lang="ar-SA" altLang="en-US" sz="3200" b="1">
                <a:solidFill>
                  <a:srgbClr val="002060"/>
                </a:solidFill>
              </a:rPr>
              <a:t>َ</a:t>
            </a:r>
            <a:r>
              <a:rPr lang="ar-EG" altLang="en-US" sz="3200" b="1">
                <a:solidFill>
                  <a:srgbClr val="002060"/>
                </a:solidFill>
              </a:rPr>
              <a:t> على ظ</a:t>
            </a:r>
            <a:r>
              <a:rPr lang="ar-SA" altLang="en-US" sz="3200" b="1">
                <a:solidFill>
                  <a:srgbClr val="002060"/>
                </a:solidFill>
              </a:rPr>
              <a:t>َ</a:t>
            </a:r>
            <a:r>
              <a:rPr lang="ar-EG" altLang="en-US" sz="3200" b="1">
                <a:solidFill>
                  <a:srgbClr val="002060"/>
                </a:solidFill>
              </a:rPr>
              <a:t>نك</a:t>
            </a:r>
            <a:r>
              <a:rPr lang="ar-SA" altLang="en-US" sz="3200" b="1">
                <a:solidFill>
                  <a:srgbClr val="002060"/>
                </a:solidFill>
              </a:rPr>
              <a:t>َ</a:t>
            </a:r>
            <a:r>
              <a:rPr lang="ar-EG" altLang="en-US" sz="3200" b="1">
                <a:solidFill>
                  <a:srgbClr val="002060"/>
                </a:solidFill>
              </a:rPr>
              <a:t> أنه لا يسمع، فلا بأس في </a:t>
            </a:r>
            <a:r>
              <a:rPr lang="ar-SA" altLang="en-US" sz="3200" b="1">
                <a:solidFill>
                  <a:srgbClr val="002060"/>
                </a:solidFill>
              </a:rPr>
              <a:t>أن تزيد في </a:t>
            </a:r>
            <a:r>
              <a:rPr lang="ar-EG" altLang="en-US" sz="3200" b="1">
                <a:solidFill>
                  <a:srgbClr val="002060"/>
                </a:solidFill>
              </a:rPr>
              <a:t>الاستئذان حتى تظ</a:t>
            </a:r>
            <a:r>
              <a:rPr lang="ar-SA" altLang="en-US" sz="3200" b="1">
                <a:solidFill>
                  <a:srgbClr val="002060"/>
                </a:solidFill>
              </a:rPr>
              <a:t>ُ</a:t>
            </a:r>
            <a:r>
              <a:rPr lang="ar-EG" altLang="en-US" sz="3200" b="1">
                <a:solidFill>
                  <a:srgbClr val="002060"/>
                </a:solidFill>
              </a:rPr>
              <a:t>ن</a:t>
            </a:r>
            <a:r>
              <a:rPr lang="ar-SA" altLang="en-US" sz="3200" b="1">
                <a:solidFill>
                  <a:srgbClr val="002060"/>
                </a:solidFill>
              </a:rPr>
              <a:t>َّ</a:t>
            </a:r>
            <a:r>
              <a:rPr lang="ar-EG" altLang="en-US" sz="3200" b="1">
                <a:solidFill>
                  <a:srgbClr val="002060"/>
                </a:solidFill>
              </a:rPr>
              <a:t> أنه س</a:t>
            </a:r>
            <a:r>
              <a:rPr lang="ar-SA" altLang="en-US" sz="3200" b="1">
                <a:solidFill>
                  <a:srgbClr val="002060"/>
                </a:solidFill>
              </a:rPr>
              <a:t>َ</a:t>
            </a:r>
            <a:r>
              <a:rPr lang="ar-EG" altLang="en-US" sz="3200" b="1">
                <a:solidFill>
                  <a:srgbClr val="002060"/>
                </a:solidFill>
              </a:rPr>
              <a:t>م</a:t>
            </a:r>
            <a:r>
              <a:rPr lang="ar-SA" altLang="en-US" sz="3200" b="1">
                <a:solidFill>
                  <a:srgbClr val="002060"/>
                </a:solidFill>
              </a:rPr>
              <a:t>ِ</a:t>
            </a:r>
            <a:r>
              <a:rPr lang="ar-EG" altLang="en-US" sz="3200" b="1">
                <a:solidFill>
                  <a:srgbClr val="002060"/>
                </a:solidFill>
              </a:rPr>
              <a:t>ع.</a:t>
            </a:r>
            <a:endParaRPr lang="ar-EG" altLang="en-US">
              <a:solidFill>
                <a:srgbClr val="002060"/>
              </a:solidFill>
            </a:endParaRPr>
          </a:p>
        </p:txBody>
      </p:sp>
      <p:sp>
        <p:nvSpPr>
          <p:cNvPr id="2" name="ZoneTexte 1">
            <a:extLst>
              <a:ext uri="{FF2B5EF4-FFF2-40B4-BE49-F238E27FC236}">
                <a16:creationId xmlns:a16="http://schemas.microsoft.com/office/drawing/2014/main" id="{AEE38F0B-301E-6D46-864B-3DD6AF819A0F}"/>
              </a:ext>
            </a:extLst>
          </p:cNvPr>
          <p:cNvSpPr txBox="1"/>
          <p:nvPr/>
        </p:nvSpPr>
        <p:spPr>
          <a:xfrm>
            <a:off x="2355283" y="705734"/>
            <a:ext cx="5193846" cy="738664"/>
          </a:xfrm>
          <a:prstGeom prst="rect">
            <a:avLst/>
          </a:prstGeom>
          <a:noFill/>
        </p:spPr>
        <p:txBody>
          <a:bodyPr wrap="square" rtlCol="0">
            <a:spAutoFit/>
          </a:bodyPr>
          <a:lstStyle/>
          <a:p>
            <a:r>
              <a:rPr lang="ar-EG" altLang="en-US" sz="2400" b="1"/>
              <a:t>خالد : وإذا استأذنت</a:t>
            </a:r>
            <a:r>
              <a:rPr lang="ar-SA" altLang="en-US" sz="2400" b="1"/>
              <a:t>ُ</a:t>
            </a:r>
            <a:r>
              <a:rPr lang="ar-EG" altLang="en-US" sz="2400" b="1"/>
              <a:t> ثلاثا</a:t>
            </a:r>
            <a:r>
              <a:rPr lang="ar-SA" altLang="en-US" sz="2400" b="1"/>
              <a:t>ً</a:t>
            </a:r>
            <a:r>
              <a:rPr lang="ar-EG" altLang="en-US" sz="2400" b="1"/>
              <a:t> ولم</a:t>
            </a:r>
            <a:r>
              <a:rPr lang="fr-FR" altLang="en-US" sz="2400" b="1"/>
              <a:t> يرد</a:t>
            </a:r>
            <a:r>
              <a:rPr lang="ar-SA" altLang="en-US" sz="2400" b="1"/>
              <a:t>َّ</a:t>
            </a:r>
            <a:r>
              <a:rPr lang="ar-EG" altLang="en-US" sz="2400" b="1"/>
              <a:t> ع</a:t>
            </a:r>
            <a:r>
              <a:rPr lang="fr-FR" altLang="en-US" sz="2400" b="1"/>
              <a:t>ل</a:t>
            </a:r>
            <a:r>
              <a:rPr lang="ar-EG" altLang="en-US" sz="2400" b="1"/>
              <a:t>ى</a:t>
            </a:r>
            <a:r>
              <a:rPr lang="ar-SA" altLang="en-US" sz="2400" b="1"/>
              <a:t>َّ</a:t>
            </a:r>
            <a:r>
              <a:rPr lang="ar-EG" altLang="en-US" sz="2400" b="1"/>
              <a:t> </a:t>
            </a:r>
            <a:r>
              <a:rPr lang="ar-SA" altLang="en-US" sz="2400" b="1"/>
              <a:t>أ</a:t>
            </a:r>
            <a:r>
              <a:rPr lang="ar-EG" altLang="en-US" sz="2400" b="1"/>
              <a:t>حد؟</a:t>
            </a:r>
            <a:endParaRPr lang="fr-FR" altLang="en-US" sz="2400" b="1"/>
          </a:p>
          <a:p>
            <a:pPr algn="l"/>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500"/>
                                        <p:tgtEl>
                                          <p:spTgt spid="9"/>
                                        </p:tgtEl>
                                      </p:cBhvr>
                                    </p:animEffect>
                                  </p:childTnLst>
                                </p:cTn>
                              </p:par>
                              <p:par>
                                <p:cTn id="8" presetID="5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Scale>
                                      <p:cBhvr>
                                        <p:cTn id="10"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500" decel="50000" fill="hold">
                                          <p:stCondLst>
                                            <p:cond delay="0"/>
                                          </p:stCondLst>
                                        </p:cTn>
                                        <p:tgtEl>
                                          <p:spTgt spid="10"/>
                                        </p:tgtEl>
                                        <p:attrNameLst>
                                          <p:attrName>ppt_x</p:attrName>
                                          <p:attrName>ppt_y</p:attrName>
                                        </p:attrNameLst>
                                      </p:cBhvr>
                                    </p:animMotion>
                                    <p:animEffect transition="in" filter="fade">
                                      <p:cBhvr>
                                        <p:cTn id="12" dur="500"/>
                                        <p:tgtEl>
                                          <p:spTgt spid="10"/>
                                        </p:tgtEl>
                                      </p:cBhvr>
                                    </p:animEffect>
                                  </p:childTnLst>
                                </p:cTn>
                              </p:par>
                              <p:par>
                                <p:cTn id="13" presetID="52"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Scale>
                                      <p:cBhvr>
                                        <p:cTn id="15" dur="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500" decel="50000" fill="hold">
                                          <p:stCondLst>
                                            <p:cond delay="0"/>
                                          </p:stCondLst>
                                        </p:cTn>
                                        <p:tgtEl>
                                          <p:spTgt spid="11"/>
                                        </p:tgtEl>
                                        <p:attrNameLst>
                                          <p:attrName>ppt_x</p:attrName>
                                          <p:attrName>ppt_y</p:attrName>
                                        </p:attrNameLst>
                                      </p:cBhvr>
                                    </p:animMotion>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C48AE3DD-4D2B-4B0D-9E95-778F8FFF52CA}"/>
              </a:ext>
            </a:extLst>
          </p:cNvPr>
          <p:cNvSpPr/>
          <p:nvPr/>
        </p:nvSpPr>
        <p:spPr>
          <a:xfrm>
            <a:off x="3214678" y="1357298"/>
            <a:ext cx="2645276"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ar-SA" sz="5400" b="1" dirty="0">
                <a:ln/>
                <a:solidFill>
                  <a:schemeClr val="accent3"/>
                </a:solidFill>
              </a:rPr>
              <a:t>ا</a:t>
            </a:r>
            <a:r>
              <a:rPr lang="ar-EG" sz="5400" b="1" dirty="0">
                <a:ln/>
                <a:solidFill>
                  <a:schemeClr val="accent3"/>
                </a:solidFill>
              </a:rPr>
              <a:t>لاستئـــذان</a:t>
            </a:r>
            <a:endParaRPr lang="ar-SA" sz="5400" b="1" dirty="0">
              <a:ln/>
              <a:solidFill>
                <a:schemeClr val="accent3"/>
              </a:solidFill>
            </a:endParaRPr>
          </a:p>
        </p:txBody>
      </p:sp>
      <p:sp>
        <p:nvSpPr>
          <p:cNvPr id="4" name="مربع نص 3">
            <a:extLst>
              <a:ext uri="{FF2B5EF4-FFF2-40B4-BE49-F238E27FC236}">
                <a16:creationId xmlns:a16="http://schemas.microsoft.com/office/drawing/2014/main" id="{A3388EDB-2FB9-4047-8070-C61E00F2BFD1}"/>
              </a:ext>
            </a:extLst>
          </p:cNvPr>
          <p:cNvSpPr txBox="1">
            <a:spLocks noChangeArrowheads="1"/>
          </p:cNvSpPr>
          <p:nvPr/>
        </p:nvSpPr>
        <p:spPr bwMode="auto">
          <a:xfrm>
            <a:off x="250825" y="333375"/>
            <a:ext cx="803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3200" b="1">
                <a:solidFill>
                  <a:srgbClr val="002060"/>
                </a:solidFill>
              </a:rPr>
              <a:t>والد محمد: ولكن ونحن نستأذن أين نقف يا أبنائي؟</a:t>
            </a:r>
            <a:endParaRPr lang="en-US" altLang="en-US" sz="3200">
              <a:solidFill>
                <a:srgbClr val="002060"/>
              </a:solidFill>
            </a:endParaRPr>
          </a:p>
        </p:txBody>
      </p:sp>
      <p:sp>
        <p:nvSpPr>
          <p:cNvPr id="10" name="مربع نص 9">
            <a:extLst>
              <a:ext uri="{FF2B5EF4-FFF2-40B4-BE49-F238E27FC236}">
                <a16:creationId xmlns:a16="http://schemas.microsoft.com/office/drawing/2014/main" id="{E7C9894E-5683-4ED8-AE9A-42A4C3DBDB8E}"/>
              </a:ext>
            </a:extLst>
          </p:cNvPr>
          <p:cNvSpPr txBox="1">
            <a:spLocks noChangeArrowheads="1"/>
          </p:cNvSpPr>
          <p:nvPr/>
        </p:nvSpPr>
        <p:spPr bwMode="auto">
          <a:xfrm>
            <a:off x="3779838" y="1412875"/>
            <a:ext cx="4071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3200" b="1">
                <a:solidFill>
                  <a:srgbClr val="002060"/>
                </a:solidFill>
              </a:rPr>
              <a:t>خالد: أ</a:t>
            </a:r>
            <a:r>
              <a:rPr lang="ar-SA" altLang="en-US" sz="3200" b="1">
                <a:solidFill>
                  <a:srgbClr val="002060"/>
                </a:solidFill>
              </a:rPr>
              <a:t>َ</a:t>
            </a:r>
            <a:r>
              <a:rPr lang="ar-EG" altLang="en-US" sz="3200" b="1">
                <a:solidFill>
                  <a:srgbClr val="002060"/>
                </a:solidFill>
              </a:rPr>
              <a:t>مام</a:t>
            </a:r>
            <a:r>
              <a:rPr lang="ar-SA" altLang="en-US" sz="3200" b="1">
                <a:solidFill>
                  <a:srgbClr val="002060"/>
                </a:solidFill>
              </a:rPr>
              <a:t>َ</a:t>
            </a:r>
            <a:r>
              <a:rPr lang="ar-EG" altLang="en-US" sz="3200" b="1">
                <a:solidFill>
                  <a:srgbClr val="002060"/>
                </a:solidFill>
              </a:rPr>
              <a:t> الباب</a:t>
            </a:r>
            <a:r>
              <a:rPr lang="ar-SA" altLang="en-US" sz="3200" b="1">
                <a:solidFill>
                  <a:srgbClr val="002060"/>
                </a:solidFill>
              </a:rPr>
              <a:t>.</a:t>
            </a:r>
            <a:endParaRPr lang="en-US" altLang="en-US" sz="3200">
              <a:solidFill>
                <a:srgbClr val="002060"/>
              </a:solidFill>
            </a:endParaRPr>
          </a:p>
        </p:txBody>
      </p:sp>
      <p:sp>
        <p:nvSpPr>
          <p:cNvPr id="11" name="مربع نص 10">
            <a:extLst>
              <a:ext uri="{FF2B5EF4-FFF2-40B4-BE49-F238E27FC236}">
                <a16:creationId xmlns:a16="http://schemas.microsoft.com/office/drawing/2014/main" id="{D11E0945-032D-43B0-842C-A7A9841B9A63}"/>
              </a:ext>
            </a:extLst>
          </p:cNvPr>
          <p:cNvSpPr txBox="1">
            <a:spLocks noChangeArrowheads="1"/>
          </p:cNvSpPr>
          <p:nvPr/>
        </p:nvSpPr>
        <p:spPr bwMode="auto">
          <a:xfrm>
            <a:off x="1979613" y="2349500"/>
            <a:ext cx="4071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3200" b="1">
                <a:solidFill>
                  <a:srgbClr val="002060"/>
                </a:solidFill>
              </a:rPr>
              <a:t>الوالد: لا</a:t>
            </a:r>
            <a:r>
              <a:rPr lang="ar-SA" altLang="en-US" sz="3200" b="1">
                <a:solidFill>
                  <a:srgbClr val="002060"/>
                </a:solidFill>
              </a:rPr>
              <a:t>،</a:t>
            </a:r>
            <a:r>
              <a:rPr lang="ar-EG" altLang="en-US" sz="3200" b="1">
                <a:solidFill>
                  <a:srgbClr val="002060"/>
                </a:solidFill>
              </a:rPr>
              <a:t> هذا غير صحيح.</a:t>
            </a:r>
            <a:endParaRPr lang="ar-EG" altLang="en-US">
              <a:solidFill>
                <a:srgbClr val="002060"/>
              </a:solidFill>
            </a:endParaRPr>
          </a:p>
        </p:txBody>
      </p:sp>
      <p:sp>
        <p:nvSpPr>
          <p:cNvPr id="12" name="مربع نص 11">
            <a:extLst>
              <a:ext uri="{FF2B5EF4-FFF2-40B4-BE49-F238E27FC236}">
                <a16:creationId xmlns:a16="http://schemas.microsoft.com/office/drawing/2014/main" id="{FB053F65-4BA0-4504-A5E7-5ADD545D5FCA}"/>
              </a:ext>
            </a:extLst>
          </p:cNvPr>
          <p:cNvSpPr txBox="1">
            <a:spLocks noChangeArrowheads="1"/>
          </p:cNvSpPr>
          <p:nvPr/>
        </p:nvSpPr>
        <p:spPr bwMode="auto">
          <a:xfrm>
            <a:off x="4572000" y="3141663"/>
            <a:ext cx="35004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3200" b="1">
                <a:solidFill>
                  <a:srgbClr val="003399"/>
                </a:solidFill>
              </a:rPr>
              <a:t>محمد: إذا أين؟</a:t>
            </a:r>
            <a:endParaRPr lang="en-US" altLang="en-US" sz="3200">
              <a:solidFill>
                <a:srgbClr val="003399"/>
              </a:solidFill>
            </a:endParaRPr>
          </a:p>
        </p:txBody>
      </p:sp>
      <p:sp>
        <p:nvSpPr>
          <p:cNvPr id="13" name="مربع نص 12">
            <a:extLst>
              <a:ext uri="{FF2B5EF4-FFF2-40B4-BE49-F238E27FC236}">
                <a16:creationId xmlns:a16="http://schemas.microsoft.com/office/drawing/2014/main" id="{C4CD340C-E369-45B5-B6A4-149A87C16BE7}"/>
              </a:ext>
            </a:extLst>
          </p:cNvPr>
          <p:cNvSpPr txBox="1">
            <a:spLocks noChangeArrowheads="1"/>
          </p:cNvSpPr>
          <p:nvPr/>
        </p:nvSpPr>
        <p:spPr bwMode="auto">
          <a:xfrm>
            <a:off x="474209" y="4423484"/>
            <a:ext cx="758598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3200" b="1">
                <a:solidFill>
                  <a:srgbClr val="003399"/>
                </a:solidFill>
              </a:rPr>
              <a:t>الوالد: عن </a:t>
            </a:r>
            <a:r>
              <a:rPr lang="fr-FR" altLang="en-US" sz="3200" b="1">
                <a:solidFill>
                  <a:srgbClr val="003399"/>
                </a:solidFill>
              </a:rPr>
              <a:t>يمي</a:t>
            </a:r>
            <a:r>
              <a:rPr lang="ar-EG" altLang="en-US" sz="3200" b="1">
                <a:solidFill>
                  <a:srgbClr val="003399"/>
                </a:solidFill>
              </a:rPr>
              <a:t>ن</a:t>
            </a:r>
            <a:r>
              <a:rPr lang="ar-SA" altLang="en-US" sz="3200" b="1">
                <a:solidFill>
                  <a:srgbClr val="003399"/>
                </a:solidFill>
              </a:rPr>
              <a:t>ِ</a:t>
            </a:r>
            <a:r>
              <a:rPr lang="ar-EG" altLang="en-US" sz="3200" b="1">
                <a:solidFill>
                  <a:srgbClr val="003399"/>
                </a:solidFill>
              </a:rPr>
              <a:t> الب</a:t>
            </a:r>
            <a:r>
              <a:rPr lang="fr-FR" altLang="en-US" sz="3200" b="1">
                <a:solidFill>
                  <a:srgbClr val="003399"/>
                </a:solidFill>
              </a:rPr>
              <a:t>ا</a:t>
            </a:r>
            <a:r>
              <a:rPr lang="ar-EG" altLang="en-US" sz="3200" b="1">
                <a:solidFill>
                  <a:srgbClr val="003399"/>
                </a:solidFill>
              </a:rPr>
              <a:t>ب</a:t>
            </a:r>
            <a:r>
              <a:rPr lang="ar-SA" altLang="en-US" sz="3200" b="1">
                <a:solidFill>
                  <a:srgbClr val="003399"/>
                </a:solidFill>
              </a:rPr>
              <a:t>ِ</a:t>
            </a:r>
            <a:r>
              <a:rPr lang="ar-EG" altLang="en-US" sz="3200" b="1">
                <a:solidFill>
                  <a:srgbClr val="003399"/>
                </a:solidFill>
              </a:rPr>
              <a:t> أو </a:t>
            </a:r>
            <a:r>
              <a:rPr lang="fr-FR" altLang="en-US" sz="3200" b="1">
                <a:solidFill>
                  <a:srgbClr val="003399"/>
                </a:solidFill>
              </a:rPr>
              <a:t>يسار</a:t>
            </a:r>
            <a:r>
              <a:rPr lang="ar-SA" altLang="en-US" sz="3200" b="1">
                <a:solidFill>
                  <a:srgbClr val="003399"/>
                </a:solidFill>
              </a:rPr>
              <a:t>ِ</a:t>
            </a:r>
            <a:r>
              <a:rPr lang="ar-EG" altLang="en-US" sz="3200" b="1">
                <a:solidFill>
                  <a:srgbClr val="003399"/>
                </a:solidFill>
              </a:rPr>
              <a:t>ه، حتى لا </a:t>
            </a:r>
            <a:r>
              <a:rPr lang="ar-SA" altLang="en-US" sz="3200" b="1">
                <a:solidFill>
                  <a:srgbClr val="003399"/>
                </a:solidFill>
              </a:rPr>
              <a:t>ن</a:t>
            </a:r>
            <a:r>
              <a:rPr lang="fr-FR" altLang="en-US" sz="3200" b="1">
                <a:solidFill>
                  <a:srgbClr val="003399"/>
                </a:solidFill>
              </a:rPr>
              <a:t>نظ</a:t>
            </a:r>
            <a:r>
              <a:rPr lang="ar-SA" altLang="en-US" sz="3200" b="1">
                <a:solidFill>
                  <a:srgbClr val="003399"/>
                </a:solidFill>
              </a:rPr>
              <a:t>ُ</a:t>
            </a:r>
            <a:r>
              <a:rPr lang="ar-EG" altLang="en-US" sz="3200" b="1">
                <a:solidFill>
                  <a:srgbClr val="003399"/>
                </a:solidFill>
              </a:rPr>
              <a:t>ر</a:t>
            </a:r>
            <a:r>
              <a:rPr lang="ar-SA" altLang="en-US" sz="3200" b="1">
                <a:solidFill>
                  <a:srgbClr val="003399"/>
                </a:solidFill>
              </a:rPr>
              <a:t>َ</a:t>
            </a:r>
            <a:r>
              <a:rPr lang="ar-EG" altLang="en-US" sz="3200" b="1">
                <a:solidFill>
                  <a:srgbClr val="003399"/>
                </a:solidFill>
              </a:rPr>
              <a:t> إلى د</a:t>
            </a:r>
            <a:r>
              <a:rPr lang="fr-FR" altLang="en-US" sz="3200" b="1">
                <a:solidFill>
                  <a:srgbClr val="003399"/>
                </a:solidFill>
              </a:rPr>
              <a:t>اخل</a:t>
            </a:r>
            <a:r>
              <a:rPr lang="ar-EG" altLang="en-US" sz="3200" b="1">
                <a:solidFill>
                  <a:srgbClr val="003399"/>
                </a:solidFill>
              </a:rPr>
              <a:t> المنزل، قبل أن </a:t>
            </a:r>
            <a:r>
              <a:rPr lang="fr-FR" altLang="en-US" sz="3200" b="1">
                <a:solidFill>
                  <a:srgbClr val="003399"/>
                </a:solidFill>
              </a:rPr>
              <a:t>يؤذ</a:t>
            </a:r>
            <a:r>
              <a:rPr lang="ar-SA" altLang="en-US" sz="3200" b="1">
                <a:solidFill>
                  <a:srgbClr val="003399"/>
                </a:solidFill>
              </a:rPr>
              <a:t>َ</a:t>
            </a:r>
            <a:r>
              <a:rPr lang="ar-EG" altLang="en-US" sz="3200" b="1">
                <a:solidFill>
                  <a:srgbClr val="003399"/>
                </a:solidFill>
              </a:rPr>
              <a:t>ن</a:t>
            </a:r>
            <a:r>
              <a:rPr lang="ar-SA" altLang="en-US" sz="3200" b="1">
                <a:solidFill>
                  <a:srgbClr val="003399"/>
                </a:solidFill>
              </a:rPr>
              <a:t>َ</a:t>
            </a:r>
            <a:r>
              <a:rPr lang="ar-EG" altLang="en-US" sz="3200" b="1">
                <a:solidFill>
                  <a:srgbClr val="003399"/>
                </a:solidFill>
              </a:rPr>
              <a:t> لنا.</a:t>
            </a:r>
            <a:endParaRPr lang="ar-EG" altLang="en-US" sz="3200">
              <a:solidFill>
                <a:srgbClr val="003399"/>
              </a:solidFill>
            </a:endParaRPr>
          </a:p>
        </p:txBody>
      </p:sp>
      <p:sp>
        <p:nvSpPr>
          <p:cNvPr id="14" name="مربع نص 13">
            <a:extLst>
              <a:ext uri="{FF2B5EF4-FFF2-40B4-BE49-F238E27FC236}">
                <a16:creationId xmlns:a16="http://schemas.microsoft.com/office/drawing/2014/main" id="{0803595D-CE1C-4E02-B733-D6A1D4B0154A}"/>
              </a:ext>
            </a:extLst>
          </p:cNvPr>
          <p:cNvSpPr txBox="1">
            <a:spLocks noChangeArrowheads="1"/>
          </p:cNvSpPr>
          <p:nvPr/>
        </p:nvSpPr>
        <p:spPr bwMode="auto">
          <a:xfrm>
            <a:off x="1188451" y="5951538"/>
            <a:ext cx="62750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3600" b="1">
                <a:solidFill>
                  <a:srgbClr val="FF0000"/>
                </a:solidFill>
              </a:rPr>
              <a:t>خالد ومحمد: جز</a:t>
            </a:r>
            <a:r>
              <a:rPr lang="ar-SA" altLang="en-US" sz="3600" b="1">
                <a:solidFill>
                  <a:srgbClr val="FF0000"/>
                </a:solidFill>
              </a:rPr>
              <a:t>ا</a:t>
            </a:r>
            <a:r>
              <a:rPr lang="ar-EG" altLang="en-US" sz="3600" b="1">
                <a:solidFill>
                  <a:srgbClr val="FF0000"/>
                </a:solidFill>
              </a:rPr>
              <a:t>ك الله خيرا</a:t>
            </a:r>
            <a:endParaRPr lang="ar-EG" altLang="en-US" sz="36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
                                        <p:tgtEl>
                                          <p:spTgt spid="10"/>
                                        </p:tgtEl>
                                      </p:cBhvr>
                                    </p:animEffect>
                                    <p:anim calcmode="lin" valueType="num">
                                      <p:cBhvr>
                                        <p:cTn id="15" dur="400" fill="hold"/>
                                        <p:tgtEl>
                                          <p:spTgt spid="10"/>
                                        </p:tgtEl>
                                        <p:attrNameLst>
                                          <p:attrName>ppt_x</p:attrName>
                                        </p:attrNameLst>
                                      </p:cBhvr>
                                      <p:tavLst>
                                        <p:tav tm="0">
                                          <p:val>
                                            <p:strVal val="#ppt_x"/>
                                          </p:val>
                                        </p:tav>
                                        <p:tav tm="100000">
                                          <p:val>
                                            <p:strVal val="#ppt_x"/>
                                          </p:val>
                                        </p:tav>
                                      </p:tavLst>
                                    </p:anim>
                                    <p:anim calcmode="lin" valueType="num">
                                      <p:cBhvr>
                                        <p:cTn id="16" dur="400" fill="hold"/>
                                        <p:tgtEl>
                                          <p:spTgt spid="10"/>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
                                        <p:tgtEl>
                                          <p:spTgt spid="11"/>
                                        </p:tgtEl>
                                      </p:cBhvr>
                                    </p:animEffect>
                                    <p:anim calcmode="lin" valueType="num">
                                      <p:cBhvr>
                                        <p:cTn id="22" dur="400" fill="hold"/>
                                        <p:tgtEl>
                                          <p:spTgt spid="11"/>
                                        </p:tgtEl>
                                        <p:attrNameLst>
                                          <p:attrName>ppt_x</p:attrName>
                                        </p:attrNameLst>
                                      </p:cBhvr>
                                      <p:tavLst>
                                        <p:tav tm="0">
                                          <p:val>
                                            <p:strVal val="#ppt_x"/>
                                          </p:val>
                                        </p:tav>
                                        <p:tav tm="100000">
                                          <p:val>
                                            <p:strVal val="#ppt_x"/>
                                          </p:val>
                                        </p:tav>
                                      </p:tavLst>
                                    </p:anim>
                                    <p:anim calcmode="lin" valueType="num">
                                      <p:cBhvr>
                                        <p:cTn id="23" dur="400" fill="hold"/>
                                        <p:tgtEl>
                                          <p:spTgt spid="11"/>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
                                        <p:tgtEl>
                                          <p:spTgt spid="12"/>
                                        </p:tgtEl>
                                      </p:cBhvr>
                                    </p:animEffect>
                                    <p:anim calcmode="lin" valueType="num">
                                      <p:cBhvr>
                                        <p:cTn id="29" dur="400" fill="hold"/>
                                        <p:tgtEl>
                                          <p:spTgt spid="12"/>
                                        </p:tgtEl>
                                        <p:attrNameLst>
                                          <p:attrName>ppt_x</p:attrName>
                                        </p:attrNameLst>
                                      </p:cBhvr>
                                      <p:tavLst>
                                        <p:tav tm="0">
                                          <p:val>
                                            <p:strVal val="#ppt_x"/>
                                          </p:val>
                                        </p:tav>
                                        <p:tav tm="100000">
                                          <p:val>
                                            <p:strVal val="#ppt_x"/>
                                          </p:val>
                                        </p:tav>
                                      </p:tavLst>
                                    </p:anim>
                                    <p:anim calcmode="lin" valueType="num">
                                      <p:cBhvr>
                                        <p:cTn id="30" dur="400" fill="hold"/>
                                        <p:tgtEl>
                                          <p:spTgt spid="12"/>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3" presetID="43"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
                                        <p:tgtEl>
                                          <p:spTgt spid="13"/>
                                        </p:tgtEl>
                                      </p:cBhvr>
                                    </p:animEffect>
                                    <p:anim calcmode="lin" valueType="num">
                                      <p:cBhvr>
                                        <p:cTn id="36" dur="400" fill="hold"/>
                                        <p:tgtEl>
                                          <p:spTgt spid="13"/>
                                        </p:tgtEl>
                                        <p:attrNameLst>
                                          <p:attrName>ppt_x</p:attrName>
                                        </p:attrNameLst>
                                      </p:cBhvr>
                                      <p:tavLst>
                                        <p:tav tm="0">
                                          <p:val>
                                            <p:strVal val="#ppt_x"/>
                                          </p:val>
                                        </p:tav>
                                        <p:tav tm="100000">
                                          <p:val>
                                            <p:strVal val="#ppt_x"/>
                                          </p:val>
                                        </p:tav>
                                      </p:tavLst>
                                    </p:anim>
                                    <p:anim calcmode="lin" valueType="num">
                                      <p:cBhvr>
                                        <p:cTn id="37" dur="400" fill="hold"/>
                                        <p:tgtEl>
                                          <p:spTgt spid="13"/>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0" presetID="5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Scale>
                                      <p:cBhvr>
                                        <p:cTn id="42" dur="5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14"/>
                                        </p:tgtEl>
                                        <p:attrNameLst>
                                          <p:attrName>ppt_x</p:attrName>
                                          <p:attrName>ppt_y</p:attrName>
                                        </p:attrNameLst>
                                      </p:cBhvr>
                                    </p:animMotion>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39314D-B864-3F49-8949-83DD252D34DD}"/>
              </a:ext>
            </a:extLst>
          </p:cNvPr>
          <p:cNvSpPr txBox="1"/>
          <p:nvPr/>
        </p:nvSpPr>
        <p:spPr>
          <a:xfrm>
            <a:off x="462643" y="1741734"/>
            <a:ext cx="7453992" cy="830997"/>
          </a:xfrm>
          <a:prstGeom prst="rect">
            <a:avLst/>
          </a:prstGeom>
          <a:noFill/>
        </p:spPr>
        <p:txBody>
          <a:bodyPr wrap="square">
            <a:spAutoFit/>
          </a:bodyPr>
          <a:lstStyle/>
          <a:p>
            <a:r>
              <a:rPr lang="ar-AE" sz="2400" b="0" i="0">
                <a:solidFill>
                  <a:srgbClr val="000000"/>
                </a:solidFill>
                <a:effectLst/>
                <a:latin typeface="Tahoma" panose="020B0604030504040204" pitchFamily="34" charset="0"/>
              </a:rPr>
              <a:t>قال تعالى: ﴿ </a:t>
            </a:r>
            <a:r>
              <a:rPr lang="ar-AE" sz="2400" b="0" i="0">
                <a:solidFill>
                  <a:srgbClr val="008000"/>
                </a:solidFill>
                <a:effectLst/>
                <a:latin typeface="Tahoma" panose="020B0604030504040204" pitchFamily="34" charset="0"/>
              </a:rPr>
              <a:t>يَاأَيُّهَا الَّذِينَ آمَنُوا لَا تَدْخُلُوا بُيُوتًا غَيْرَ بُيُوتِكُمْ حَتَّى تَسْتَأْنِسُوا وَتُسَلِّمُوا عَلَى أَهْلِهَا ذَلِكُمْ خَيْرٌ لَكُمْ لَعَلَّكُمْ تَذَكَّرُونَ </a:t>
            </a:r>
            <a:r>
              <a:rPr lang="ar-AE" sz="2400" b="0" i="0">
                <a:solidFill>
                  <a:srgbClr val="000000"/>
                </a:solidFill>
                <a:effectLst/>
                <a:latin typeface="Tahoma" panose="020B0604030504040204" pitchFamily="34" charset="0"/>
              </a:rPr>
              <a:t>﴾ [النور: 27]</a:t>
            </a:r>
            <a:endParaRPr lang="fr-FR" sz="2400"/>
          </a:p>
        </p:txBody>
      </p:sp>
      <p:sp>
        <p:nvSpPr>
          <p:cNvPr id="4" name="ZoneTexte 3">
            <a:extLst>
              <a:ext uri="{FF2B5EF4-FFF2-40B4-BE49-F238E27FC236}">
                <a16:creationId xmlns:a16="http://schemas.microsoft.com/office/drawing/2014/main" id="{6DB2B03C-1884-1A43-9FBC-71081C8A8916}"/>
              </a:ext>
            </a:extLst>
          </p:cNvPr>
          <p:cNvSpPr txBox="1"/>
          <p:nvPr/>
        </p:nvSpPr>
        <p:spPr>
          <a:xfrm>
            <a:off x="471147" y="3429000"/>
            <a:ext cx="7919357" cy="1384995"/>
          </a:xfrm>
          <a:prstGeom prst="rect">
            <a:avLst/>
          </a:prstGeom>
          <a:noFill/>
        </p:spPr>
        <p:txBody>
          <a:bodyPr wrap="square" rtlCol="0">
            <a:spAutoFit/>
          </a:bodyPr>
          <a:lstStyle/>
          <a:p>
            <a:r>
              <a:rPr lang="ar-AE" sz="2400" b="0" i="0">
                <a:solidFill>
                  <a:srgbClr val="000000"/>
                </a:solidFill>
                <a:effectLst/>
                <a:latin typeface="Tahoma" panose="020B0604030504040204" pitchFamily="34" charset="0"/>
              </a:rPr>
              <a:t>قال ابن الجوزي: "لا يجوز أن يدخل بيت غيره إلا بالاستئذان؛ لهذه الآية، يعني: يجب الاستئذان إذا أراد الدخول إلى بيت غيره، ومعنى تستأنسوا: تستأذنوا" </a:t>
            </a:r>
            <a:r>
              <a:rPr lang="ar-AE" sz="2400" b="0" i="0" u="none" strike="noStrike">
                <a:solidFill>
                  <a:srgbClr val="08731F"/>
                </a:solidFill>
                <a:effectLst/>
                <a:latin typeface="Tahoma" panose="020B0604030504040204" pitchFamily="34" charset="0"/>
                <a:hlinkClick r:id="rId2"/>
              </a:rPr>
              <a:t>[1]</a:t>
            </a:r>
            <a:r>
              <a:rPr lang="ar-AE" sz="2400" b="0" i="0">
                <a:solidFill>
                  <a:srgbClr val="000000"/>
                </a:solidFill>
                <a:effectLst/>
                <a:latin typeface="Tahoma" panose="020B0604030504040204" pitchFamily="34" charset="0"/>
              </a:rPr>
              <a:t>.</a:t>
            </a:r>
            <a:br>
              <a:rPr lang="ar-AE" sz="2400" b="0" i="0">
                <a:solidFill>
                  <a:srgbClr val="000000"/>
                </a:solidFill>
                <a:effectLst/>
                <a:latin typeface="Tahoma" panose="020B0604030504040204" pitchFamily="34" charset="0"/>
              </a:rPr>
            </a:br>
            <a:br>
              <a:rPr lang="ar-AE" b="0" i="0">
                <a:solidFill>
                  <a:srgbClr val="000000"/>
                </a:solidFill>
                <a:effectLst/>
                <a:latin typeface="Tahoma" panose="020B0604030504040204" pitchFamily="34" charset="0"/>
              </a:rPr>
            </a:br>
            <a:endParaRPr lang="fr-FR"/>
          </a:p>
        </p:txBody>
      </p:sp>
      <p:sp>
        <p:nvSpPr>
          <p:cNvPr id="5" name="ZoneTexte 4">
            <a:extLst>
              <a:ext uri="{FF2B5EF4-FFF2-40B4-BE49-F238E27FC236}">
                <a16:creationId xmlns:a16="http://schemas.microsoft.com/office/drawing/2014/main" id="{A85D5CE8-DDFF-D043-8476-F2B2291019DF}"/>
              </a:ext>
            </a:extLst>
          </p:cNvPr>
          <p:cNvSpPr txBox="1"/>
          <p:nvPr/>
        </p:nvSpPr>
        <p:spPr>
          <a:xfrm>
            <a:off x="2102304" y="381000"/>
            <a:ext cx="4657044" cy="584775"/>
          </a:xfrm>
          <a:prstGeom prst="rect">
            <a:avLst/>
          </a:prstGeom>
          <a:noFill/>
        </p:spPr>
        <p:txBody>
          <a:bodyPr wrap="square" rtlCol="0">
            <a:spAutoFit/>
          </a:bodyPr>
          <a:lstStyle/>
          <a:p>
            <a:pPr algn="ctr"/>
            <a:r>
              <a:rPr lang="fr-FR" sz="3200">
                <a:solidFill>
                  <a:srgbClr val="CC3300"/>
                </a:solidFill>
              </a:rPr>
              <a:t>أدب الاستئذان في القرآن </a:t>
            </a:r>
          </a:p>
        </p:txBody>
      </p:sp>
    </p:spTree>
    <p:extLst>
      <p:ext uri="{BB962C8B-B14F-4D97-AF65-F5344CB8AC3E}">
        <p14:creationId xmlns:p14="http://schemas.microsoft.com/office/powerpoint/2010/main" val="113141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F65E1B7-EE63-CD4B-9AC0-CBD8CC2DC077}"/>
              </a:ext>
            </a:extLst>
          </p:cNvPr>
          <p:cNvSpPr txBox="1"/>
          <p:nvPr/>
        </p:nvSpPr>
        <p:spPr>
          <a:xfrm>
            <a:off x="2173742" y="313646"/>
            <a:ext cx="5292498" cy="646331"/>
          </a:xfrm>
          <a:prstGeom prst="rect">
            <a:avLst/>
          </a:prstGeom>
          <a:noFill/>
        </p:spPr>
        <p:txBody>
          <a:bodyPr wrap="square" rtlCol="0">
            <a:spAutoFit/>
          </a:bodyPr>
          <a:lstStyle/>
          <a:p>
            <a:pPr algn="ctr"/>
            <a:r>
              <a:rPr lang="fr-FR" sz="3600">
                <a:solidFill>
                  <a:srgbClr val="CC3300"/>
                </a:solidFill>
              </a:rPr>
              <a:t>آداب الاستئذان </a:t>
            </a:r>
          </a:p>
        </p:txBody>
      </p:sp>
      <p:sp>
        <p:nvSpPr>
          <p:cNvPr id="3" name="ZoneTexte 2">
            <a:extLst>
              <a:ext uri="{FF2B5EF4-FFF2-40B4-BE49-F238E27FC236}">
                <a16:creationId xmlns:a16="http://schemas.microsoft.com/office/drawing/2014/main" id="{AA60553D-BE87-3349-ABAB-06F67E2509D6}"/>
              </a:ext>
            </a:extLst>
          </p:cNvPr>
          <p:cNvSpPr txBox="1"/>
          <p:nvPr/>
        </p:nvSpPr>
        <p:spPr>
          <a:xfrm>
            <a:off x="251733" y="1861456"/>
            <a:ext cx="8490857" cy="1938992"/>
          </a:xfrm>
          <a:prstGeom prst="rect">
            <a:avLst/>
          </a:prstGeom>
          <a:noFill/>
        </p:spPr>
        <p:txBody>
          <a:bodyPr wrap="square" rtlCol="0">
            <a:spAutoFit/>
          </a:bodyPr>
          <a:lstStyle/>
          <a:p>
            <a:pPr algn="ctr"/>
            <a:r>
              <a:rPr lang="ar-AE" sz="2400" b="0" i="0">
                <a:solidFill>
                  <a:srgbClr val="000000"/>
                </a:solidFill>
                <a:effectLst/>
                <a:latin typeface="Tahoma" panose="020B0604030504040204" pitchFamily="34" charset="0"/>
              </a:rPr>
              <a:t>روى أبو داود في سننه من حديث ربعي بن خراش قال: حدثنا رجل من بني عامر، أنه استأذن على النبي صلى الله عليه وسلم وهو في بيت فقال: ألج؟ فقال النبي صلى الله عليه وسلم لخادمه: "اخْرُجْ إِلَى هَذَا فَعَلِّمْهُ الاسْتِئْذَانَ، فَقُلْ لَهُ: قُلْ: </a:t>
            </a:r>
            <a:r>
              <a:rPr lang="ar-AE" sz="2400" b="0" i="0">
                <a:solidFill>
                  <a:srgbClr val="00CCFF"/>
                </a:solidFill>
                <a:effectLst/>
                <a:latin typeface="Tahoma" panose="020B0604030504040204" pitchFamily="34" charset="0"/>
              </a:rPr>
              <a:t>السَّلامُ عَلَيْكُمْ، أَأَدْخُلُ؟"</a:t>
            </a:r>
            <a:r>
              <a:rPr lang="ar-AE" sz="2400" b="0" i="0">
                <a:solidFill>
                  <a:srgbClr val="000000"/>
                </a:solidFill>
                <a:effectLst/>
                <a:latin typeface="Tahoma" panose="020B0604030504040204" pitchFamily="34" charset="0"/>
              </a:rPr>
              <a:t> فَسَمِعَهُ الرَّجُلُ، فَقَالَ: السَّلامُ عَلَيْكُمْ، أَأَدْخُلُ؟ فَأَذِنَ لَهُ النَّبِيُّ صلى الله عليه وسلم، فَدَخَلَ</a:t>
            </a:r>
            <a:br>
              <a:rPr lang="ar-AE" sz="2400" b="0" i="0">
                <a:solidFill>
                  <a:srgbClr val="000000"/>
                </a:solidFill>
                <a:effectLst/>
                <a:latin typeface="Tahoma" panose="020B0604030504040204" pitchFamily="34" charset="0"/>
              </a:rPr>
            </a:br>
            <a:endParaRPr lang="fr-FR" sz="2400"/>
          </a:p>
        </p:txBody>
      </p:sp>
      <p:sp>
        <p:nvSpPr>
          <p:cNvPr id="4" name="ZoneTexte 3">
            <a:extLst>
              <a:ext uri="{FF2B5EF4-FFF2-40B4-BE49-F238E27FC236}">
                <a16:creationId xmlns:a16="http://schemas.microsoft.com/office/drawing/2014/main" id="{3179C6A2-6A9B-F54C-91A6-16018EB2A909}"/>
              </a:ext>
            </a:extLst>
          </p:cNvPr>
          <p:cNvSpPr txBox="1"/>
          <p:nvPr/>
        </p:nvSpPr>
        <p:spPr>
          <a:xfrm>
            <a:off x="3145851" y="900681"/>
            <a:ext cx="2344977" cy="830997"/>
          </a:xfrm>
          <a:prstGeom prst="rect">
            <a:avLst/>
          </a:prstGeom>
          <a:noFill/>
        </p:spPr>
        <p:txBody>
          <a:bodyPr wrap="square" rtlCol="0">
            <a:spAutoFit/>
          </a:bodyPr>
          <a:lstStyle/>
          <a:p>
            <a:pPr algn="ctr"/>
            <a:r>
              <a:rPr lang="fr-FR" sz="4800">
                <a:solidFill>
                  <a:schemeClr val="accent2">
                    <a:lumMod val="60000"/>
                    <a:lumOff val="40000"/>
                  </a:schemeClr>
                </a:solidFill>
              </a:rPr>
              <a:t>1</a:t>
            </a:r>
          </a:p>
        </p:txBody>
      </p:sp>
      <p:sp>
        <p:nvSpPr>
          <p:cNvPr id="5" name="ZoneTexte 4">
            <a:extLst>
              <a:ext uri="{FF2B5EF4-FFF2-40B4-BE49-F238E27FC236}">
                <a16:creationId xmlns:a16="http://schemas.microsoft.com/office/drawing/2014/main" id="{F2348450-EF2C-754B-97CC-2316C099506C}"/>
              </a:ext>
            </a:extLst>
          </p:cNvPr>
          <p:cNvSpPr txBox="1"/>
          <p:nvPr/>
        </p:nvSpPr>
        <p:spPr>
          <a:xfrm>
            <a:off x="1217840" y="4701927"/>
            <a:ext cx="6881584" cy="830997"/>
          </a:xfrm>
          <a:prstGeom prst="rect">
            <a:avLst/>
          </a:prstGeom>
          <a:noFill/>
        </p:spPr>
        <p:txBody>
          <a:bodyPr wrap="square" rtlCol="0">
            <a:spAutoFit/>
          </a:bodyPr>
          <a:lstStyle/>
          <a:p>
            <a:pPr algn="ctr"/>
            <a:r>
              <a:rPr lang="ar-AE" sz="4800" b="1" i="0">
                <a:solidFill>
                  <a:srgbClr val="3366FF"/>
                </a:solidFill>
                <a:effectLst/>
                <a:latin typeface="Traditional Arabic" panose="02020603050405020304" pitchFamily="18" charset="-78"/>
                <a:cs typeface="Traditional Arabic" panose="02020603050405020304" pitchFamily="18" charset="-78"/>
              </a:rPr>
              <a:t>السنة تقديم السلام قبل الاستئذان</a:t>
            </a:r>
            <a:endParaRPr lang="fr-FR" sz="4800"/>
          </a:p>
        </p:txBody>
      </p:sp>
    </p:spTree>
    <p:extLst>
      <p:ext uri="{BB962C8B-B14F-4D97-AF65-F5344CB8AC3E}">
        <p14:creationId xmlns:p14="http://schemas.microsoft.com/office/powerpoint/2010/main" val="245756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2F12277-FA9A-704B-A799-656075769FEE}"/>
              </a:ext>
            </a:extLst>
          </p:cNvPr>
          <p:cNvSpPr txBox="1"/>
          <p:nvPr/>
        </p:nvSpPr>
        <p:spPr>
          <a:xfrm>
            <a:off x="3133725" y="398690"/>
            <a:ext cx="3462338" cy="584775"/>
          </a:xfrm>
          <a:prstGeom prst="rect">
            <a:avLst/>
          </a:prstGeom>
          <a:noFill/>
        </p:spPr>
        <p:txBody>
          <a:bodyPr wrap="square" rtlCol="0">
            <a:spAutoFit/>
          </a:bodyPr>
          <a:lstStyle/>
          <a:p>
            <a:pPr algn="ctr"/>
            <a:r>
              <a:rPr lang="fr-FR"/>
              <a:t> </a:t>
            </a:r>
            <a:r>
              <a:rPr lang="fr-FR" sz="3200">
                <a:solidFill>
                  <a:schemeClr val="accent2">
                    <a:lumMod val="60000"/>
                    <a:lumOff val="40000"/>
                  </a:schemeClr>
                </a:solidFill>
              </a:rPr>
              <a:t>آداب الاستئذان</a:t>
            </a:r>
            <a:r>
              <a:rPr lang="fr-FR"/>
              <a:t> </a:t>
            </a:r>
          </a:p>
        </p:txBody>
      </p:sp>
      <p:sp>
        <p:nvSpPr>
          <p:cNvPr id="3" name="ZoneTexte 2">
            <a:extLst>
              <a:ext uri="{FF2B5EF4-FFF2-40B4-BE49-F238E27FC236}">
                <a16:creationId xmlns:a16="http://schemas.microsoft.com/office/drawing/2014/main" id="{DE9562F1-EC98-1E42-A09A-A581ED6BAE88}"/>
              </a:ext>
            </a:extLst>
          </p:cNvPr>
          <p:cNvSpPr txBox="1"/>
          <p:nvPr/>
        </p:nvSpPr>
        <p:spPr>
          <a:xfrm>
            <a:off x="4293054" y="1190626"/>
            <a:ext cx="1193346" cy="830997"/>
          </a:xfrm>
          <a:prstGeom prst="rect">
            <a:avLst/>
          </a:prstGeom>
          <a:noFill/>
        </p:spPr>
        <p:txBody>
          <a:bodyPr wrap="square" rtlCol="0">
            <a:spAutoFit/>
          </a:bodyPr>
          <a:lstStyle/>
          <a:p>
            <a:pPr algn="ctr"/>
            <a:r>
              <a:rPr lang="fr-FR" sz="4800"/>
              <a:t>2</a:t>
            </a:r>
          </a:p>
        </p:txBody>
      </p:sp>
      <p:sp>
        <p:nvSpPr>
          <p:cNvPr id="4" name="ZoneTexte 3">
            <a:extLst>
              <a:ext uri="{FF2B5EF4-FFF2-40B4-BE49-F238E27FC236}">
                <a16:creationId xmlns:a16="http://schemas.microsoft.com/office/drawing/2014/main" id="{77C2BCE4-B651-034C-A61E-50B448D652F8}"/>
              </a:ext>
            </a:extLst>
          </p:cNvPr>
          <p:cNvSpPr txBox="1"/>
          <p:nvPr/>
        </p:nvSpPr>
        <p:spPr>
          <a:xfrm>
            <a:off x="755196" y="2412546"/>
            <a:ext cx="7585983" cy="1815882"/>
          </a:xfrm>
          <a:prstGeom prst="rect">
            <a:avLst/>
          </a:prstGeom>
          <a:noFill/>
        </p:spPr>
        <p:txBody>
          <a:bodyPr wrap="square" rtlCol="0">
            <a:spAutoFit/>
          </a:bodyPr>
          <a:lstStyle/>
          <a:p>
            <a:pPr algn="ctr"/>
            <a:r>
              <a:rPr lang="ar-AE" sz="2800" b="0" i="0">
                <a:solidFill>
                  <a:srgbClr val="000000"/>
                </a:solidFill>
                <a:effectLst/>
                <a:latin typeface="Tahoma" panose="020B0604030504040204" pitchFamily="34" charset="0"/>
              </a:rPr>
              <a:t>كَانَ رَسُولُ اللَّه صلى الله عليه وسلم إِذَا أَتَى بَابَ قَوْمٍ لَمْ يَسْتَقْبِلِ الْبَابَ مِنْ تِلْقَاءِ وَجْهِهِ، وَلَكِنْ مِنْ رُكْنِهِ الْأَيْمَنِ أَوِ الْأَيْسَرِ وَيَقُولُ: "السَّلَامُ عَلَيْكُمْ، السَّلَامُ عَلَيْكُمْ"</a:t>
            </a:r>
            <a:br>
              <a:rPr lang="ar-AE" sz="2800" b="0" i="0">
                <a:solidFill>
                  <a:srgbClr val="000000"/>
                </a:solidFill>
                <a:effectLst/>
                <a:latin typeface="Tahoma" panose="020B0604030504040204" pitchFamily="34" charset="0"/>
              </a:rPr>
            </a:br>
            <a:endParaRPr lang="fr-FR" sz="2800">
              <a:latin typeface="+mj-lt"/>
            </a:endParaRPr>
          </a:p>
        </p:txBody>
      </p:sp>
      <p:sp>
        <p:nvSpPr>
          <p:cNvPr id="5" name="ZoneTexte 4">
            <a:extLst>
              <a:ext uri="{FF2B5EF4-FFF2-40B4-BE49-F238E27FC236}">
                <a16:creationId xmlns:a16="http://schemas.microsoft.com/office/drawing/2014/main" id="{52AEFBD6-61DC-6948-942D-16754FA611A4}"/>
              </a:ext>
            </a:extLst>
          </p:cNvPr>
          <p:cNvSpPr txBox="1"/>
          <p:nvPr/>
        </p:nvSpPr>
        <p:spPr>
          <a:xfrm>
            <a:off x="1" y="4780190"/>
            <a:ext cx="8341178" cy="2308324"/>
          </a:xfrm>
          <a:prstGeom prst="rect">
            <a:avLst/>
          </a:prstGeom>
          <a:noFill/>
        </p:spPr>
        <p:txBody>
          <a:bodyPr wrap="square" rtlCol="0">
            <a:spAutoFit/>
          </a:bodyPr>
          <a:lstStyle/>
          <a:p>
            <a:pPr algn="ctr"/>
            <a:r>
              <a:rPr lang="fr-FR" sz="4800" b="0" i="0">
                <a:solidFill>
                  <a:srgbClr val="00CCFF"/>
                </a:solidFill>
                <a:effectLst/>
                <a:latin typeface="Tahoma" panose="020B0604030504040204" pitchFamily="34" charset="0"/>
              </a:rPr>
              <a:t>السنة الثانية </a:t>
            </a:r>
            <a:r>
              <a:rPr lang="ar-AE" sz="4800" b="0" i="0">
                <a:solidFill>
                  <a:srgbClr val="00CCFF"/>
                </a:solidFill>
                <a:effectLst/>
                <a:latin typeface="Tahoma" panose="020B0604030504040204" pitchFamily="34" charset="0"/>
              </a:rPr>
              <a:t>أن يقف المستأذن عن يمين أو شمال الباب</a:t>
            </a:r>
            <a:br>
              <a:rPr lang="ar-AE" sz="4800" b="0" i="0">
                <a:solidFill>
                  <a:srgbClr val="00CCFF"/>
                </a:solidFill>
                <a:effectLst/>
                <a:latin typeface="Tahoma" panose="020B0604030504040204" pitchFamily="34" charset="0"/>
              </a:rPr>
            </a:br>
            <a:br>
              <a:rPr lang="ar-AE" sz="2400" b="0" i="0">
                <a:solidFill>
                  <a:srgbClr val="000000"/>
                </a:solidFill>
                <a:effectLst/>
                <a:latin typeface="Tahoma" panose="020B0604030504040204" pitchFamily="34" charset="0"/>
              </a:rPr>
            </a:br>
            <a:endParaRPr lang="fr-FR" sz="2400">
              <a:solidFill>
                <a:schemeClr val="accent2">
                  <a:lumMod val="60000"/>
                  <a:lumOff val="40000"/>
                </a:schemeClr>
              </a:solidFill>
            </a:endParaRPr>
          </a:p>
        </p:txBody>
      </p:sp>
    </p:spTree>
    <p:extLst>
      <p:ext uri="{BB962C8B-B14F-4D97-AF65-F5344CB8AC3E}">
        <p14:creationId xmlns:p14="http://schemas.microsoft.com/office/powerpoint/2010/main" val="207432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1"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800" decel="100000"/>
                                        <p:tgtEl>
                                          <p:spTgt spid="5"/>
                                        </p:tgtEl>
                                      </p:cBhvr>
                                    </p:animEffect>
                                    <p:anim calcmode="lin" valueType="num">
                                      <p:cBhvr>
                                        <p:cTn id="45" dur="800" decel="100000" fill="hold"/>
                                        <p:tgtEl>
                                          <p:spTgt spid="5"/>
                                        </p:tgtEl>
                                        <p:attrNameLst>
                                          <p:attrName>style.rotation</p:attrName>
                                        </p:attrNameLst>
                                      </p:cBhvr>
                                      <p:tavLst>
                                        <p:tav tm="0">
                                          <p:val>
                                            <p:fltVal val="-90"/>
                                          </p:val>
                                        </p:tav>
                                        <p:tav tm="100000">
                                          <p:val>
                                            <p:fltVal val="0"/>
                                          </p:val>
                                        </p:tav>
                                      </p:tavLst>
                                    </p:anim>
                                    <p:anim calcmode="lin" valueType="num">
                                      <p:cBhvr>
                                        <p:cTn id="46" dur="800" decel="100000" fill="hold"/>
                                        <p:tgtEl>
                                          <p:spTgt spid="5"/>
                                        </p:tgtEl>
                                        <p:attrNameLst>
                                          <p:attrName>ppt_x</p:attrName>
                                        </p:attrNameLst>
                                      </p:cBhvr>
                                      <p:tavLst>
                                        <p:tav tm="0">
                                          <p:val>
                                            <p:strVal val="#ppt_x+0.4"/>
                                          </p:val>
                                        </p:tav>
                                        <p:tav tm="100000">
                                          <p:val>
                                            <p:strVal val="#ppt_x-0.05"/>
                                          </p:val>
                                        </p:tav>
                                      </p:tavLst>
                                    </p:anim>
                                    <p:anim calcmode="lin" valueType="num">
                                      <p:cBhvr>
                                        <p:cTn id="47" dur="800" decel="100000" fill="hold"/>
                                        <p:tgtEl>
                                          <p:spTgt spid="5"/>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176DD6F-7A4D-A342-BC2B-AAF9F3E43CD9}"/>
              </a:ext>
            </a:extLst>
          </p:cNvPr>
          <p:cNvSpPr txBox="1"/>
          <p:nvPr/>
        </p:nvSpPr>
        <p:spPr>
          <a:xfrm>
            <a:off x="394608" y="2721446"/>
            <a:ext cx="7824107" cy="2677656"/>
          </a:xfrm>
          <a:prstGeom prst="rect">
            <a:avLst/>
          </a:prstGeom>
          <a:noFill/>
        </p:spPr>
        <p:txBody>
          <a:bodyPr wrap="square">
            <a:spAutoFit/>
          </a:bodyPr>
          <a:lstStyle/>
          <a:p>
            <a:r>
              <a:rPr lang="ar-AE" sz="2800" b="0" i="0">
                <a:solidFill>
                  <a:srgbClr val="000000"/>
                </a:solidFill>
                <a:effectLst/>
                <a:latin typeface="Tahoma" panose="020B0604030504040204" pitchFamily="34" charset="0"/>
              </a:rPr>
              <a:t>روى البخاري ومسلم في صحيحيهما من حديث جابر ابن عبد اللَّه رضي الله عنه قال: استأذنت على النبي صلى الله عليه وسلم، فقال: "مَنْ هَذَا؟" فَقُلْتُ: أَنَا، فَقَالَ النَّبي صلى الله عليه وسلم: "أَنَا، أَنَا"، كَأَنَّهُ كَرِهَ ذَلِك</a:t>
            </a:r>
            <a:br>
              <a:rPr lang="ar-AE" sz="2800" b="0" i="0">
                <a:solidFill>
                  <a:srgbClr val="000000"/>
                </a:solidFill>
                <a:effectLst/>
                <a:latin typeface="Tahoma" panose="020B0604030504040204" pitchFamily="34" charset="0"/>
              </a:rPr>
            </a:br>
            <a:br>
              <a:rPr lang="ar-AE" sz="2800" b="0" i="0">
                <a:solidFill>
                  <a:srgbClr val="000000"/>
                </a:solidFill>
                <a:effectLst/>
                <a:latin typeface="Tahoma" panose="020B0604030504040204" pitchFamily="34" charset="0"/>
              </a:rPr>
            </a:br>
            <a:endParaRPr lang="fr-FR" sz="2800"/>
          </a:p>
        </p:txBody>
      </p:sp>
      <p:sp>
        <p:nvSpPr>
          <p:cNvPr id="4" name="ZoneTexte 3">
            <a:extLst>
              <a:ext uri="{FF2B5EF4-FFF2-40B4-BE49-F238E27FC236}">
                <a16:creationId xmlns:a16="http://schemas.microsoft.com/office/drawing/2014/main" id="{B1FD8B92-684E-854D-9C6B-C87308975F42}"/>
              </a:ext>
            </a:extLst>
          </p:cNvPr>
          <p:cNvSpPr txBox="1"/>
          <p:nvPr/>
        </p:nvSpPr>
        <p:spPr>
          <a:xfrm>
            <a:off x="2805112" y="908957"/>
            <a:ext cx="3533775" cy="646331"/>
          </a:xfrm>
          <a:prstGeom prst="rect">
            <a:avLst/>
          </a:prstGeom>
          <a:noFill/>
        </p:spPr>
        <p:txBody>
          <a:bodyPr wrap="square" rtlCol="0">
            <a:spAutoFit/>
          </a:bodyPr>
          <a:lstStyle/>
          <a:p>
            <a:pPr algn="ctr"/>
            <a:r>
              <a:rPr lang="fr-FR" sz="3600"/>
              <a:t>آداب الاستئذان</a:t>
            </a:r>
          </a:p>
        </p:txBody>
      </p:sp>
      <p:sp>
        <p:nvSpPr>
          <p:cNvPr id="5" name="ZoneTexte 4">
            <a:extLst>
              <a:ext uri="{FF2B5EF4-FFF2-40B4-BE49-F238E27FC236}">
                <a16:creationId xmlns:a16="http://schemas.microsoft.com/office/drawing/2014/main" id="{5C41FAE0-6AE7-2741-A8B6-4CCD650D60E4}"/>
              </a:ext>
            </a:extLst>
          </p:cNvPr>
          <p:cNvSpPr txBox="1"/>
          <p:nvPr/>
        </p:nvSpPr>
        <p:spPr>
          <a:xfrm>
            <a:off x="1525019" y="5641930"/>
            <a:ext cx="6093960" cy="923330"/>
          </a:xfrm>
          <a:prstGeom prst="rect">
            <a:avLst/>
          </a:prstGeom>
          <a:noFill/>
        </p:spPr>
        <p:txBody>
          <a:bodyPr wrap="square" rtlCol="0">
            <a:spAutoFit/>
          </a:bodyPr>
          <a:lstStyle/>
          <a:p>
            <a:pPr algn="ctr"/>
            <a:r>
              <a:rPr lang="ar-AE" sz="5400" b="1" i="0">
                <a:solidFill>
                  <a:srgbClr val="3366FF"/>
                </a:solidFill>
                <a:effectLst/>
                <a:latin typeface="Traditional Arabic" panose="02020603050405020304" pitchFamily="18" charset="-78"/>
                <a:cs typeface="Traditional Arabic" panose="02020603050405020304" pitchFamily="18" charset="-78"/>
              </a:rPr>
              <a:t>أن يُعرِّف المستأذن بنفسه</a:t>
            </a:r>
            <a:endParaRPr lang="fr-FR" sz="5400">
              <a:solidFill>
                <a:srgbClr val="00CCFF"/>
              </a:solidFill>
            </a:endParaRPr>
          </a:p>
        </p:txBody>
      </p:sp>
      <p:sp>
        <p:nvSpPr>
          <p:cNvPr id="6" name="ZoneTexte 5">
            <a:extLst>
              <a:ext uri="{FF2B5EF4-FFF2-40B4-BE49-F238E27FC236}">
                <a16:creationId xmlns:a16="http://schemas.microsoft.com/office/drawing/2014/main" id="{2DBA84F6-0538-9848-97E1-12F58C426FD6}"/>
              </a:ext>
            </a:extLst>
          </p:cNvPr>
          <p:cNvSpPr txBox="1"/>
          <p:nvPr/>
        </p:nvSpPr>
        <p:spPr>
          <a:xfrm rot="10800000" flipV="1">
            <a:off x="4293054" y="1627285"/>
            <a:ext cx="1898196" cy="830997"/>
          </a:xfrm>
          <a:prstGeom prst="rect">
            <a:avLst/>
          </a:prstGeom>
          <a:noFill/>
        </p:spPr>
        <p:txBody>
          <a:bodyPr wrap="square" rtlCol="0">
            <a:spAutoFit/>
          </a:bodyPr>
          <a:lstStyle/>
          <a:p>
            <a:pPr algn="l"/>
            <a:r>
              <a:rPr lang="fr-FR" sz="4800">
                <a:solidFill>
                  <a:srgbClr val="00CCFF"/>
                </a:solidFill>
              </a:rPr>
              <a:t>3</a:t>
            </a:r>
          </a:p>
        </p:txBody>
      </p:sp>
    </p:spTree>
    <p:extLst>
      <p:ext uri="{BB962C8B-B14F-4D97-AF65-F5344CB8AC3E}">
        <p14:creationId xmlns:p14="http://schemas.microsoft.com/office/powerpoint/2010/main" val="240783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3"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
                                        <p:tgtEl>
                                          <p:spTgt spid="6"/>
                                        </p:tgtEl>
                                      </p:cBhvr>
                                    </p:animEffect>
                                    <p:anim calcmode="lin" valueType="num">
                                      <p:cBhvr>
                                        <p:cTn id="12" dur="400" fill="hold"/>
                                        <p:tgtEl>
                                          <p:spTgt spid="6"/>
                                        </p:tgtEl>
                                        <p:attrNameLst>
                                          <p:attrName>ppt_x</p:attrName>
                                        </p:attrNameLst>
                                      </p:cBhvr>
                                      <p:tavLst>
                                        <p:tav tm="0">
                                          <p:val>
                                            <p:strVal val="#ppt_x"/>
                                          </p:val>
                                        </p:tav>
                                        <p:tav tm="100000">
                                          <p:val>
                                            <p:strVal val="#ppt_x"/>
                                          </p:val>
                                        </p:tav>
                                      </p:tavLst>
                                    </p:anim>
                                    <p:anim calcmode="lin" valueType="num">
                                      <p:cBhvr>
                                        <p:cTn id="13" dur="400" fill="hold"/>
                                        <p:tgtEl>
                                          <p:spTgt spid="6"/>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84D04BB-A6C6-434E-945D-AE2E0B957DE5}"/>
              </a:ext>
            </a:extLst>
          </p:cNvPr>
          <p:cNvSpPr txBox="1"/>
          <p:nvPr/>
        </p:nvSpPr>
        <p:spPr>
          <a:xfrm>
            <a:off x="639535" y="3120909"/>
            <a:ext cx="7232196" cy="2246769"/>
          </a:xfrm>
          <a:prstGeom prst="rect">
            <a:avLst/>
          </a:prstGeom>
          <a:noFill/>
        </p:spPr>
        <p:txBody>
          <a:bodyPr wrap="square">
            <a:spAutoFit/>
          </a:bodyPr>
          <a:lstStyle/>
          <a:p>
            <a:r>
              <a:rPr lang="ar-AE" sz="2800" b="0" i="0">
                <a:solidFill>
                  <a:srgbClr val="000000"/>
                </a:solidFill>
                <a:effectLst/>
                <a:latin typeface="Tahoma" panose="020B0604030504040204" pitchFamily="34" charset="0"/>
              </a:rPr>
              <a:t>روى البخاري ومسلم من حديث أبي هريرة رضي الله عنه أن النبي صلى الله عليه وسلم قال: "لَوْ أَنَّ امْرَأً اطَّلَعَ عَلَيْكَ بِغَيْرِ إِذْنٍ، فَحَذَفْتَهُ بِحَصَاةٍ، فَفَقَأْتَ عَيْنَهُ، لَمْ يَكُنْ عَلَيْكَ جُنَاحٌ</a:t>
            </a:r>
            <a:br>
              <a:rPr lang="ar-AE" sz="2800" b="0" i="0">
                <a:solidFill>
                  <a:srgbClr val="000000"/>
                </a:solidFill>
                <a:effectLst/>
                <a:latin typeface="Tahoma" panose="020B0604030504040204" pitchFamily="34" charset="0"/>
              </a:rPr>
            </a:br>
            <a:br>
              <a:rPr lang="ar-AE" sz="2800" b="0" i="0">
                <a:solidFill>
                  <a:srgbClr val="000000"/>
                </a:solidFill>
                <a:effectLst/>
                <a:latin typeface="Tahoma" panose="020B0604030504040204" pitchFamily="34" charset="0"/>
              </a:rPr>
            </a:br>
            <a:endParaRPr lang="fr-FR" sz="2800"/>
          </a:p>
        </p:txBody>
      </p:sp>
      <p:sp>
        <p:nvSpPr>
          <p:cNvPr id="4" name="ZoneTexte 3">
            <a:extLst>
              <a:ext uri="{FF2B5EF4-FFF2-40B4-BE49-F238E27FC236}">
                <a16:creationId xmlns:a16="http://schemas.microsoft.com/office/drawing/2014/main" id="{F4F91A2C-FB02-FD47-80F6-DC24F538D28D}"/>
              </a:ext>
            </a:extLst>
          </p:cNvPr>
          <p:cNvSpPr txBox="1"/>
          <p:nvPr/>
        </p:nvSpPr>
        <p:spPr>
          <a:xfrm>
            <a:off x="2386693" y="4671332"/>
            <a:ext cx="4370614" cy="1569660"/>
          </a:xfrm>
          <a:prstGeom prst="rect">
            <a:avLst/>
          </a:prstGeom>
          <a:noFill/>
        </p:spPr>
        <p:txBody>
          <a:bodyPr wrap="square" rtlCol="0">
            <a:spAutoFit/>
          </a:bodyPr>
          <a:lstStyle/>
          <a:p>
            <a:pPr algn="ctr"/>
            <a:r>
              <a:rPr lang="ar-AE" sz="3200" b="0" i="0">
                <a:solidFill>
                  <a:srgbClr val="00CCFF"/>
                </a:solidFill>
                <a:effectLst/>
                <a:latin typeface="Tahoma" panose="020B0604030504040204" pitchFamily="34" charset="0"/>
              </a:rPr>
              <a:t>يحرم نظر الرجل في بيت غيره إلا بإذنه</a:t>
            </a:r>
            <a:br>
              <a:rPr lang="ar-AE" sz="3200" b="0" i="0">
                <a:solidFill>
                  <a:srgbClr val="000000"/>
                </a:solidFill>
                <a:effectLst/>
                <a:latin typeface="Tahoma" panose="020B0604030504040204" pitchFamily="34" charset="0"/>
              </a:rPr>
            </a:br>
            <a:endParaRPr lang="fr-FR" sz="3200">
              <a:solidFill>
                <a:srgbClr val="00CCFF"/>
              </a:solidFill>
            </a:endParaRPr>
          </a:p>
        </p:txBody>
      </p:sp>
      <p:sp>
        <p:nvSpPr>
          <p:cNvPr id="5" name="ZoneTexte 4">
            <a:extLst>
              <a:ext uri="{FF2B5EF4-FFF2-40B4-BE49-F238E27FC236}">
                <a16:creationId xmlns:a16="http://schemas.microsoft.com/office/drawing/2014/main" id="{8F792424-007A-2642-BB9F-537B0D2F2588}"/>
              </a:ext>
            </a:extLst>
          </p:cNvPr>
          <p:cNvSpPr txBox="1"/>
          <p:nvPr/>
        </p:nvSpPr>
        <p:spPr>
          <a:xfrm>
            <a:off x="2486706" y="592592"/>
            <a:ext cx="3945391" cy="830997"/>
          </a:xfrm>
          <a:prstGeom prst="rect">
            <a:avLst/>
          </a:prstGeom>
          <a:noFill/>
        </p:spPr>
        <p:txBody>
          <a:bodyPr wrap="square" rtlCol="0">
            <a:spAutoFit/>
          </a:bodyPr>
          <a:lstStyle/>
          <a:p>
            <a:pPr algn="l"/>
            <a:r>
              <a:rPr lang="fr-FR" sz="4800">
                <a:solidFill>
                  <a:schemeClr val="accent2">
                    <a:lumMod val="60000"/>
                    <a:lumOff val="40000"/>
                  </a:schemeClr>
                </a:solidFill>
              </a:rPr>
              <a:t>آداب الاستئذان</a:t>
            </a:r>
            <a:r>
              <a:rPr lang="fr-FR" sz="4800"/>
              <a:t> </a:t>
            </a:r>
          </a:p>
        </p:txBody>
      </p:sp>
      <p:sp>
        <p:nvSpPr>
          <p:cNvPr id="6" name="ZoneTexte 5">
            <a:extLst>
              <a:ext uri="{FF2B5EF4-FFF2-40B4-BE49-F238E27FC236}">
                <a16:creationId xmlns:a16="http://schemas.microsoft.com/office/drawing/2014/main" id="{552997E0-321E-374D-B3CD-C86E7918885A}"/>
              </a:ext>
            </a:extLst>
          </p:cNvPr>
          <p:cNvSpPr txBox="1"/>
          <p:nvPr/>
        </p:nvSpPr>
        <p:spPr>
          <a:xfrm rot="10800000" flipV="1">
            <a:off x="4027714" y="1416197"/>
            <a:ext cx="489857" cy="923330"/>
          </a:xfrm>
          <a:prstGeom prst="rect">
            <a:avLst/>
          </a:prstGeom>
          <a:noFill/>
        </p:spPr>
        <p:txBody>
          <a:bodyPr wrap="square" rtlCol="0">
            <a:spAutoFit/>
          </a:bodyPr>
          <a:lstStyle/>
          <a:p>
            <a:pPr algn="l"/>
            <a:r>
              <a:rPr lang="fr-FR" sz="5400"/>
              <a:t>4</a:t>
            </a:r>
          </a:p>
        </p:txBody>
      </p:sp>
    </p:spTree>
    <p:extLst>
      <p:ext uri="{BB962C8B-B14F-4D97-AF65-F5344CB8AC3E}">
        <p14:creationId xmlns:p14="http://schemas.microsoft.com/office/powerpoint/2010/main" val="229243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a:extLst>
              <a:ext uri="{FF2B5EF4-FFF2-40B4-BE49-F238E27FC236}">
                <a16:creationId xmlns:a16="http://schemas.microsoft.com/office/drawing/2014/main" id="{0AED7CD6-D0DC-2D4E-B849-9CD34CAB5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321"/>
            <a:ext cx="8953500" cy="6551839"/>
          </a:xfrm>
          <a:prstGeom prst="rect">
            <a:avLst/>
          </a:prstGeom>
        </p:spPr>
      </p:pic>
    </p:spTree>
    <p:extLst>
      <p:ext uri="{BB962C8B-B14F-4D97-AF65-F5344CB8AC3E}">
        <p14:creationId xmlns:p14="http://schemas.microsoft.com/office/powerpoint/2010/main" val="3444460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5EA9518-2BA4-5C4B-A9A8-B8DE5F5589A1}"/>
              </a:ext>
            </a:extLst>
          </p:cNvPr>
          <p:cNvSpPr txBox="1"/>
          <p:nvPr/>
        </p:nvSpPr>
        <p:spPr>
          <a:xfrm>
            <a:off x="496661" y="2514600"/>
            <a:ext cx="7905750" cy="1384995"/>
          </a:xfrm>
          <a:prstGeom prst="rect">
            <a:avLst/>
          </a:prstGeom>
          <a:noFill/>
        </p:spPr>
        <p:txBody>
          <a:bodyPr wrap="square" rtlCol="0">
            <a:spAutoFit/>
          </a:bodyPr>
          <a:lstStyle/>
          <a:p>
            <a:pPr algn="ctr"/>
            <a:r>
              <a:rPr lang="ar-AE" sz="2800" b="0" i="0">
                <a:solidFill>
                  <a:srgbClr val="000000"/>
                </a:solidFill>
                <a:effectLst/>
                <a:latin typeface="Tahoma" panose="020B0604030504040204" pitchFamily="34" charset="0"/>
              </a:rPr>
              <a:t>قال تعالى: ﴿ </a:t>
            </a:r>
            <a:r>
              <a:rPr lang="ar-AE" sz="2800" b="0" i="0">
                <a:solidFill>
                  <a:srgbClr val="008000"/>
                </a:solidFill>
                <a:effectLst/>
                <a:latin typeface="Tahoma" panose="020B0604030504040204" pitchFamily="34" charset="0"/>
              </a:rPr>
              <a:t>فَإِنْ لَمْ تَجِدُوا فِيهَا أَحَدًا فَلَا تَدْخُلُوهَا حَتَّى يُؤْذَنَ لَكُمْ وَإِنْ قِيلَ لَكُمُ ارْجِعُوا فَارْجِعُوا</a:t>
            </a:r>
            <a:r>
              <a:rPr lang="ar-AE" sz="2800" b="0" i="0">
                <a:solidFill>
                  <a:srgbClr val="000000"/>
                </a:solidFill>
                <a:effectLst/>
                <a:latin typeface="Tahoma" panose="020B0604030504040204" pitchFamily="34" charset="0"/>
              </a:rPr>
              <a:t> ﴾ [النور: 28].</a:t>
            </a:r>
            <a:br>
              <a:rPr lang="ar-AE" sz="2800" b="0" i="0">
                <a:solidFill>
                  <a:srgbClr val="000000"/>
                </a:solidFill>
                <a:effectLst/>
                <a:latin typeface="Tahoma" panose="020B0604030504040204" pitchFamily="34" charset="0"/>
              </a:rPr>
            </a:br>
            <a:endParaRPr lang="fr-FR" sz="2800"/>
          </a:p>
        </p:txBody>
      </p:sp>
      <p:sp>
        <p:nvSpPr>
          <p:cNvPr id="3" name="ZoneTexte 2">
            <a:extLst>
              <a:ext uri="{FF2B5EF4-FFF2-40B4-BE49-F238E27FC236}">
                <a16:creationId xmlns:a16="http://schemas.microsoft.com/office/drawing/2014/main" id="{63B63397-4323-4943-AE2B-97BD57DA80AB}"/>
              </a:ext>
            </a:extLst>
          </p:cNvPr>
          <p:cNvSpPr txBox="1"/>
          <p:nvPr/>
        </p:nvSpPr>
        <p:spPr>
          <a:xfrm>
            <a:off x="496661" y="4303586"/>
            <a:ext cx="8150678" cy="523220"/>
          </a:xfrm>
          <a:prstGeom prst="rect">
            <a:avLst/>
          </a:prstGeom>
          <a:noFill/>
        </p:spPr>
        <p:txBody>
          <a:bodyPr wrap="square" rtlCol="0" anchor="ctr">
            <a:spAutoFit/>
          </a:bodyPr>
          <a:lstStyle/>
          <a:p>
            <a:pPr algn="ctr"/>
            <a:r>
              <a:rPr lang="ar-AE" sz="2800" b="1" i="0">
                <a:solidFill>
                  <a:srgbClr val="000000"/>
                </a:solidFill>
                <a:effectLst/>
                <a:latin typeface="Traditional Arabic" panose="02020603050405020304" pitchFamily="18" charset="-78"/>
                <a:cs typeface="Traditional Arabic" panose="02020603050405020304" pitchFamily="18" charset="-78"/>
              </a:rPr>
              <a:t>ربما كان صاحب البيت لا يستطيع الاستقبال</a:t>
            </a:r>
            <a:endParaRPr lang="fr-FR" sz="2800"/>
          </a:p>
        </p:txBody>
      </p:sp>
      <p:sp>
        <p:nvSpPr>
          <p:cNvPr id="4" name="ZoneTexte 3">
            <a:extLst>
              <a:ext uri="{FF2B5EF4-FFF2-40B4-BE49-F238E27FC236}">
                <a16:creationId xmlns:a16="http://schemas.microsoft.com/office/drawing/2014/main" id="{F5CD81E5-791F-6545-864C-5E3A360DEC56}"/>
              </a:ext>
            </a:extLst>
          </p:cNvPr>
          <p:cNvSpPr txBox="1"/>
          <p:nvPr/>
        </p:nvSpPr>
        <p:spPr>
          <a:xfrm>
            <a:off x="2616180" y="5376701"/>
            <a:ext cx="4567712" cy="769441"/>
          </a:xfrm>
          <a:prstGeom prst="rect">
            <a:avLst/>
          </a:prstGeom>
          <a:noFill/>
        </p:spPr>
        <p:txBody>
          <a:bodyPr wrap="square" rtlCol="0">
            <a:spAutoFit/>
          </a:bodyPr>
          <a:lstStyle/>
          <a:p>
            <a:pPr algn="ctr"/>
            <a:r>
              <a:rPr lang="ar-AE" sz="4400" b="1" i="0">
                <a:solidFill>
                  <a:srgbClr val="3366FF"/>
                </a:solidFill>
                <a:effectLst/>
                <a:latin typeface="Traditional Arabic" panose="02020603050405020304" pitchFamily="18" charset="-78"/>
                <a:cs typeface="Traditional Arabic" panose="02020603050405020304" pitchFamily="18" charset="-78"/>
              </a:rPr>
              <a:t>إذا لم يؤذن للمستأذن فليرجع</a:t>
            </a:r>
            <a:endParaRPr lang="fr-FR" sz="4400">
              <a:solidFill>
                <a:srgbClr val="00CCFF"/>
              </a:solidFill>
            </a:endParaRPr>
          </a:p>
        </p:txBody>
      </p:sp>
      <p:sp>
        <p:nvSpPr>
          <p:cNvPr id="5" name="ZoneTexte 4">
            <a:extLst>
              <a:ext uri="{FF2B5EF4-FFF2-40B4-BE49-F238E27FC236}">
                <a16:creationId xmlns:a16="http://schemas.microsoft.com/office/drawing/2014/main" id="{2E88B7BC-E9B2-9449-B6E4-0D3372AC0517}"/>
              </a:ext>
            </a:extLst>
          </p:cNvPr>
          <p:cNvSpPr txBox="1"/>
          <p:nvPr/>
        </p:nvSpPr>
        <p:spPr>
          <a:xfrm>
            <a:off x="2973159" y="296359"/>
            <a:ext cx="3329668" cy="830997"/>
          </a:xfrm>
          <a:prstGeom prst="rect">
            <a:avLst/>
          </a:prstGeom>
          <a:noFill/>
        </p:spPr>
        <p:txBody>
          <a:bodyPr wrap="square" rtlCol="0">
            <a:spAutoFit/>
          </a:bodyPr>
          <a:lstStyle/>
          <a:p>
            <a:pPr algn="l"/>
            <a:r>
              <a:rPr lang="fr-FR" sz="4800">
                <a:solidFill>
                  <a:schemeClr val="accent2">
                    <a:lumMod val="60000"/>
                    <a:lumOff val="40000"/>
                  </a:schemeClr>
                </a:solidFill>
              </a:rPr>
              <a:t>آداب الاستئذان</a:t>
            </a:r>
            <a:r>
              <a:rPr lang="fr-FR" sz="4800"/>
              <a:t> </a:t>
            </a:r>
          </a:p>
        </p:txBody>
      </p:sp>
      <p:sp>
        <p:nvSpPr>
          <p:cNvPr id="6" name="ZoneTexte 5">
            <a:extLst>
              <a:ext uri="{FF2B5EF4-FFF2-40B4-BE49-F238E27FC236}">
                <a16:creationId xmlns:a16="http://schemas.microsoft.com/office/drawing/2014/main" id="{05A0B8B2-ED5F-AC42-9E23-165FA3B99B3C}"/>
              </a:ext>
            </a:extLst>
          </p:cNvPr>
          <p:cNvSpPr txBox="1"/>
          <p:nvPr/>
        </p:nvSpPr>
        <p:spPr>
          <a:xfrm rot="10800000" flipV="1">
            <a:off x="4231739" y="1295272"/>
            <a:ext cx="1250901" cy="923330"/>
          </a:xfrm>
          <a:prstGeom prst="rect">
            <a:avLst/>
          </a:prstGeom>
          <a:noFill/>
        </p:spPr>
        <p:txBody>
          <a:bodyPr wrap="square" rtlCol="0">
            <a:spAutoFit/>
          </a:bodyPr>
          <a:lstStyle/>
          <a:p>
            <a:pPr algn="l"/>
            <a:r>
              <a:rPr lang="fr-FR" sz="5400"/>
              <a:t>5</a:t>
            </a:r>
          </a:p>
        </p:txBody>
      </p:sp>
    </p:spTree>
    <p:extLst>
      <p:ext uri="{BB962C8B-B14F-4D97-AF65-F5344CB8AC3E}">
        <p14:creationId xmlns:p14="http://schemas.microsoft.com/office/powerpoint/2010/main" val="8672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3"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
                                        <p:tgtEl>
                                          <p:spTgt spid="6"/>
                                        </p:tgtEl>
                                      </p:cBhvr>
                                    </p:animEffect>
                                    <p:anim calcmode="lin" valueType="num">
                                      <p:cBhvr>
                                        <p:cTn id="12" dur="400" fill="hold"/>
                                        <p:tgtEl>
                                          <p:spTgt spid="6"/>
                                        </p:tgtEl>
                                        <p:attrNameLst>
                                          <p:attrName>ppt_x</p:attrName>
                                        </p:attrNameLst>
                                      </p:cBhvr>
                                      <p:tavLst>
                                        <p:tav tm="0">
                                          <p:val>
                                            <p:strVal val="#ppt_x"/>
                                          </p:val>
                                        </p:tav>
                                        <p:tav tm="100000">
                                          <p:val>
                                            <p:strVal val="#ppt_x"/>
                                          </p:val>
                                        </p:tav>
                                      </p:tavLst>
                                    </p:anim>
                                    <p:anim calcmode="lin" valueType="num">
                                      <p:cBhvr>
                                        <p:cTn id="13" dur="400" fill="hold"/>
                                        <p:tgtEl>
                                          <p:spTgt spid="6"/>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8"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5000" fill="hold"/>
                                        <p:tgtEl>
                                          <p:spTgt spid="3"/>
                                        </p:tgtEl>
                                        <p:attrNameLst>
                                          <p:attrName>ppt_x</p:attrName>
                                        </p:attrNameLst>
                                      </p:cBhvr>
                                      <p:tavLst>
                                        <p:tav tm="0">
                                          <p:val>
                                            <p:strVal val="#ppt_x"/>
                                          </p:val>
                                        </p:tav>
                                        <p:tav tm="100000">
                                          <p:val>
                                            <p:strVal val="#ppt_x"/>
                                          </p:val>
                                        </p:tav>
                                      </p:tavLst>
                                    </p:anim>
                                    <p:anim calcmode="lin" valueType="num">
                                      <p:cBhvr>
                                        <p:cTn id="29"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AF91665-C4A6-824C-9A94-301B8FC73DC3}"/>
              </a:ext>
            </a:extLst>
          </p:cNvPr>
          <p:cNvSpPr txBox="1"/>
          <p:nvPr/>
        </p:nvSpPr>
        <p:spPr>
          <a:xfrm>
            <a:off x="0" y="1797784"/>
            <a:ext cx="8820830" cy="1631216"/>
          </a:xfrm>
          <a:prstGeom prst="rect">
            <a:avLst/>
          </a:prstGeom>
          <a:noFill/>
        </p:spPr>
        <p:txBody>
          <a:bodyPr wrap="square">
            <a:spAutoFit/>
          </a:bodyPr>
          <a:lstStyle/>
          <a:p>
            <a:r>
              <a:rPr lang="ar-AE" sz="2800" b="1" i="0">
                <a:solidFill>
                  <a:srgbClr val="CC3300"/>
                </a:solidFill>
                <a:effectLst/>
                <a:latin typeface="Traditional Arabic" panose="02020603050405020304" pitchFamily="18" charset="-78"/>
                <a:cs typeface="Traditional Arabic" panose="02020603050405020304" pitchFamily="18" charset="-78"/>
              </a:rPr>
              <a:t>يَا</a:t>
            </a:r>
            <a:r>
              <a:rPr lang="ar-AE" sz="2400" b="1" i="0">
                <a:solidFill>
                  <a:srgbClr val="CC3300"/>
                </a:solidFill>
                <a:effectLst/>
                <a:latin typeface="Traditional Arabic" panose="02020603050405020304" pitchFamily="18" charset="-78"/>
                <a:cs typeface="Traditional Arabic" panose="02020603050405020304" pitchFamily="18" charset="-78"/>
              </a:rPr>
              <a:t> أَيُّهَا الَّذِينَ آمَنُوا لِيَسْتَأْذِنكُمُ الَّذِينَ مَلَكَتْ أَيْمَانُكُمْ وَالَّذِينَ لَمْ يَبْلُغُوا الْحُلُمَ مِنكُمْ ثَلَاثَ مَرَّاتٍ ۚ مِّن قَبْلِ صَلَاةِ الْفَجْرِ وَحِينَ تَضَعُونَ ثِيَابَكُم مِّنَ الظَّهِيرَةِ وَمِن بَعْدِ صَلَاةِ الْعِشَاءِ ۚ ثَلَاثُ عَوْرَاتٍ لَّكُمْ ۚ لَيْسَ عَلَيْكُمْ وَلَا عَلَيْهِمْ جُنَاحٌ بَعْدَهُنَّ ۚ طَوَّافُونَ عَلَيْكُم بَعْضُكُمْ عَلَىٰ بَعْضٍ ۚ كَذَٰلِكَ يُبَيِّنُ اللَّهُ لَكُمُ الْآيَاتِ ۗ وَاللَّهُ عَلِيمٌ حَكِيمٌ (58)</a:t>
            </a:r>
            <a:r>
              <a:rPr lang="fr-FR" sz="2400" b="1" i="0">
                <a:solidFill>
                  <a:srgbClr val="CC3300"/>
                </a:solidFill>
                <a:effectLst/>
                <a:latin typeface="Traditional Arabic" panose="02020603050405020304" pitchFamily="18" charset="-78"/>
                <a:cs typeface="Traditional Arabic" panose="02020603050405020304" pitchFamily="18" charset="-78"/>
              </a:rPr>
              <a:t>سورة النور </a:t>
            </a:r>
            <a:endParaRPr lang="fr-FR" sz="2400">
              <a:solidFill>
                <a:srgbClr val="CC3300"/>
              </a:solidFill>
            </a:endParaRPr>
          </a:p>
        </p:txBody>
      </p:sp>
      <p:sp>
        <p:nvSpPr>
          <p:cNvPr id="4" name="ZoneTexte 3">
            <a:extLst>
              <a:ext uri="{FF2B5EF4-FFF2-40B4-BE49-F238E27FC236}">
                <a16:creationId xmlns:a16="http://schemas.microsoft.com/office/drawing/2014/main" id="{3841BC39-52E8-8243-A76D-963A2BFB0350}"/>
              </a:ext>
            </a:extLst>
          </p:cNvPr>
          <p:cNvSpPr txBox="1"/>
          <p:nvPr/>
        </p:nvSpPr>
        <p:spPr>
          <a:xfrm>
            <a:off x="360590" y="3725635"/>
            <a:ext cx="8640536" cy="1754326"/>
          </a:xfrm>
          <a:prstGeom prst="rect">
            <a:avLst/>
          </a:prstGeom>
          <a:noFill/>
        </p:spPr>
        <p:txBody>
          <a:bodyPr wrap="square" rtlCol="0" anchor="ctr">
            <a:spAutoFit/>
          </a:bodyPr>
          <a:lstStyle/>
          <a:p>
            <a:pPr algn="ctr"/>
            <a:r>
              <a:rPr lang="ar-AE" b="0" i="0">
                <a:solidFill>
                  <a:srgbClr val="000000"/>
                </a:solidFill>
                <a:effectLst/>
                <a:latin typeface="Tahoma" panose="020B0604030504040204" pitchFamily="34" charset="0"/>
              </a:rPr>
              <a:t>يطلب منكم الإذن عبيدكم وإماؤكم والأطفال الأحرار الذين لم يبلغوا سن الاحتلام ثلاث مرات في ثلاثة أوقات، وذلك في غرف النوم وأماكن الراحة: من قبل صلاة الصبح وقت إبدال ثياب النوم بثياب اليقظة، وفي وقت الظهيرة حين تضعون ثيابكم للقيلولة، وبعد صلاة العشاء لأنه وقت نومكم وخلع ثياب اليقظة ولبس ثوب النوم، هذه ثلاثة أوقات عورات لكم لا يدخلون فيها عليكم إلا بعد إذن منكم، ليس عليكم حرج في دخولهم دون استئذان، ولا عليهم هم حرج فيما عداها من الأوقات، هم كثيرو التطواف، بعضكم يطوف على بعض، فيتعذر منعهم من الدخول في كل وقت إلا بالاستئذان" </a:t>
            </a:r>
            <a:endParaRPr lang="fr-FR"/>
          </a:p>
        </p:txBody>
      </p:sp>
      <p:sp>
        <p:nvSpPr>
          <p:cNvPr id="5" name="ZoneTexte 4">
            <a:extLst>
              <a:ext uri="{FF2B5EF4-FFF2-40B4-BE49-F238E27FC236}">
                <a16:creationId xmlns:a16="http://schemas.microsoft.com/office/drawing/2014/main" id="{F920280E-DC2C-0849-A83B-2948F6B2E724}"/>
              </a:ext>
            </a:extLst>
          </p:cNvPr>
          <p:cNvSpPr txBox="1"/>
          <p:nvPr/>
        </p:nvSpPr>
        <p:spPr>
          <a:xfrm>
            <a:off x="2039710" y="5776596"/>
            <a:ext cx="5064579" cy="830997"/>
          </a:xfrm>
          <a:prstGeom prst="rect">
            <a:avLst/>
          </a:prstGeom>
          <a:noFill/>
        </p:spPr>
        <p:txBody>
          <a:bodyPr wrap="square" rtlCol="0" anchor="ctr">
            <a:spAutoFit/>
          </a:bodyPr>
          <a:lstStyle/>
          <a:p>
            <a:pPr algn="ctr"/>
            <a:r>
              <a:rPr lang="fr-FR" sz="4800">
                <a:solidFill>
                  <a:srgbClr val="00CCFF"/>
                </a:solidFill>
              </a:rPr>
              <a:t>استئذان</a:t>
            </a:r>
            <a:r>
              <a:rPr lang="fr-FR" sz="4800">
                <a:solidFill>
                  <a:srgbClr val="CC3300"/>
                </a:solidFill>
              </a:rPr>
              <a:t> </a:t>
            </a:r>
            <a:r>
              <a:rPr lang="fr-FR" sz="4800">
                <a:solidFill>
                  <a:srgbClr val="00CCFF"/>
                </a:solidFill>
              </a:rPr>
              <a:t>الأطفال</a:t>
            </a:r>
          </a:p>
        </p:txBody>
      </p:sp>
      <p:sp>
        <p:nvSpPr>
          <p:cNvPr id="7" name="ZoneTexte 6">
            <a:extLst>
              <a:ext uri="{FF2B5EF4-FFF2-40B4-BE49-F238E27FC236}">
                <a16:creationId xmlns:a16="http://schemas.microsoft.com/office/drawing/2014/main" id="{C8226490-C331-204A-9B35-90B7588F6930}"/>
              </a:ext>
            </a:extLst>
          </p:cNvPr>
          <p:cNvSpPr txBox="1"/>
          <p:nvPr/>
        </p:nvSpPr>
        <p:spPr>
          <a:xfrm>
            <a:off x="1372621" y="67066"/>
            <a:ext cx="4595812" cy="830997"/>
          </a:xfrm>
          <a:prstGeom prst="rect">
            <a:avLst/>
          </a:prstGeom>
          <a:noFill/>
        </p:spPr>
        <p:txBody>
          <a:bodyPr wrap="square">
            <a:spAutoFit/>
          </a:bodyPr>
          <a:lstStyle/>
          <a:p>
            <a:r>
              <a:rPr lang="fr-FR" sz="4800">
                <a:solidFill>
                  <a:schemeClr val="accent2">
                    <a:lumMod val="60000"/>
                    <a:lumOff val="40000"/>
                  </a:schemeClr>
                </a:solidFill>
              </a:rPr>
              <a:t>آداب الاستئذان</a:t>
            </a:r>
            <a:r>
              <a:rPr lang="fr-FR"/>
              <a:t> </a:t>
            </a:r>
          </a:p>
        </p:txBody>
      </p:sp>
      <p:sp>
        <p:nvSpPr>
          <p:cNvPr id="8" name="ZoneTexte 7">
            <a:extLst>
              <a:ext uri="{FF2B5EF4-FFF2-40B4-BE49-F238E27FC236}">
                <a16:creationId xmlns:a16="http://schemas.microsoft.com/office/drawing/2014/main" id="{FF314C10-06A3-2C40-B2D9-500DB4BE53E0}"/>
              </a:ext>
            </a:extLst>
          </p:cNvPr>
          <p:cNvSpPr txBox="1"/>
          <p:nvPr/>
        </p:nvSpPr>
        <p:spPr>
          <a:xfrm>
            <a:off x="4007305" y="990395"/>
            <a:ext cx="1455282" cy="923330"/>
          </a:xfrm>
          <a:prstGeom prst="rect">
            <a:avLst/>
          </a:prstGeom>
          <a:noFill/>
        </p:spPr>
        <p:txBody>
          <a:bodyPr wrap="square" rtlCol="0">
            <a:spAutoFit/>
          </a:bodyPr>
          <a:lstStyle/>
          <a:p>
            <a:pPr algn="l"/>
            <a:r>
              <a:rPr lang="fr-FR" sz="5400"/>
              <a:t>6</a:t>
            </a:r>
          </a:p>
        </p:txBody>
      </p:sp>
    </p:spTree>
    <p:extLst>
      <p:ext uri="{BB962C8B-B14F-4D97-AF65-F5344CB8AC3E}">
        <p14:creationId xmlns:p14="http://schemas.microsoft.com/office/powerpoint/2010/main" val="180638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
                                        <p:tgtEl>
                                          <p:spTgt spid="3"/>
                                        </p:tgtEl>
                                      </p:cBhvr>
                                    </p:animEffect>
                                    <p:anim calcmode="lin" valueType="num">
                                      <p:cBhvr>
                                        <p:cTn id="27" dur="400" fill="hold"/>
                                        <p:tgtEl>
                                          <p:spTgt spid="3"/>
                                        </p:tgtEl>
                                        <p:attrNameLst>
                                          <p:attrName>ppt_x</p:attrName>
                                        </p:attrNameLst>
                                      </p:cBhvr>
                                      <p:tavLst>
                                        <p:tav tm="0">
                                          <p:val>
                                            <p:strVal val="#ppt_x"/>
                                          </p:val>
                                        </p:tav>
                                        <p:tav tm="100000">
                                          <p:val>
                                            <p:strVal val="#ppt_x"/>
                                          </p:val>
                                        </p:tav>
                                      </p:tavLst>
                                    </p:anim>
                                    <p:anim calcmode="lin" valueType="num">
                                      <p:cBhvr>
                                        <p:cTn id="28" dur="400" fill="hold"/>
                                        <p:tgtEl>
                                          <p:spTgt spid="3"/>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2" dur="1000" fill="hold"/>
                                        <p:tgtEl>
                                          <p:spTgt spid="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FEEEFE6-FA65-4254-9886-6488982283E2}"/>
              </a:ext>
            </a:extLst>
          </p:cNvPr>
          <p:cNvSpPr>
            <a:spLocks noGrp="1" noChangeArrowheads="1"/>
          </p:cNvSpPr>
          <p:nvPr>
            <p:ph type="title"/>
          </p:nvPr>
        </p:nvSpPr>
        <p:spPr/>
        <p:txBody>
          <a:bodyPr/>
          <a:lstStyle/>
          <a:p>
            <a:pPr eaLnBrk="1" hangingPunct="1"/>
            <a:endParaRPr lang="en-US" altLang="en-US"/>
          </a:p>
        </p:txBody>
      </p:sp>
      <p:sp>
        <p:nvSpPr>
          <p:cNvPr id="4099" name="Rectangle 3">
            <a:extLst>
              <a:ext uri="{FF2B5EF4-FFF2-40B4-BE49-F238E27FC236}">
                <a16:creationId xmlns:a16="http://schemas.microsoft.com/office/drawing/2014/main" id="{B93CA76A-6FAD-4CF8-8BE1-628B8F30443C}"/>
              </a:ext>
            </a:extLst>
          </p:cNvPr>
          <p:cNvSpPr>
            <a:spLocks noGrp="1" noChangeArrowheads="1"/>
          </p:cNvSpPr>
          <p:nvPr>
            <p:ph type="body" idx="1"/>
          </p:nvPr>
        </p:nvSpPr>
        <p:spPr/>
        <p:txBody>
          <a:bodyPr/>
          <a:lstStyle/>
          <a:p>
            <a:pPr eaLnBrk="1" hangingPunct="1"/>
            <a:endParaRPr lang="en-US" altLang="en-US"/>
          </a:p>
        </p:txBody>
      </p:sp>
      <p:pic>
        <p:nvPicPr>
          <p:cNvPr id="4100" name="Picture 4" descr="HS002_350A">
            <a:extLst>
              <a:ext uri="{FF2B5EF4-FFF2-40B4-BE49-F238E27FC236}">
                <a16:creationId xmlns:a16="http://schemas.microsoft.com/office/drawing/2014/main" id="{E4754203-1F85-47E0-97BB-F9C7293A0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85225"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شكل بيضاوي 4">
            <a:extLst>
              <a:ext uri="{FF2B5EF4-FFF2-40B4-BE49-F238E27FC236}">
                <a16:creationId xmlns:a16="http://schemas.microsoft.com/office/drawing/2014/main" id="{695FEA8C-099D-4255-98DE-BC8B4592FCAD}"/>
              </a:ext>
            </a:extLst>
          </p:cNvPr>
          <p:cNvSpPr>
            <a:spLocks noChangeArrowheads="1"/>
          </p:cNvSpPr>
          <p:nvPr/>
        </p:nvSpPr>
        <p:spPr bwMode="auto">
          <a:xfrm>
            <a:off x="6084888" y="620713"/>
            <a:ext cx="2500312" cy="2214562"/>
          </a:xfrm>
          <a:prstGeom prst="ellipse">
            <a:avLst/>
          </a:prstGeom>
          <a:solidFill>
            <a:schemeClr val="bg1"/>
          </a:solidFill>
          <a:ln w="25400" algn="ctr">
            <a:solidFill>
              <a:srgbClr val="FFCCCC"/>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4000" b="1">
                <a:solidFill>
                  <a:srgbClr val="FFCC99"/>
                </a:solidFill>
                <a:latin typeface="Calibri" panose="020F0502020204030204" pitchFamily="34" charset="0"/>
              </a:rPr>
              <a:t>لنستمع إلى هذه القصة</a:t>
            </a:r>
            <a:r>
              <a:rPr lang="ar-SA" altLang="en-US" sz="4000" b="1">
                <a:solidFill>
                  <a:srgbClr val="FFFFFF"/>
                </a:solidFill>
                <a:latin typeface="Calibri" panose="020F0502020204030204" pitchFamily="34" charset="0"/>
              </a:rPr>
              <a:t> </a:t>
            </a:r>
          </a:p>
        </p:txBody>
      </p:sp>
      <p:pic>
        <p:nvPicPr>
          <p:cNvPr id="4102" name="Picture 6" descr="heart_86">
            <a:extLst>
              <a:ext uri="{FF2B5EF4-FFF2-40B4-BE49-F238E27FC236}">
                <a16:creationId xmlns:a16="http://schemas.microsoft.com/office/drawing/2014/main" id="{DB12E404-EACC-4392-A9F1-0A993421B30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692150"/>
            <a:ext cx="2693987"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D:\أفراح\صور جلتر\get-3-2009-sez_ae_05d8gwfj.gif">
            <a:extLst>
              <a:ext uri="{FF2B5EF4-FFF2-40B4-BE49-F238E27FC236}">
                <a16:creationId xmlns:a16="http://schemas.microsoft.com/office/drawing/2014/main" id="{C9FF33D0-6FBC-42E9-887D-6B090DBFA6D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789363"/>
            <a:ext cx="1905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D:\أفراح\صور جلتر\get-3-2009-sez_ae_05d8gwfj.gif">
            <a:extLst>
              <a:ext uri="{FF2B5EF4-FFF2-40B4-BE49-F238E27FC236}">
                <a16:creationId xmlns:a16="http://schemas.microsoft.com/office/drawing/2014/main" id="{11A1388C-D7FA-4D4A-AC7B-920260A201C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933825"/>
            <a:ext cx="1905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path" presetSubtype="0" accel="50000" decel="50000" fill="hold" grpId="0" nodeType="clickEffect">
                                  <p:stCondLst>
                                    <p:cond delay="0"/>
                                  </p:stCondLst>
                                  <p:childTnLst>
                                    <p:animMotion origin="layout" path="M 0 0  C 0.004 -0.00533  0.01 -0.008  0.015 -0.008  C 0.022 -0.008  0.029 -0.004  0.033 0.00267  C 0.05 0.02933  0.063 0.088  0.063 0.15733  C 0.063 0.15733  0.063 0.15867  0.063 0.15867  C 0.063 0.15867  0.063 0.16  0.063 0.16  C 0.063 0.22933  0.05 0.28933  0.033 0.316  C 0.029 0.32133  0.022 0.32533  0.015 0.32533  C 0.01 0.32533  0.004 0.32267  0 0.31733  C -0.004 0.312  -0.006 0.30533  -0.006 0.29733  C -0.006 0.288  -0.003 0.28  0.002 0.27467  C 0.022 0.25067  0.066 0.23333  0.118 0.23333  C 0.118 0.23333  0.119 0.23333  0.119 0.23333  C 0.119 0.23333  0.12 0.23333  0.12 0.23333  C 0.172 0.23333  0.217 0.25067  0.237 0.27467  C 0.241 0.28  0.244 0.288  0.244 0.29733  C 0.244 0.30533  0.242 0.312  0.238 0.31733  C 0.234 0.32267  0.229 0.32533  0.223 0.32533  C 0.216 0.32533  0.21 0.32133  0.206 0.316  C 0.188 0.28933  0.175 0.22933  0.175 0.16  C 0.175 0.16  0.175 0.15867  0.175 0.15867  C 0.175 0.15867  0.175 0.15733  0.175 0.15733  C 0.175 0.088  0.188 0.02933  0.206 0.00133  C 0.21 -0.004  0.216 -0.008  0.223 -0.008  C 0.229 -0.008  0.234 -0.00533  0.238 0  C 0.242 0.00533  0.244 0.01333  0.244 0.02  C 0.244 0.02933  0.241 0.03733  0.237 0.044  C 0.217 0.06667  0.172 0.084  0.12 0.084  C 0.12 0.084  0.12 0.084  0.119 0.084  C 0.119 0.084  0.118 0.084  0.118 0.084  C 0.066 0.084  0.022 0.06667  0.002 0.044  C -0.003 0.03733  -0.006 0.02933  -0.006 0.02  C -0.006 0.01333  -0.004 0.00533  0 0  Z"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9C7051D-6D43-F142-B320-9D33DE208CBD}"/>
              </a:ext>
            </a:extLst>
          </p:cNvPr>
          <p:cNvSpPr txBox="1"/>
          <p:nvPr/>
        </p:nvSpPr>
        <p:spPr>
          <a:xfrm>
            <a:off x="823232" y="2481373"/>
            <a:ext cx="6858000" cy="1938992"/>
          </a:xfrm>
          <a:prstGeom prst="rect">
            <a:avLst/>
          </a:prstGeom>
          <a:noFill/>
        </p:spPr>
        <p:txBody>
          <a:bodyPr wrap="square">
            <a:spAutoFit/>
          </a:bodyPr>
          <a:lstStyle/>
          <a:p>
            <a:pPr algn="ctr"/>
            <a:r>
              <a:rPr lang="ar-AE" sz="2800" b="0" i="0">
                <a:solidFill>
                  <a:srgbClr val="000000"/>
                </a:solidFill>
                <a:effectLst/>
                <a:latin typeface="Tahoma" panose="020B0604030504040204" pitchFamily="34" charset="0"/>
              </a:rPr>
              <a:t>روى البخاري في الأدب المفرد أن رجلًا سأل حذيفة رضي الله عنه فقال: أَأَسْتَأْذِنُ عَلَى أُمِّي؟ فَقَالَ: إِنْ لَمْ تَستَأذِنْ عَليهَا رَأيْتَ مَا تَكْرَه</a:t>
            </a:r>
            <a:br>
              <a:rPr lang="ar-AE" sz="2800" b="0" i="0">
                <a:solidFill>
                  <a:srgbClr val="000000"/>
                </a:solidFill>
                <a:effectLst/>
                <a:latin typeface="Tahoma" panose="020B0604030504040204" pitchFamily="34" charset="0"/>
              </a:rPr>
            </a:br>
            <a:br>
              <a:rPr lang="ar-AE" b="0" i="0">
                <a:solidFill>
                  <a:srgbClr val="000000"/>
                </a:solidFill>
                <a:effectLst/>
                <a:latin typeface="Tahoma" panose="020B0604030504040204" pitchFamily="34" charset="0"/>
              </a:rPr>
            </a:br>
            <a:endParaRPr lang="fr-FR"/>
          </a:p>
        </p:txBody>
      </p:sp>
      <p:sp>
        <p:nvSpPr>
          <p:cNvPr id="4" name="ZoneTexte 3">
            <a:extLst>
              <a:ext uri="{FF2B5EF4-FFF2-40B4-BE49-F238E27FC236}">
                <a16:creationId xmlns:a16="http://schemas.microsoft.com/office/drawing/2014/main" id="{D7AB6772-7A7C-964E-974E-1B98313193BC}"/>
              </a:ext>
            </a:extLst>
          </p:cNvPr>
          <p:cNvSpPr txBox="1"/>
          <p:nvPr/>
        </p:nvSpPr>
        <p:spPr>
          <a:xfrm>
            <a:off x="85046" y="4593090"/>
            <a:ext cx="8616722" cy="1384995"/>
          </a:xfrm>
          <a:prstGeom prst="rect">
            <a:avLst/>
          </a:prstGeom>
          <a:noFill/>
        </p:spPr>
        <p:txBody>
          <a:bodyPr wrap="square" rtlCol="0">
            <a:spAutoFit/>
          </a:bodyPr>
          <a:lstStyle/>
          <a:p>
            <a:pPr algn="ctr"/>
            <a:r>
              <a:rPr lang="ar-AE" sz="3600" b="0" i="0">
                <a:solidFill>
                  <a:srgbClr val="00CCFF"/>
                </a:solidFill>
                <a:effectLst/>
                <a:latin typeface="Tahoma" panose="020B0604030504040204" pitchFamily="34" charset="0"/>
              </a:rPr>
              <a:t>الاستئذان على المحارم من النساء كالأم، والأخت وغيرهن</a:t>
            </a:r>
            <a:br>
              <a:rPr lang="ar-AE" sz="3600" b="0" i="0">
                <a:solidFill>
                  <a:srgbClr val="00CCFF"/>
                </a:solidFill>
                <a:effectLst/>
                <a:latin typeface="Tahoma" panose="020B0604030504040204" pitchFamily="34" charset="0"/>
              </a:rPr>
            </a:br>
            <a:br>
              <a:rPr lang="ar-AE" sz="2400" b="0" i="0">
                <a:solidFill>
                  <a:srgbClr val="000000"/>
                </a:solidFill>
                <a:effectLst/>
                <a:latin typeface="Tahoma" panose="020B0604030504040204" pitchFamily="34" charset="0"/>
              </a:rPr>
            </a:br>
            <a:endParaRPr lang="fr-FR" sz="2400">
              <a:solidFill>
                <a:srgbClr val="00CCFF"/>
              </a:solidFill>
            </a:endParaRPr>
          </a:p>
        </p:txBody>
      </p:sp>
      <p:sp>
        <p:nvSpPr>
          <p:cNvPr id="5" name="ZoneTexte 4">
            <a:extLst>
              <a:ext uri="{FF2B5EF4-FFF2-40B4-BE49-F238E27FC236}">
                <a16:creationId xmlns:a16="http://schemas.microsoft.com/office/drawing/2014/main" id="{98B3193D-9159-4A43-BDA2-3D36FF0821A0}"/>
              </a:ext>
            </a:extLst>
          </p:cNvPr>
          <p:cNvSpPr txBox="1"/>
          <p:nvPr/>
        </p:nvSpPr>
        <p:spPr>
          <a:xfrm>
            <a:off x="3372473" y="338432"/>
            <a:ext cx="4050846" cy="830997"/>
          </a:xfrm>
          <a:prstGeom prst="rect">
            <a:avLst/>
          </a:prstGeom>
          <a:noFill/>
        </p:spPr>
        <p:txBody>
          <a:bodyPr wrap="square" rtlCol="0">
            <a:spAutoFit/>
          </a:bodyPr>
          <a:lstStyle/>
          <a:p>
            <a:pPr algn="l"/>
            <a:r>
              <a:rPr lang="fr-FR" sz="4800">
                <a:solidFill>
                  <a:schemeClr val="accent2">
                    <a:lumMod val="60000"/>
                    <a:lumOff val="40000"/>
                  </a:schemeClr>
                </a:solidFill>
              </a:rPr>
              <a:t>آداب الاستئذان</a:t>
            </a:r>
            <a:r>
              <a:rPr lang="fr-FR" sz="4800"/>
              <a:t> </a:t>
            </a:r>
            <a:endParaRPr lang="fr-FR" sz="4800">
              <a:solidFill>
                <a:srgbClr val="00CCFF"/>
              </a:solidFill>
            </a:endParaRPr>
          </a:p>
        </p:txBody>
      </p:sp>
      <p:sp>
        <p:nvSpPr>
          <p:cNvPr id="6" name="ZoneTexte 5">
            <a:extLst>
              <a:ext uri="{FF2B5EF4-FFF2-40B4-BE49-F238E27FC236}">
                <a16:creationId xmlns:a16="http://schemas.microsoft.com/office/drawing/2014/main" id="{F2824BDC-2ECB-DD4A-96AD-F1EDA8126165}"/>
              </a:ext>
            </a:extLst>
          </p:cNvPr>
          <p:cNvSpPr txBox="1"/>
          <p:nvPr/>
        </p:nvSpPr>
        <p:spPr>
          <a:xfrm>
            <a:off x="4393407" y="1326590"/>
            <a:ext cx="1828800" cy="923330"/>
          </a:xfrm>
          <a:prstGeom prst="rect">
            <a:avLst/>
          </a:prstGeom>
          <a:noFill/>
        </p:spPr>
        <p:txBody>
          <a:bodyPr wrap="square" rtlCol="0">
            <a:spAutoFit/>
          </a:bodyPr>
          <a:lstStyle/>
          <a:p>
            <a:pPr algn="l"/>
            <a:r>
              <a:rPr lang="fr-FR" sz="5400"/>
              <a:t>7</a:t>
            </a:r>
          </a:p>
        </p:txBody>
      </p:sp>
    </p:spTree>
    <p:extLst>
      <p:ext uri="{BB962C8B-B14F-4D97-AF65-F5344CB8AC3E}">
        <p14:creationId xmlns:p14="http://schemas.microsoft.com/office/powerpoint/2010/main" val="110094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800" decel="100000"/>
                                        <p:tgtEl>
                                          <p:spTgt spid="4"/>
                                        </p:tgtEl>
                                      </p:cBhvr>
                                    </p:animEffect>
                                    <p:anim calcmode="lin" valueType="num">
                                      <p:cBhvr>
                                        <p:cTn id="34" dur="800" decel="100000" fill="hold"/>
                                        <p:tgtEl>
                                          <p:spTgt spid="4"/>
                                        </p:tgtEl>
                                        <p:attrNameLst>
                                          <p:attrName>style.rotation</p:attrName>
                                        </p:attrNameLst>
                                      </p:cBhvr>
                                      <p:tavLst>
                                        <p:tav tm="0">
                                          <p:val>
                                            <p:fltVal val="-90"/>
                                          </p:val>
                                        </p:tav>
                                        <p:tav tm="100000">
                                          <p:val>
                                            <p:fltVal val="0"/>
                                          </p:val>
                                        </p:tav>
                                      </p:tavLst>
                                    </p:anim>
                                    <p:anim calcmode="lin" valueType="num">
                                      <p:cBhvr>
                                        <p:cTn id="35" dur="800" decel="100000" fill="hold"/>
                                        <p:tgtEl>
                                          <p:spTgt spid="4"/>
                                        </p:tgtEl>
                                        <p:attrNameLst>
                                          <p:attrName>ppt_x</p:attrName>
                                        </p:attrNameLst>
                                      </p:cBhvr>
                                      <p:tavLst>
                                        <p:tav tm="0">
                                          <p:val>
                                            <p:strVal val="#ppt_x+0.4"/>
                                          </p:val>
                                        </p:tav>
                                        <p:tav tm="100000">
                                          <p:val>
                                            <p:strVal val="#ppt_x-0.05"/>
                                          </p:val>
                                        </p:tav>
                                      </p:tavLst>
                                    </p:anim>
                                    <p:anim calcmode="lin" valueType="num">
                                      <p:cBhvr>
                                        <p:cTn id="36" dur="800" decel="100000" fill="hold"/>
                                        <p:tgtEl>
                                          <p:spTgt spid="4"/>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DBB193-0EE4-EC46-A283-164AEBA50904}"/>
              </a:ext>
            </a:extLst>
          </p:cNvPr>
          <p:cNvSpPr txBox="1"/>
          <p:nvPr/>
        </p:nvSpPr>
        <p:spPr>
          <a:xfrm>
            <a:off x="646340" y="2152852"/>
            <a:ext cx="7007679" cy="1138773"/>
          </a:xfrm>
          <a:prstGeom prst="rect">
            <a:avLst/>
          </a:prstGeom>
          <a:noFill/>
        </p:spPr>
        <p:txBody>
          <a:bodyPr wrap="square">
            <a:spAutoFit/>
          </a:bodyPr>
          <a:lstStyle/>
          <a:p>
            <a:r>
              <a:rPr lang="ar-AE" sz="3200" b="0" i="0">
                <a:solidFill>
                  <a:srgbClr val="008000"/>
                </a:solidFill>
                <a:effectLst/>
                <a:latin typeface="Tahoma" panose="020B0604030504040204" pitchFamily="34" charset="0"/>
              </a:rPr>
              <a:t>لَيْسَ</a:t>
            </a:r>
            <a:r>
              <a:rPr lang="ar-AE" b="0" i="0">
                <a:solidFill>
                  <a:srgbClr val="008000"/>
                </a:solidFill>
                <a:effectLst/>
                <a:latin typeface="Tahoma" panose="020B0604030504040204" pitchFamily="34" charset="0"/>
              </a:rPr>
              <a:t> </a:t>
            </a:r>
            <a:r>
              <a:rPr lang="ar-AE" sz="2800" b="0" i="0">
                <a:solidFill>
                  <a:srgbClr val="008000"/>
                </a:solidFill>
                <a:effectLst/>
                <a:latin typeface="Tahoma" panose="020B0604030504040204" pitchFamily="34" charset="0"/>
              </a:rPr>
              <a:t>عَلَيْكُمْ جُنَاحٌ أَنْ تَدْخُلُوا بُيُوتًا غَيْرَ مَسْكُونَةٍ فِيهَا مَتَاعٌ لَكُمْ</a:t>
            </a:r>
            <a:br>
              <a:rPr lang="ar-AE" b="0" i="0">
                <a:solidFill>
                  <a:srgbClr val="000000"/>
                </a:solidFill>
                <a:effectLst/>
                <a:latin typeface="Tahoma" panose="020B0604030504040204" pitchFamily="34" charset="0"/>
              </a:rPr>
            </a:br>
            <a:br>
              <a:rPr lang="ar-AE" b="0" i="0">
                <a:solidFill>
                  <a:srgbClr val="000000"/>
                </a:solidFill>
                <a:effectLst/>
                <a:latin typeface="Tahoma" panose="020B0604030504040204" pitchFamily="34" charset="0"/>
              </a:rPr>
            </a:br>
            <a:endParaRPr lang="fr-FR"/>
          </a:p>
        </p:txBody>
      </p:sp>
      <p:sp>
        <p:nvSpPr>
          <p:cNvPr id="4" name="ZoneTexte 3">
            <a:extLst>
              <a:ext uri="{FF2B5EF4-FFF2-40B4-BE49-F238E27FC236}">
                <a16:creationId xmlns:a16="http://schemas.microsoft.com/office/drawing/2014/main" id="{B8499C1F-CC88-E740-B68B-0451E3A3EC74}"/>
              </a:ext>
            </a:extLst>
          </p:cNvPr>
          <p:cNvSpPr txBox="1"/>
          <p:nvPr/>
        </p:nvSpPr>
        <p:spPr>
          <a:xfrm>
            <a:off x="231321" y="3338924"/>
            <a:ext cx="8184697" cy="2308324"/>
          </a:xfrm>
          <a:prstGeom prst="rect">
            <a:avLst/>
          </a:prstGeom>
          <a:noFill/>
        </p:spPr>
        <p:txBody>
          <a:bodyPr wrap="square" rtlCol="0" anchor="ctr">
            <a:spAutoFit/>
          </a:bodyPr>
          <a:lstStyle/>
          <a:p>
            <a:r>
              <a:rPr lang="fr-FR" sz="4800" b="1" i="0">
                <a:solidFill>
                  <a:srgbClr val="3366FF"/>
                </a:solidFill>
                <a:effectLst/>
                <a:latin typeface="Traditional Arabic" panose="02020603050405020304" pitchFamily="18" charset="-78"/>
                <a:cs typeface="Traditional Arabic" panose="02020603050405020304" pitchFamily="18" charset="-78"/>
              </a:rPr>
              <a:t>إذا</a:t>
            </a:r>
            <a:r>
              <a:rPr lang="ar-AE" sz="4800" b="1" i="0">
                <a:solidFill>
                  <a:srgbClr val="3366FF"/>
                </a:solidFill>
                <a:effectLst/>
                <a:latin typeface="Traditional Arabic" panose="02020603050405020304" pitchFamily="18" charset="-78"/>
                <a:cs typeface="Traditional Arabic" panose="02020603050405020304" pitchFamily="18" charset="-78"/>
              </a:rPr>
              <a:t> كان المكان غير البيوت المسكونة</a:t>
            </a:r>
            <a:r>
              <a:rPr lang="fr-FR" sz="4800" b="1" i="0">
                <a:solidFill>
                  <a:srgbClr val="3366FF"/>
                </a:solidFill>
                <a:effectLst/>
                <a:latin typeface="Traditional Arabic" panose="02020603050405020304" pitchFamily="18" charset="-78"/>
                <a:cs typeface="Traditional Arabic" panose="02020603050405020304" pitchFamily="18" charset="-78"/>
              </a:rPr>
              <a:t> يجوز دخولها دون استئذان </a:t>
            </a:r>
          </a:p>
          <a:p>
            <a:r>
              <a:rPr lang="fr-FR" sz="4800" b="1" i="0">
                <a:solidFill>
                  <a:srgbClr val="3366FF"/>
                </a:solidFill>
                <a:effectLst/>
                <a:latin typeface="Traditional Arabic" panose="02020603050405020304" pitchFamily="18" charset="-78"/>
                <a:cs typeface="Traditional Arabic" panose="02020603050405020304" pitchFamily="18" charset="-78"/>
              </a:rPr>
              <a:t>ك</a:t>
            </a:r>
            <a:r>
              <a:rPr lang="fr-FR" sz="4800" b="1">
                <a:solidFill>
                  <a:srgbClr val="3366FF"/>
                </a:solidFill>
                <a:latin typeface="Traditional Arabic" panose="02020603050405020304" pitchFamily="18" charset="-78"/>
                <a:cs typeface="Traditional Arabic" panose="02020603050405020304" pitchFamily="18" charset="-78"/>
              </a:rPr>
              <a:t>الفنادق والمحلات التجارية ….</a:t>
            </a:r>
            <a:endParaRPr lang="fr-FR" sz="4800"/>
          </a:p>
        </p:txBody>
      </p:sp>
      <p:sp>
        <p:nvSpPr>
          <p:cNvPr id="5" name="ZoneTexte 4">
            <a:extLst>
              <a:ext uri="{FF2B5EF4-FFF2-40B4-BE49-F238E27FC236}">
                <a16:creationId xmlns:a16="http://schemas.microsoft.com/office/drawing/2014/main" id="{EA7D11E5-FC63-6A47-98E0-F89B146B515E}"/>
              </a:ext>
            </a:extLst>
          </p:cNvPr>
          <p:cNvSpPr txBox="1"/>
          <p:nvPr/>
        </p:nvSpPr>
        <p:spPr>
          <a:xfrm>
            <a:off x="2498512" y="91469"/>
            <a:ext cx="4146975" cy="830997"/>
          </a:xfrm>
          <a:prstGeom prst="rect">
            <a:avLst/>
          </a:prstGeom>
          <a:noFill/>
        </p:spPr>
        <p:txBody>
          <a:bodyPr wrap="square" rtlCol="0">
            <a:spAutoFit/>
          </a:bodyPr>
          <a:lstStyle/>
          <a:p>
            <a:pPr algn="l"/>
            <a:r>
              <a:rPr lang="fr-FR" sz="4800">
                <a:solidFill>
                  <a:schemeClr val="accent2">
                    <a:lumMod val="60000"/>
                    <a:lumOff val="40000"/>
                  </a:schemeClr>
                </a:solidFill>
              </a:rPr>
              <a:t>آداب الاستئذان</a:t>
            </a:r>
            <a:r>
              <a:rPr lang="fr-FR" sz="4800"/>
              <a:t> </a:t>
            </a:r>
          </a:p>
        </p:txBody>
      </p:sp>
      <p:sp>
        <p:nvSpPr>
          <p:cNvPr id="6" name="ZoneTexte 5">
            <a:extLst>
              <a:ext uri="{FF2B5EF4-FFF2-40B4-BE49-F238E27FC236}">
                <a16:creationId xmlns:a16="http://schemas.microsoft.com/office/drawing/2014/main" id="{57640702-0EC1-B541-BA7E-1498F8033530}"/>
              </a:ext>
            </a:extLst>
          </p:cNvPr>
          <p:cNvSpPr txBox="1"/>
          <p:nvPr/>
        </p:nvSpPr>
        <p:spPr>
          <a:xfrm>
            <a:off x="4150179" y="1075994"/>
            <a:ext cx="1828800" cy="923330"/>
          </a:xfrm>
          <a:prstGeom prst="rect">
            <a:avLst/>
          </a:prstGeom>
          <a:noFill/>
        </p:spPr>
        <p:txBody>
          <a:bodyPr wrap="square" rtlCol="0">
            <a:spAutoFit/>
          </a:bodyPr>
          <a:lstStyle/>
          <a:p>
            <a:pPr algn="l"/>
            <a:r>
              <a:rPr lang="fr-FR" sz="5400"/>
              <a:t>8</a:t>
            </a:r>
          </a:p>
        </p:txBody>
      </p:sp>
    </p:spTree>
    <p:extLst>
      <p:ext uri="{BB962C8B-B14F-4D97-AF65-F5344CB8AC3E}">
        <p14:creationId xmlns:p14="http://schemas.microsoft.com/office/powerpoint/2010/main" val="154698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422A9006-5D3F-467B-A663-C59E1C2C6E65}"/>
              </a:ext>
            </a:extLst>
          </p:cNvPr>
          <p:cNvSpPr>
            <a:spLocks noChangeArrowheads="1"/>
          </p:cNvSpPr>
          <p:nvPr/>
        </p:nvSpPr>
        <p:spPr bwMode="auto">
          <a:xfrm rot="1030981">
            <a:off x="6623050" y="1196975"/>
            <a:ext cx="2520950" cy="2663825"/>
          </a:xfrm>
          <a:prstGeom prst="star5">
            <a:avLst/>
          </a:prstGeom>
          <a:gradFill rotWithShape="1">
            <a:gsLst>
              <a:gs pos="0">
                <a:srgbClr val="FF6600"/>
              </a:gs>
              <a:gs pos="100000">
                <a:srgbClr val="FF6600">
                  <a:gamma/>
                  <a:tint val="0"/>
                  <a:invGamma/>
                </a:srgbClr>
              </a:gs>
            </a:gsLst>
            <a:path path="shape">
              <a:fillToRect l="50000" t="50000" r="50000" b="50000"/>
            </a:path>
          </a:gradFill>
          <a:ln w="9525">
            <a:noFill/>
            <a:miter lim="800000"/>
            <a:headEnd/>
            <a:tailEnd/>
          </a:ln>
          <a:effectLst/>
        </p:spPr>
        <p:txBody>
          <a:bodyPr wrap="none" anchor="ctr"/>
          <a:lstStyle/>
          <a:p>
            <a:pPr algn="ctr">
              <a:defRPr/>
            </a:pPr>
            <a:r>
              <a:rPr lang="ar-SA" sz="9600"/>
              <a:t>ل</a:t>
            </a:r>
            <a:endParaRPr lang="en-US" sz="9600"/>
          </a:p>
        </p:txBody>
      </p:sp>
      <p:sp>
        <p:nvSpPr>
          <p:cNvPr id="29699" name="AutoShape 3">
            <a:extLst>
              <a:ext uri="{FF2B5EF4-FFF2-40B4-BE49-F238E27FC236}">
                <a16:creationId xmlns:a16="http://schemas.microsoft.com/office/drawing/2014/main" id="{574EB454-9199-474A-8A61-81FC04522B83}"/>
              </a:ext>
            </a:extLst>
          </p:cNvPr>
          <p:cNvSpPr>
            <a:spLocks noChangeArrowheads="1"/>
          </p:cNvSpPr>
          <p:nvPr/>
        </p:nvSpPr>
        <p:spPr bwMode="auto">
          <a:xfrm rot="1030981">
            <a:off x="2484438" y="1268413"/>
            <a:ext cx="2520950" cy="2663825"/>
          </a:xfrm>
          <a:prstGeom prst="star5">
            <a:avLst/>
          </a:prstGeom>
          <a:gradFill rotWithShape="1">
            <a:gsLst>
              <a:gs pos="0">
                <a:srgbClr val="58B3BA"/>
              </a:gs>
              <a:gs pos="100000">
                <a:srgbClr val="58B3BA">
                  <a:gamma/>
                  <a:tint val="0"/>
                  <a:invGamma/>
                </a:srgbClr>
              </a:gs>
            </a:gsLst>
            <a:path path="shape">
              <a:fillToRect l="50000" t="50000" r="50000" b="50000"/>
            </a:path>
          </a:gradFill>
          <a:ln w="9525">
            <a:noFill/>
            <a:miter lim="800000"/>
            <a:headEnd/>
            <a:tailEnd/>
          </a:ln>
          <a:effectLst/>
        </p:spPr>
        <p:txBody>
          <a:bodyPr wrap="none" anchor="ctr"/>
          <a:lstStyle/>
          <a:p>
            <a:pPr algn="ctr">
              <a:defRPr/>
            </a:pPr>
            <a:r>
              <a:rPr lang="ar-SA" sz="9600"/>
              <a:t>ا</a:t>
            </a:r>
            <a:endParaRPr lang="en-US" sz="9600"/>
          </a:p>
        </p:txBody>
      </p:sp>
      <p:sp>
        <p:nvSpPr>
          <p:cNvPr id="29700" name="AutoShape 4">
            <a:extLst>
              <a:ext uri="{FF2B5EF4-FFF2-40B4-BE49-F238E27FC236}">
                <a16:creationId xmlns:a16="http://schemas.microsoft.com/office/drawing/2014/main" id="{9AEA2138-0519-4D1D-8DC9-2B96D36B6D8C}"/>
              </a:ext>
            </a:extLst>
          </p:cNvPr>
          <p:cNvSpPr>
            <a:spLocks noChangeArrowheads="1"/>
          </p:cNvSpPr>
          <p:nvPr/>
        </p:nvSpPr>
        <p:spPr bwMode="auto">
          <a:xfrm rot="1030981">
            <a:off x="827088" y="3068638"/>
            <a:ext cx="2520950" cy="2663825"/>
          </a:xfrm>
          <a:prstGeom prst="star5">
            <a:avLst/>
          </a:prstGeom>
          <a:gradFill rotWithShape="1">
            <a:gsLst>
              <a:gs pos="0">
                <a:srgbClr val="990099"/>
              </a:gs>
              <a:gs pos="100000">
                <a:srgbClr val="990099">
                  <a:gamma/>
                  <a:tint val="0"/>
                  <a:invGamma/>
                </a:srgbClr>
              </a:gs>
            </a:gsLst>
            <a:path path="shape">
              <a:fillToRect l="50000" t="50000" r="50000" b="50000"/>
            </a:path>
          </a:gradFill>
          <a:ln w="9525">
            <a:noFill/>
            <a:miter lim="800000"/>
            <a:headEnd/>
            <a:tailEnd/>
          </a:ln>
          <a:effectLst/>
        </p:spPr>
        <p:txBody>
          <a:bodyPr wrap="none" anchor="ctr"/>
          <a:lstStyle/>
          <a:p>
            <a:pPr algn="ctr">
              <a:defRPr/>
            </a:pPr>
            <a:r>
              <a:rPr lang="ar-SA" sz="9600"/>
              <a:t>ن</a:t>
            </a:r>
            <a:endParaRPr lang="en-US" sz="9600"/>
          </a:p>
        </p:txBody>
      </p:sp>
      <p:sp>
        <p:nvSpPr>
          <p:cNvPr id="29701" name="AutoShape 5">
            <a:extLst>
              <a:ext uri="{FF2B5EF4-FFF2-40B4-BE49-F238E27FC236}">
                <a16:creationId xmlns:a16="http://schemas.microsoft.com/office/drawing/2014/main" id="{54D12B80-F455-4EBE-9920-C8BC7468ED20}"/>
              </a:ext>
            </a:extLst>
          </p:cNvPr>
          <p:cNvSpPr>
            <a:spLocks noChangeArrowheads="1"/>
          </p:cNvSpPr>
          <p:nvPr/>
        </p:nvSpPr>
        <p:spPr bwMode="auto">
          <a:xfrm rot="-1698430">
            <a:off x="4932363" y="3357563"/>
            <a:ext cx="2520950" cy="2663825"/>
          </a:xfrm>
          <a:prstGeom prst="star5">
            <a:avLst/>
          </a:prstGeom>
          <a:gradFill rotWithShape="1">
            <a:gsLst>
              <a:gs pos="0">
                <a:srgbClr val="13C13C"/>
              </a:gs>
              <a:gs pos="100000">
                <a:srgbClr val="13C13C">
                  <a:gamma/>
                  <a:tint val="0"/>
                  <a:invGamma/>
                </a:srgbClr>
              </a:gs>
            </a:gsLst>
            <a:path path="shape">
              <a:fillToRect l="50000" t="50000" r="50000" b="50000"/>
            </a:path>
          </a:gradFill>
          <a:ln w="9525">
            <a:noFill/>
            <a:miter lim="800000"/>
            <a:headEnd/>
            <a:tailEnd/>
          </a:ln>
          <a:effectLst/>
        </p:spPr>
        <p:txBody>
          <a:bodyPr wrap="none" anchor="ctr"/>
          <a:lstStyle/>
          <a:p>
            <a:pPr algn="ctr">
              <a:defRPr/>
            </a:pPr>
            <a:r>
              <a:rPr lang="ar-SA" sz="9600"/>
              <a:t>ت</a:t>
            </a:r>
            <a:endParaRPr lang="en-US" sz="9600"/>
          </a:p>
        </p:txBody>
      </p:sp>
      <p:sp>
        <p:nvSpPr>
          <p:cNvPr id="29703" name="Text Box 7">
            <a:extLst>
              <a:ext uri="{FF2B5EF4-FFF2-40B4-BE49-F238E27FC236}">
                <a16:creationId xmlns:a16="http://schemas.microsoft.com/office/drawing/2014/main" id="{8CA79841-656A-4ABE-A968-7308A35593AC}"/>
              </a:ext>
            </a:extLst>
          </p:cNvPr>
          <p:cNvSpPr txBox="1">
            <a:spLocks noChangeArrowheads="1"/>
          </p:cNvSpPr>
          <p:nvPr/>
        </p:nvSpPr>
        <p:spPr bwMode="auto">
          <a:xfrm>
            <a:off x="395288" y="476250"/>
            <a:ext cx="8208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SA" altLang="en-US" sz="4400">
                <a:solidFill>
                  <a:schemeClr val="accent2"/>
                </a:solidFill>
                <a:ea typeface="Al Moharib Free Othman 2"/>
                <a:cs typeface="Al Moharib Free Othman 2"/>
              </a:rPr>
              <a:t>درسنا لهذا اليوم يتحدث عن آداب.........</a:t>
            </a:r>
            <a:endParaRPr lang="en-US" altLang="en-US" sz="4400">
              <a:solidFill>
                <a:schemeClr val="accent2"/>
              </a:solidFill>
              <a:ea typeface="Al Moharib Free Othman 2"/>
              <a:cs typeface="Al Moharib Free Othman 2"/>
            </a:endParaRPr>
          </a:p>
        </p:txBody>
      </p:sp>
      <p:sp>
        <p:nvSpPr>
          <p:cNvPr id="27655" name="Oval 11">
            <a:hlinkClick r:id="rId2" action="ppaction://hlinksldjump"/>
            <a:extLst>
              <a:ext uri="{FF2B5EF4-FFF2-40B4-BE49-F238E27FC236}">
                <a16:creationId xmlns:a16="http://schemas.microsoft.com/office/drawing/2014/main" id="{724032C3-03FA-4F2B-99AB-83EB9012ED51}"/>
              </a:ext>
            </a:extLst>
          </p:cNvPr>
          <p:cNvSpPr>
            <a:spLocks noChangeArrowheads="1"/>
          </p:cNvSpPr>
          <p:nvPr/>
        </p:nvSpPr>
        <p:spPr bwMode="auto">
          <a:xfrm>
            <a:off x="7956550" y="6237288"/>
            <a:ext cx="936625"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a:hlinkClick r:id="rId3" action="ppaction://hlinksldjump"/>
              </a:rPr>
              <a:t>الاجابة</a:t>
            </a:r>
            <a:endParaRPr lang="en-US" altLang="en-US"/>
          </a:p>
        </p:txBody>
      </p:sp>
      <p:sp>
        <p:nvSpPr>
          <p:cNvPr id="27656" name="Oval 12">
            <a:hlinkClick r:id="rId4" action="ppaction://hlinksldjump"/>
            <a:extLst>
              <a:ext uri="{FF2B5EF4-FFF2-40B4-BE49-F238E27FC236}">
                <a16:creationId xmlns:a16="http://schemas.microsoft.com/office/drawing/2014/main" id="{E5FCAE6D-3A75-4374-939D-2F04CB7D942F}"/>
              </a:ext>
            </a:extLst>
          </p:cNvPr>
          <p:cNvSpPr>
            <a:spLocks noChangeArrowheads="1"/>
          </p:cNvSpPr>
          <p:nvPr/>
        </p:nvSpPr>
        <p:spPr bwMode="auto">
          <a:xfrm>
            <a:off x="180975" y="6164263"/>
            <a:ext cx="820738" cy="511175"/>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b="1">
                <a:cs typeface="Andalus" panose="02020603050405020304" pitchFamily="18" charset="-78"/>
                <a:hlinkClick r:id="rId5" action="ppaction://hlinksldjump"/>
              </a:rPr>
              <a:t>القائمة</a:t>
            </a:r>
            <a:endParaRPr lang="en-US" altLang="en-US" b="1">
              <a:cs typeface="Andalus" panose="02020603050405020304" pitchFamily="18" charset="-78"/>
            </a:endParaRPr>
          </a:p>
        </p:txBody>
      </p:sp>
      <p:sp>
        <p:nvSpPr>
          <p:cNvPr id="27657" name="Oval 13">
            <a:hlinkClick r:id="rId2" action="ppaction://hlinksldjump"/>
            <a:extLst>
              <a:ext uri="{FF2B5EF4-FFF2-40B4-BE49-F238E27FC236}">
                <a16:creationId xmlns:a16="http://schemas.microsoft.com/office/drawing/2014/main" id="{36FB5870-BA3C-4764-A2BE-52DCCF223C8D}"/>
              </a:ext>
            </a:extLst>
          </p:cNvPr>
          <p:cNvSpPr>
            <a:spLocks noChangeArrowheads="1"/>
          </p:cNvSpPr>
          <p:nvPr/>
        </p:nvSpPr>
        <p:spPr bwMode="auto">
          <a:xfrm>
            <a:off x="7308850" y="6642100"/>
            <a:ext cx="936625"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a:hlinkClick r:id="rId2" action="ppaction://hlinksldjump"/>
              </a:rPr>
              <a:t>الاجابة</a:t>
            </a:r>
            <a:endParaRPr lang="en-US" altLang="en-US"/>
          </a:p>
        </p:txBody>
      </p:sp>
      <p:sp>
        <p:nvSpPr>
          <p:cNvPr id="29711" name="WordArt 15">
            <a:extLst>
              <a:ext uri="{FF2B5EF4-FFF2-40B4-BE49-F238E27FC236}">
                <a16:creationId xmlns:a16="http://schemas.microsoft.com/office/drawing/2014/main" id="{D551D193-B012-42B4-9EE2-0E5CD0B81314}"/>
              </a:ext>
            </a:extLst>
          </p:cNvPr>
          <p:cNvSpPr>
            <a:spLocks noChangeArrowheads="1" noChangeShapeType="1" noTextEdit="1"/>
          </p:cNvSpPr>
          <p:nvPr/>
        </p:nvSpPr>
        <p:spPr bwMode="auto">
          <a:xfrm>
            <a:off x="2411413" y="5949950"/>
            <a:ext cx="3313112" cy="647700"/>
          </a:xfrm>
          <a:prstGeom prst="rect">
            <a:avLst/>
          </a:prstGeom>
        </p:spPr>
        <p:txBody>
          <a:bodyPr wrap="none" fromWordArt="1">
            <a:prstTxWarp prst="textPlain">
              <a:avLst>
                <a:gd name="adj" fmla="val 50000"/>
              </a:avLst>
            </a:prstTxWarp>
          </a:bodyPr>
          <a:lstStyle/>
          <a:p>
            <a:pPr algn="ctr"/>
            <a:r>
              <a:rPr lang="ar-AE"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rPr>
              <a:t>الاستئذان</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
        <p:nvSpPr>
          <p:cNvPr id="29716" name="AutoShape 20">
            <a:extLst>
              <a:ext uri="{FF2B5EF4-FFF2-40B4-BE49-F238E27FC236}">
                <a16:creationId xmlns:a16="http://schemas.microsoft.com/office/drawing/2014/main" id="{B3BC3F6F-9183-4C8C-A8E1-DA5422FF9B0C}"/>
              </a:ext>
            </a:extLst>
          </p:cNvPr>
          <p:cNvSpPr>
            <a:spLocks noChangeArrowheads="1"/>
          </p:cNvSpPr>
          <p:nvPr/>
        </p:nvSpPr>
        <p:spPr bwMode="auto">
          <a:xfrm rot="1030981">
            <a:off x="250825" y="1196975"/>
            <a:ext cx="2520950" cy="2663825"/>
          </a:xfrm>
          <a:prstGeom prst="star5">
            <a:avLst/>
          </a:prstGeom>
          <a:gradFill rotWithShape="1">
            <a:gsLst>
              <a:gs pos="0">
                <a:srgbClr val="990099"/>
              </a:gs>
              <a:gs pos="100000">
                <a:srgbClr val="990099">
                  <a:gamma/>
                  <a:tint val="0"/>
                  <a:invGamma/>
                </a:srgbClr>
              </a:gs>
            </a:gsLst>
            <a:path path="shape">
              <a:fillToRect l="50000" t="50000" r="50000" b="50000"/>
            </a:path>
          </a:gradFill>
          <a:ln w="9525">
            <a:noFill/>
            <a:miter lim="800000"/>
            <a:headEnd/>
            <a:tailEnd/>
          </a:ln>
          <a:effectLst/>
        </p:spPr>
        <p:txBody>
          <a:bodyPr wrap="none" anchor="ctr"/>
          <a:lstStyle/>
          <a:p>
            <a:pPr algn="ctr">
              <a:defRPr/>
            </a:pPr>
            <a:r>
              <a:rPr lang="ar-SA" sz="9600"/>
              <a:t>ذ</a:t>
            </a:r>
            <a:endParaRPr lang="en-US" sz="9600"/>
          </a:p>
        </p:txBody>
      </p:sp>
      <p:sp>
        <p:nvSpPr>
          <p:cNvPr id="29717" name="AutoShape 21">
            <a:extLst>
              <a:ext uri="{FF2B5EF4-FFF2-40B4-BE49-F238E27FC236}">
                <a16:creationId xmlns:a16="http://schemas.microsoft.com/office/drawing/2014/main" id="{28E2D394-8C33-4430-B33D-2608C3D12450}"/>
              </a:ext>
            </a:extLst>
          </p:cNvPr>
          <p:cNvSpPr>
            <a:spLocks noChangeArrowheads="1"/>
          </p:cNvSpPr>
          <p:nvPr/>
        </p:nvSpPr>
        <p:spPr bwMode="auto">
          <a:xfrm rot="1030981">
            <a:off x="2555875" y="3500438"/>
            <a:ext cx="2520950" cy="2663825"/>
          </a:xfrm>
          <a:prstGeom prst="star5">
            <a:avLst/>
          </a:prstGeom>
          <a:gradFill rotWithShape="1">
            <a:gsLst>
              <a:gs pos="0">
                <a:srgbClr val="58B3BA"/>
              </a:gs>
              <a:gs pos="100000">
                <a:srgbClr val="58B3BA">
                  <a:gamma/>
                  <a:tint val="0"/>
                  <a:invGamma/>
                </a:srgbClr>
              </a:gs>
            </a:gsLst>
            <a:path path="shape">
              <a:fillToRect l="50000" t="50000" r="50000" b="50000"/>
            </a:path>
          </a:gradFill>
          <a:ln w="9525">
            <a:noFill/>
            <a:miter lim="800000"/>
            <a:headEnd/>
            <a:tailEnd/>
          </a:ln>
          <a:effectLst/>
        </p:spPr>
        <p:txBody>
          <a:bodyPr wrap="none" anchor="ctr"/>
          <a:lstStyle/>
          <a:p>
            <a:pPr algn="ctr">
              <a:defRPr/>
            </a:pPr>
            <a:r>
              <a:rPr lang="ar-SA" sz="9600"/>
              <a:t>ا</a:t>
            </a:r>
            <a:endParaRPr lang="en-US" sz="9600"/>
          </a:p>
        </p:txBody>
      </p:sp>
      <p:sp>
        <p:nvSpPr>
          <p:cNvPr id="29718" name="AutoShape 22">
            <a:extLst>
              <a:ext uri="{FF2B5EF4-FFF2-40B4-BE49-F238E27FC236}">
                <a16:creationId xmlns:a16="http://schemas.microsoft.com/office/drawing/2014/main" id="{3FD0A482-5D32-4714-BC7C-850E2E884747}"/>
              </a:ext>
            </a:extLst>
          </p:cNvPr>
          <p:cNvSpPr>
            <a:spLocks noChangeArrowheads="1"/>
          </p:cNvSpPr>
          <p:nvPr/>
        </p:nvSpPr>
        <p:spPr bwMode="auto">
          <a:xfrm rot="1030981">
            <a:off x="6877050" y="3284538"/>
            <a:ext cx="2520950" cy="2663825"/>
          </a:xfrm>
          <a:prstGeom prst="star5">
            <a:avLst/>
          </a:prstGeom>
          <a:gradFill rotWithShape="1">
            <a:gsLst>
              <a:gs pos="0">
                <a:srgbClr val="FF6600"/>
              </a:gs>
              <a:gs pos="100000">
                <a:srgbClr val="FF6600">
                  <a:gamma/>
                  <a:tint val="0"/>
                  <a:invGamma/>
                </a:srgbClr>
              </a:gs>
            </a:gsLst>
            <a:path path="shape">
              <a:fillToRect l="50000" t="50000" r="50000" b="50000"/>
            </a:path>
          </a:gradFill>
          <a:ln w="9525">
            <a:noFill/>
            <a:miter lim="800000"/>
            <a:headEnd/>
            <a:tailEnd/>
          </a:ln>
          <a:effectLst/>
        </p:spPr>
        <p:txBody>
          <a:bodyPr wrap="none" anchor="ctr"/>
          <a:lstStyle/>
          <a:p>
            <a:pPr algn="ctr">
              <a:defRPr/>
            </a:pPr>
            <a:r>
              <a:rPr lang="ar-SA" sz="9600"/>
              <a:t>س</a:t>
            </a:r>
            <a:endParaRPr lang="en-US" sz="9600"/>
          </a:p>
        </p:txBody>
      </p:sp>
      <p:sp>
        <p:nvSpPr>
          <p:cNvPr id="29719" name="AutoShape 23">
            <a:extLst>
              <a:ext uri="{FF2B5EF4-FFF2-40B4-BE49-F238E27FC236}">
                <a16:creationId xmlns:a16="http://schemas.microsoft.com/office/drawing/2014/main" id="{E79F4245-8F8D-4918-9831-0A9734B2F270}"/>
              </a:ext>
            </a:extLst>
          </p:cNvPr>
          <p:cNvSpPr>
            <a:spLocks noChangeArrowheads="1"/>
          </p:cNvSpPr>
          <p:nvPr/>
        </p:nvSpPr>
        <p:spPr bwMode="auto">
          <a:xfrm rot="-1698430">
            <a:off x="4427538" y="1557338"/>
            <a:ext cx="2520950" cy="2663825"/>
          </a:xfrm>
          <a:prstGeom prst="star5">
            <a:avLst/>
          </a:prstGeom>
          <a:gradFill rotWithShape="1">
            <a:gsLst>
              <a:gs pos="0">
                <a:srgbClr val="13C13C"/>
              </a:gs>
              <a:gs pos="100000">
                <a:srgbClr val="13C13C">
                  <a:gamma/>
                  <a:tint val="0"/>
                  <a:invGamma/>
                </a:srgbClr>
              </a:gs>
            </a:gsLst>
            <a:path path="shape">
              <a:fillToRect l="50000" t="50000" r="50000" b="50000"/>
            </a:path>
          </a:gradFill>
          <a:ln w="9525">
            <a:noFill/>
            <a:miter lim="800000"/>
            <a:headEnd/>
            <a:tailEnd/>
          </a:ln>
          <a:effectLst/>
        </p:spPr>
        <p:txBody>
          <a:bodyPr wrap="none" anchor="ctr"/>
          <a:lstStyle/>
          <a:p>
            <a:pPr algn="ctr">
              <a:defRPr/>
            </a:pPr>
            <a:r>
              <a:rPr lang="ar-SA" sz="9600"/>
              <a:t>ئـ</a:t>
            </a:r>
            <a:endParaRPr lang="en-US" sz="9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9703"/>
                                        </p:tgtEl>
                                        <p:attrNameLst>
                                          <p:attrName>ppt_x</p:attrName>
                                          <p:attrName>ppt_y</p:attrName>
                                        </p:attrNameLst>
                                      </p:cBhvr>
                                    </p:animMotion>
                                    <p:animRot by="1500000">
                                      <p:cBhvr>
                                        <p:cTn id="7" dur="125" fill="hold">
                                          <p:stCondLst>
                                            <p:cond delay="0"/>
                                          </p:stCondLst>
                                        </p:cTn>
                                        <p:tgtEl>
                                          <p:spTgt spid="29703"/>
                                        </p:tgtEl>
                                        <p:attrNameLst>
                                          <p:attrName>r</p:attrName>
                                        </p:attrNameLst>
                                      </p:cBhvr>
                                    </p:animRot>
                                    <p:animRot by="-1500000">
                                      <p:cBhvr>
                                        <p:cTn id="8" dur="125" fill="hold">
                                          <p:stCondLst>
                                            <p:cond delay="125"/>
                                          </p:stCondLst>
                                        </p:cTn>
                                        <p:tgtEl>
                                          <p:spTgt spid="29703"/>
                                        </p:tgtEl>
                                        <p:attrNameLst>
                                          <p:attrName>r</p:attrName>
                                        </p:attrNameLst>
                                      </p:cBhvr>
                                    </p:animRot>
                                    <p:animRot by="-1500000">
                                      <p:cBhvr>
                                        <p:cTn id="9" dur="125" fill="hold">
                                          <p:stCondLst>
                                            <p:cond delay="250"/>
                                          </p:stCondLst>
                                        </p:cTn>
                                        <p:tgtEl>
                                          <p:spTgt spid="29703"/>
                                        </p:tgtEl>
                                        <p:attrNameLst>
                                          <p:attrName>r</p:attrName>
                                        </p:attrNameLst>
                                      </p:cBhvr>
                                    </p:animRot>
                                    <p:animRot by="1500000">
                                      <p:cBhvr>
                                        <p:cTn id="10" dur="125" fill="hold">
                                          <p:stCondLst>
                                            <p:cond delay="375"/>
                                          </p:stCondLst>
                                        </p:cTn>
                                        <p:tgtEl>
                                          <p:spTgt spid="29703"/>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29711"/>
                                        </p:tgtEl>
                                        <p:attrNameLst>
                                          <p:attrName>style.visibility</p:attrName>
                                        </p:attrNameLst>
                                      </p:cBhvr>
                                      <p:to>
                                        <p:strVal val="visible"/>
                                      </p:to>
                                    </p:set>
                                    <p:anim to="" calcmode="lin" valueType="num">
                                      <p:cBhvr>
                                        <p:cTn id="15" dur="1" fill="hold"/>
                                        <p:tgtEl>
                                          <p:spTgt spid="297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خطط انسيابي: رابط 4">
            <a:extLst>
              <a:ext uri="{FF2B5EF4-FFF2-40B4-BE49-F238E27FC236}">
                <a16:creationId xmlns:a16="http://schemas.microsoft.com/office/drawing/2014/main" id="{E29AB448-AA37-408C-B742-48A0F9DE3B03}"/>
              </a:ext>
            </a:extLst>
          </p:cNvPr>
          <p:cNvSpPr/>
          <p:nvPr/>
        </p:nvSpPr>
        <p:spPr>
          <a:xfrm>
            <a:off x="928688" y="785794"/>
            <a:ext cx="6429394" cy="5357831"/>
          </a:xfrm>
          <a:prstGeom prst="flowChartConnector">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1" anchor="ctr"/>
          <a:lstStyle/>
          <a:p>
            <a:pPr algn="ctr">
              <a:defRPr/>
            </a:pPr>
            <a:endParaRPr lang="ar-EG"/>
          </a:p>
        </p:txBody>
      </p:sp>
      <p:pic>
        <p:nvPicPr>
          <p:cNvPr id="3" name="صورة 2" descr="brown_door_tns.png">
            <a:extLst>
              <a:ext uri="{FF2B5EF4-FFF2-40B4-BE49-F238E27FC236}">
                <a16:creationId xmlns:a16="http://schemas.microsoft.com/office/drawing/2014/main" id="{215123B8-A0EA-4D7A-9617-9B63B191B1E7}"/>
              </a:ext>
            </a:extLst>
          </p:cNvPr>
          <p:cNvPicPr>
            <a:picLocks noChangeAspect="1"/>
          </p:cNvPicPr>
          <p:nvPr/>
        </p:nvPicPr>
        <p:blipFill>
          <a:blip r:embed="rId4" cstate="print"/>
          <a:stretch>
            <a:fillRect/>
          </a:stretch>
        </p:blipFill>
        <p:spPr>
          <a:xfrm>
            <a:off x="650421" y="2484807"/>
            <a:ext cx="1892984" cy="3461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مستطيل 7">
            <a:extLst>
              <a:ext uri="{FF2B5EF4-FFF2-40B4-BE49-F238E27FC236}">
                <a16:creationId xmlns:a16="http://schemas.microsoft.com/office/drawing/2014/main" id="{27C98299-1D2B-4315-B3CE-27965587B6DA}"/>
              </a:ext>
            </a:extLst>
          </p:cNvPr>
          <p:cNvSpPr>
            <a:spLocks noChangeArrowheads="1"/>
          </p:cNvSpPr>
          <p:nvPr/>
        </p:nvSpPr>
        <p:spPr bwMode="auto">
          <a:xfrm rot="-249953">
            <a:off x="2994025" y="2354263"/>
            <a:ext cx="3973513"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3600">
                <a:solidFill>
                  <a:srgbClr val="003399"/>
                </a:solidFill>
              </a:rPr>
              <a:t>ما الفائدة من الاستئذان؟</a:t>
            </a:r>
            <a:endParaRPr lang="ar-SA" altLang="en-US" sz="3600">
              <a:solidFill>
                <a:srgbClr val="003399"/>
              </a:solidFill>
            </a:endParaRPr>
          </a:p>
          <a:p>
            <a:pPr algn="ctr" eaLnBrk="1" hangingPunct="1"/>
            <a:r>
              <a:rPr lang="ar-SA" altLang="en-US" sz="3600">
                <a:solidFill>
                  <a:srgbClr val="003399"/>
                </a:solidFill>
              </a:rPr>
              <a:t>............................</a:t>
            </a:r>
          </a:p>
          <a:p>
            <a:pPr algn="ctr" eaLnBrk="1" hangingPunct="1"/>
            <a:r>
              <a:rPr lang="ar-SA" altLang="en-US" sz="3600">
                <a:solidFill>
                  <a:srgbClr val="003399"/>
                </a:solidFill>
              </a:rPr>
              <a:t>............................</a:t>
            </a:r>
          </a:p>
          <a:p>
            <a:pPr algn="ctr" eaLnBrk="1" hangingPunct="1"/>
            <a:r>
              <a:rPr lang="ar-SA" altLang="en-US" sz="3600">
                <a:solidFill>
                  <a:srgbClr val="003399"/>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21"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2000"/>
                                        <p:tgtEl>
                                          <p:spTgt spid="3"/>
                                        </p:tgtEl>
                                      </p:cBhvr>
                                    </p:animEffect>
                                  </p:childTnLst>
                                </p:cTn>
                              </p:par>
                              <p:par>
                                <p:cTn id="11" presetID="5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Scale>
                                      <p:cBhvr>
                                        <p:cTn id="1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
                                        </p:tgtEl>
                                        <p:attrNameLst>
                                          <p:attrName>ppt_x</p:attrName>
                                          <p:attrName>ppt_y</p:attrName>
                                        </p:attrNameLst>
                                      </p:cBhvr>
                                    </p:animMotion>
                                    <p:animEffect transition="in" filter="fade">
                                      <p:cBhvr>
                                        <p:cTn id="15" dur="10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صورة 1" descr="WallPapers_1493.jpg">
            <a:extLst>
              <a:ext uri="{FF2B5EF4-FFF2-40B4-BE49-F238E27FC236}">
                <a16:creationId xmlns:a16="http://schemas.microsoft.com/office/drawing/2014/main" id="{8DCC0AC9-444F-4CE0-913F-3B5F3D13133B}"/>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 descr="استفهام">
            <a:extLst>
              <a:ext uri="{FF2B5EF4-FFF2-40B4-BE49-F238E27FC236}">
                <a16:creationId xmlns:a16="http://schemas.microsoft.com/office/drawing/2014/main" id="{93BF2CC0-1000-4F2E-8CFB-EBA89327C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785938"/>
            <a:ext cx="3643313"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وسيلة شرح على شكل سحابة 3">
            <a:extLst>
              <a:ext uri="{FF2B5EF4-FFF2-40B4-BE49-F238E27FC236}">
                <a16:creationId xmlns:a16="http://schemas.microsoft.com/office/drawing/2014/main" id="{BEE3B7D5-864A-408D-ADC9-E93C6CD26361}"/>
              </a:ext>
            </a:extLst>
          </p:cNvPr>
          <p:cNvSpPr/>
          <p:nvPr/>
        </p:nvSpPr>
        <p:spPr>
          <a:xfrm>
            <a:off x="5429250" y="285750"/>
            <a:ext cx="2786063" cy="2428875"/>
          </a:xfrm>
          <a:prstGeom prst="cloudCallout">
            <a:avLst>
              <a:gd name="adj1" fmla="val -146474"/>
              <a:gd name="adj2" fmla="val 28382"/>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800" b="1">
                <a:solidFill>
                  <a:srgbClr val="0D0D0D"/>
                </a:solidFill>
                <a:latin typeface="Calibri" pitchFamily="34" charset="0"/>
              </a:rPr>
              <a:t>لنفكر معا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صورة 1" descr="tyuity.bmp">
            <a:extLst>
              <a:ext uri="{FF2B5EF4-FFF2-40B4-BE49-F238E27FC236}">
                <a16:creationId xmlns:a16="http://schemas.microsoft.com/office/drawing/2014/main" id="{0216EBFE-2B90-4BD5-BFB6-3DAFFAFE6D92}"/>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70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4">
            <a:extLst>
              <a:ext uri="{FF2B5EF4-FFF2-40B4-BE49-F238E27FC236}">
                <a16:creationId xmlns:a16="http://schemas.microsoft.com/office/drawing/2014/main" id="{84C2A744-BE93-4D7E-B73C-26C72F3EA5AE}"/>
              </a:ext>
            </a:extLst>
          </p:cNvPr>
          <p:cNvSpPr>
            <a:spLocks noChangeArrowheads="1" noChangeShapeType="1" noTextEdit="1"/>
          </p:cNvSpPr>
          <p:nvPr/>
        </p:nvSpPr>
        <p:spPr bwMode="auto">
          <a:xfrm>
            <a:off x="6948488" y="3573463"/>
            <a:ext cx="698500" cy="1312862"/>
          </a:xfrm>
          <a:prstGeom prst="rect">
            <a:avLst/>
          </a:prstGeom>
        </p:spPr>
        <p:txBody>
          <a:bodyPr wrap="none" fromWordArt="1">
            <a:prstTxWarp prst="textSlantUp">
              <a:avLst>
                <a:gd name="adj" fmla="val 14704"/>
              </a:avLst>
            </a:prstTxWarp>
          </a:bodyPr>
          <a:lstStyle/>
          <a:p>
            <a:pPr algn="ctr"/>
            <a:r>
              <a:rPr lang="ar-AE" sz="3600" kern="10">
                <a:ln w="9525">
                  <a:solidFill>
                    <a:srgbClr val="000000"/>
                  </a:solidFill>
                  <a:round/>
                  <a:headEnd/>
                  <a:tailEnd/>
                </a:ln>
                <a:solidFill>
                  <a:srgbClr val="000000"/>
                </a:solidFill>
              </a:rPr>
              <a:t>ط</a:t>
            </a:r>
            <a:endParaRPr lang="en-US" sz="3600" kern="10">
              <a:ln w="9525">
                <a:solidFill>
                  <a:srgbClr val="000000"/>
                </a:solidFill>
                <a:round/>
                <a:headEnd/>
                <a:tailEnd/>
              </a:ln>
              <a:solidFill>
                <a:srgbClr val="000000"/>
              </a:solidFill>
            </a:endParaRPr>
          </a:p>
        </p:txBody>
      </p:sp>
      <p:sp>
        <p:nvSpPr>
          <p:cNvPr id="18436" name="WordArt 5">
            <a:extLst>
              <a:ext uri="{FF2B5EF4-FFF2-40B4-BE49-F238E27FC236}">
                <a16:creationId xmlns:a16="http://schemas.microsoft.com/office/drawing/2014/main" id="{3F44F0B8-80B3-497E-8B5C-203798294AB5}"/>
              </a:ext>
            </a:extLst>
          </p:cNvPr>
          <p:cNvSpPr>
            <a:spLocks noChangeArrowheads="1" noChangeShapeType="1" noTextEdit="1"/>
          </p:cNvSpPr>
          <p:nvPr/>
        </p:nvSpPr>
        <p:spPr bwMode="auto">
          <a:xfrm>
            <a:off x="8172450" y="2781300"/>
            <a:ext cx="360363" cy="1096963"/>
          </a:xfrm>
          <a:prstGeom prst="rect">
            <a:avLst/>
          </a:prstGeom>
        </p:spPr>
        <p:txBody>
          <a:bodyPr wrap="none" fromWordArt="1">
            <a:prstTxWarp prst="textSlantUp">
              <a:avLst>
                <a:gd name="adj" fmla="val 14704"/>
              </a:avLst>
            </a:prstTxWarp>
          </a:bodyPr>
          <a:lstStyle/>
          <a:p>
            <a:pPr algn="ctr"/>
            <a:r>
              <a:rPr lang="ar-AE" sz="3600" kern="10">
                <a:ln w="9525">
                  <a:solidFill>
                    <a:srgbClr val="000000"/>
                  </a:solidFill>
                  <a:round/>
                  <a:headEnd/>
                  <a:tailEnd/>
                </a:ln>
                <a:solidFill>
                  <a:srgbClr val="000000"/>
                </a:solidFill>
              </a:rPr>
              <a:t>ل</a:t>
            </a:r>
            <a:endParaRPr lang="en-US" sz="3600" kern="10">
              <a:ln w="9525">
                <a:solidFill>
                  <a:srgbClr val="000000"/>
                </a:solidFill>
                <a:round/>
                <a:headEnd/>
                <a:tailEnd/>
              </a:ln>
              <a:solidFill>
                <a:srgbClr val="000000"/>
              </a:solidFill>
            </a:endParaRPr>
          </a:p>
        </p:txBody>
      </p:sp>
      <p:sp>
        <p:nvSpPr>
          <p:cNvPr id="18437" name="WordArt 6">
            <a:extLst>
              <a:ext uri="{FF2B5EF4-FFF2-40B4-BE49-F238E27FC236}">
                <a16:creationId xmlns:a16="http://schemas.microsoft.com/office/drawing/2014/main" id="{E3A91249-D9B8-4FC3-A6BA-CE2159444CA5}"/>
              </a:ext>
            </a:extLst>
          </p:cNvPr>
          <p:cNvSpPr>
            <a:spLocks noChangeArrowheads="1" noChangeShapeType="1" noTextEdit="1"/>
          </p:cNvSpPr>
          <p:nvPr/>
        </p:nvSpPr>
        <p:spPr bwMode="auto">
          <a:xfrm>
            <a:off x="7667625" y="1700213"/>
            <a:ext cx="698500" cy="1312862"/>
          </a:xfrm>
          <a:prstGeom prst="rect">
            <a:avLst/>
          </a:prstGeom>
        </p:spPr>
        <p:txBody>
          <a:bodyPr wrap="none" fromWordArt="1">
            <a:prstTxWarp prst="textSlantUp">
              <a:avLst>
                <a:gd name="adj" fmla="val 14704"/>
              </a:avLst>
            </a:prstTxWarp>
          </a:bodyPr>
          <a:lstStyle/>
          <a:p>
            <a:pPr algn="ctr"/>
            <a:r>
              <a:rPr lang="ar-AE" sz="3600" kern="10">
                <a:ln w="9525">
                  <a:solidFill>
                    <a:srgbClr val="000000"/>
                  </a:solidFill>
                  <a:round/>
                  <a:headEnd/>
                  <a:tailEnd/>
                </a:ln>
                <a:solidFill>
                  <a:srgbClr val="000000"/>
                </a:solidFill>
              </a:rPr>
              <a:t>ب</a:t>
            </a:r>
            <a:endParaRPr lang="en-US" sz="3600" kern="10">
              <a:ln w="9525">
                <a:solidFill>
                  <a:srgbClr val="000000"/>
                </a:solidFill>
                <a:round/>
                <a:headEnd/>
                <a:tailEnd/>
              </a:ln>
              <a:solidFill>
                <a:srgbClr val="000000"/>
              </a:solidFill>
            </a:endParaRPr>
          </a:p>
        </p:txBody>
      </p:sp>
      <p:sp>
        <p:nvSpPr>
          <p:cNvPr id="18438" name="WordArt 7">
            <a:extLst>
              <a:ext uri="{FF2B5EF4-FFF2-40B4-BE49-F238E27FC236}">
                <a16:creationId xmlns:a16="http://schemas.microsoft.com/office/drawing/2014/main" id="{415FE3D6-2CFC-443F-9F0C-E7C5CDDAB7AC}"/>
              </a:ext>
            </a:extLst>
          </p:cNvPr>
          <p:cNvSpPr>
            <a:spLocks noChangeArrowheads="1" noChangeShapeType="1" noTextEdit="1"/>
          </p:cNvSpPr>
          <p:nvPr/>
        </p:nvSpPr>
        <p:spPr bwMode="auto">
          <a:xfrm>
            <a:off x="6877050" y="1052513"/>
            <a:ext cx="409575" cy="1312862"/>
          </a:xfrm>
          <a:prstGeom prst="rect">
            <a:avLst/>
          </a:prstGeom>
        </p:spPr>
        <p:txBody>
          <a:bodyPr wrap="none" fromWordArt="1">
            <a:prstTxWarp prst="textSlantUp">
              <a:avLst>
                <a:gd name="adj" fmla="val 14704"/>
              </a:avLst>
            </a:prstTxWarp>
          </a:bodyPr>
          <a:lstStyle/>
          <a:p>
            <a:pPr algn="ctr"/>
            <a:r>
              <a:rPr lang="ar-AE" sz="3600" kern="10">
                <a:ln w="9525">
                  <a:solidFill>
                    <a:srgbClr val="000000"/>
                  </a:solidFill>
                  <a:round/>
                  <a:headEnd/>
                  <a:tailEnd/>
                </a:ln>
                <a:solidFill>
                  <a:srgbClr val="000000"/>
                </a:solidFill>
              </a:rPr>
              <a:t>ا</a:t>
            </a:r>
            <a:endParaRPr lang="en-US" sz="3600" kern="10">
              <a:ln w="9525">
                <a:solidFill>
                  <a:srgbClr val="000000"/>
                </a:solidFill>
                <a:round/>
                <a:headEnd/>
                <a:tailEnd/>
              </a:ln>
              <a:solidFill>
                <a:srgbClr val="000000"/>
              </a:solidFill>
            </a:endParaRPr>
          </a:p>
        </p:txBody>
      </p:sp>
      <p:sp>
        <p:nvSpPr>
          <p:cNvPr id="18439" name="WordArt 8">
            <a:extLst>
              <a:ext uri="{FF2B5EF4-FFF2-40B4-BE49-F238E27FC236}">
                <a16:creationId xmlns:a16="http://schemas.microsoft.com/office/drawing/2014/main" id="{205AB272-F405-428C-B20A-DF3B534A759B}"/>
              </a:ext>
            </a:extLst>
          </p:cNvPr>
          <p:cNvSpPr>
            <a:spLocks noChangeArrowheads="1" noChangeShapeType="1" noTextEdit="1"/>
          </p:cNvSpPr>
          <p:nvPr/>
        </p:nvSpPr>
        <p:spPr bwMode="auto">
          <a:xfrm>
            <a:off x="5364163" y="836613"/>
            <a:ext cx="698500" cy="1312862"/>
          </a:xfrm>
          <a:prstGeom prst="rect">
            <a:avLst/>
          </a:prstGeom>
        </p:spPr>
        <p:txBody>
          <a:bodyPr wrap="none" fromWordArt="1">
            <a:prstTxWarp prst="textSlantUp">
              <a:avLst>
                <a:gd name="adj" fmla="val 14704"/>
              </a:avLst>
            </a:prstTxWarp>
          </a:bodyPr>
          <a:lstStyle/>
          <a:p>
            <a:pPr algn="ctr"/>
            <a:r>
              <a:rPr lang="ar-AE" sz="3600" kern="10">
                <a:ln w="9525">
                  <a:solidFill>
                    <a:srgbClr val="000000"/>
                  </a:solidFill>
                  <a:round/>
                  <a:headEnd/>
                  <a:tailEnd/>
                </a:ln>
                <a:solidFill>
                  <a:srgbClr val="000000"/>
                </a:solidFill>
              </a:rPr>
              <a:t>ل</a:t>
            </a:r>
            <a:endParaRPr lang="en-US" sz="3600" kern="10">
              <a:ln w="9525">
                <a:solidFill>
                  <a:srgbClr val="000000"/>
                </a:solidFill>
                <a:round/>
                <a:headEnd/>
                <a:tailEnd/>
              </a:ln>
              <a:solidFill>
                <a:srgbClr val="000000"/>
              </a:solidFill>
            </a:endParaRPr>
          </a:p>
        </p:txBody>
      </p:sp>
      <p:sp>
        <p:nvSpPr>
          <p:cNvPr id="18440" name="WordArt 9">
            <a:extLst>
              <a:ext uri="{FF2B5EF4-FFF2-40B4-BE49-F238E27FC236}">
                <a16:creationId xmlns:a16="http://schemas.microsoft.com/office/drawing/2014/main" id="{C13234D6-AD2B-4254-A3F2-3758441AEEE7}"/>
              </a:ext>
            </a:extLst>
          </p:cNvPr>
          <p:cNvSpPr>
            <a:spLocks noChangeArrowheads="1" noChangeShapeType="1" noTextEdit="1"/>
          </p:cNvSpPr>
          <p:nvPr/>
        </p:nvSpPr>
        <p:spPr bwMode="auto">
          <a:xfrm>
            <a:off x="4067175" y="765175"/>
            <a:ext cx="698500" cy="1312863"/>
          </a:xfrm>
          <a:prstGeom prst="rect">
            <a:avLst/>
          </a:prstGeom>
        </p:spPr>
        <p:txBody>
          <a:bodyPr wrap="none" fromWordArt="1">
            <a:prstTxWarp prst="textSlantUp">
              <a:avLst>
                <a:gd name="adj" fmla="val 14704"/>
              </a:avLst>
            </a:prstTxWarp>
          </a:bodyPr>
          <a:lstStyle/>
          <a:p>
            <a:pPr algn="ctr"/>
            <a:r>
              <a:rPr lang="ar-AE" sz="3600" kern="10">
                <a:ln w="9525">
                  <a:solidFill>
                    <a:srgbClr val="000000"/>
                  </a:solidFill>
                  <a:round/>
                  <a:headEnd/>
                  <a:tailEnd/>
                </a:ln>
                <a:solidFill>
                  <a:srgbClr val="000000"/>
                </a:solidFill>
              </a:rPr>
              <a:t>أ</a:t>
            </a:r>
            <a:endParaRPr lang="en-US" sz="3600" kern="10">
              <a:ln w="9525">
                <a:solidFill>
                  <a:srgbClr val="000000"/>
                </a:solidFill>
                <a:round/>
                <a:headEnd/>
                <a:tailEnd/>
              </a:ln>
              <a:solidFill>
                <a:srgbClr val="000000"/>
              </a:solidFill>
            </a:endParaRPr>
          </a:p>
        </p:txBody>
      </p:sp>
      <p:sp>
        <p:nvSpPr>
          <p:cNvPr id="18441" name="WordArt 10">
            <a:extLst>
              <a:ext uri="{FF2B5EF4-FFF2-40B4-BE49-F238E27FC236}">
                <a16:creationId xmlns:a16="http://schemas.microsoft.com/office/drawing/2014/main" id="{9DFA0C8B-326A-4D6D-8FD6-D5942796E668}"/>
              </a:ext>
            </a:extLst>
          </p:cNvPr>
          <p:cNvSpPr>
            <a:spLocks noChangeArrowheads="1" noChangeShapeType="1" noTextEdit="1"/>
          </p:cNvSpPr>
          <p:nvPr/>
        </p:nvSpPr>
        <p:spPr bwMode="auto">
          <a:xfrm>
            <a:off x="2843213" y="908050"/>
            <a:ext cx="698500" cy="1312863"/>
          </a:xfrm>
          <a:prstGeom prst="rect">
            <a:avLst/>
          </a:prstGeom>
        </p:spPr>
        <p:txBody>
          <a:bodyPr wrap="none" fromWordArt="1">
            <a:prstTxWarp prst="textSlantUp">
              <a:avLst>
                <a:gd name="adj" fmla="val 14704"/>
              </a:avLst>
            </a:prstTxWarp>
          </a:bodyPr>
          <a:lstStyle/>
          <a:p>
            <a:pPr algn="ctr"/>
            <a:r>
              <a:rPr lang="ar-AE" sz="3600" kern="10">
                <a:ln w="9525">
                  <a:solidFill>
                    <a:srgbClr val="000000"/>
                  </a:solidFill>
                  <a:round/>
                  <a:headEnd/>
                  <a:tailEnd/>
                </a:ln>
                <a:solidFill>
                  <a:srgbClr val="000000"/>
                </a:solidFill>
              </a:rPr>
              <a:t>ذ</a:t>
            </a:r>
            <a:endParaRPr lang="en-US" sz="3600" kern="10">
              <a:ln w="9525">
                <a:solidFill>
                  <a:srgbClr val="000000"/>
                </a:solidFill>
                <a:round/>
                <a:headEnd/>
                <a:tailEnd/>
              </a:ln>
              <a:solidFill>
                <a:srgbClr val="000000"/>
              </a:solidFill>
            </a:endParaRPr>
          </a:p>
        </p:txBody>
      </p:sp>
      <p:sp>
        <p:nvSpPr>
          <p:cNvPr id="18442" name="WordArt 11">
            <a:extLst>
              <a:ext uri="{FF2B5EF4-FFF2-40B4-BE49-F238E27FC236}">
                <a16:creationId xmlns:a16="http://schemas.microsoft.com/office/drawing/2014/main" id="{CD126B98-8794-442C-83DE-D8E6DB7CB49F}"/>
              </a:ext>
            </a:extLst>
          </p:cNvPr>
          <p:cNvSpPr>
            <a:spLocks noChangeArrowheads="1" noChangeShapeType="1" noTextEdit="1"/>
          </p:cNvSpPr>
          <p:nvPr/>
        </p:nvSpPr>
        <p:spPr bwMode="auto">
          <a:xfrm>
            <a:off x="1692275" y="1196975"/>
            <a:ext cx="698500" cy="1312863"/>
          </a:xfrm>
          <a:prstGeom prst="rect">
            <a:avLst/>
          </a:prstGeom>
        </p:spPr>
        <p:txBody>
          <a:bodyPr wrap="none" fromWordArt="1">
            <a:prstTxWarp prst="textSlantUp">
              <a:avLst>
                <a:gd name="adj" fmla="val 14704"/>
              </a:avLst>
            </a:prstTxWarp>
          </a:bodyPr>
          <a:lstStyle/>
          <a:p>
            <a:pPr algn="ctr"/>
            <a:r>
              <a:rPr lang="ar-AE" sz="3600" kern="10">
                <a:ln w="9525">
                  <a:solidFill>
                    <a:srgbClr val="000000"/>
                  </a:solidFill>
                  <a:round/>
                  <a:headEnd/>
                  <a:tailEnd/>
                </a:ln>
                <a:solidFill>
                  <a:srgbClr val="000000"/>
                </a:solidFill>
              </a:rPr>
              <a:t>ن</a:t>
            </a:r>
            <a:endParaRPr lang="en-US" sz="3600" kern="10">
              <a:ln w="9525">
                <a:solidFill>
                  <a:srgbClr val="000000"/>
                </a:solidFill>
                <a:round/>
                <a:headEnd/>
                <a:tailEnd/>
              </a:ln>
              <a:solidFill>
                <a:srgbClr val="000000"/>
              </a:solidFill>
            </a:endParaRPr>
          </a:p>
        </p:txBody>
      </p:sp>
      <p:sp>
        <p:nvSpPr>
          <p:cNvPr id="18443" name="WordArt 12">
            <a:extLst>
              <a:ext uri="{FF2B5EF4-FFF2-40B4-BE49-F238E27FC236}">
                <a16:creationId xmlns:a16="http://schemas.microsoft.com/office/drawing/2014/main" id="{BDFCB877-D9B2-42D0-8FC4-69BA859BE3EE}"/>
              </a:ext>
            </a:extLst>
          </p:cNvPr>
          <p:cNvSpPr>
            <a:spLocks noChangeArrowheads="1" noChangeShapeType="1" noTextEdit="1"/>
          </p:cNvSpPr>
          <p:nvPr/>
        </p:nvSpPr>
        <p:spPr bwMode="auto">
          <a:xfrm>
            <a:off x="827088" y="1700213"/>
            <a:ext cx="411162" cy="1312862"/>
          </a:xfrm>
          <a:prstGeom prst="rect">
            <a:avLst/>
          </a:prstGeom>
        </p:spPr>
        <p:txBody>
          <a:bodyPr wrap="none" fromWordArt="1">
            <a:prstTxWarp prst="textSlantUp">
              <a:avLst>
                <a:gd name="adj" fmla="val 14704"/>
              </a:avLst>
            </a:prstTxWarp>
          </a:bodyPr>
          <a:lstStyle/>
          <a:p>
            <a:pPr algn="ctr"/>
            <a:r>
              <a:rPr lang="ar-AE" sz="3600" kern="10">
                <a:ln w="9525">
                  <a:solidFill>
                    <a:srgbClr val="000000"/>
                  </a:solidFill>
                  <a:round/>
                  <a:headEnd/>
                  <a:tailEnd/>
                </a:ln>
                <a:solidFill>
                  <a:srgbClr val="000000"/>
                </a:solidFill>
              </a:rPr>
              <a:t>ا</a:t>
            </a:r>
            <a:endParaRPr lang="en-US" sz="3600" kern="10">
              <a:ln w="9525">
                <a:solidFill>
                  <a:srgbClr val="000000"/>
                </a:solidFill>
                <a:round/>
                <a:headEnd/>
                <a:tailEnd/>
              </a:ln>
              <a:solidFill>
                <a:srgbClr val="000000"/>
              </a:solidFill>
            </a:endParaRPr>
          </a:p>
        </p:txBody>
      </p:sp>
      <p:sp>
        <p:nvSpPr>
          <p:cNvPr id="18444" name="WordArt 13">
            <a:extLst>
              <a:ext uri="{FF2B5EF4-FFF2-40B4-BE49-F238E27FC236}">
                <a16:creationId xmlns:a16="http://schemas.microsoft.com/office/drawing/2014/main" id="{A5D135EE-F33D-483F-8E28-47C6394F2CC2}"/>
              </a:ext>
            </a:extLst>
          </p:cNvPr>
          <p:cNvSpPr>
            <a:spLocks noChangeArrowheads="1" noChangeShapeType="1" noTextEdit="1"/>
          </p:cNvSpPr>
          <p:nvPr/>
        </p:nvSpPr>
        <p:spPr bwMode="auto">
          <a:xfrm>
            <a:off x="4427538" y="3933825"/>
            <a:ext cx="698500" cy="1312863"/>
          </a:xfrm>
          <a:prstGeom prst="rect">
            <a:avLst/>
          </a:prstGeom>
        </p:spPr>
        <p:txBody>
          <a:bodyPr wrap="none" fromWordArt="1">
            <a:prstTxWarp prst="textSlantUp">
              <a:avLst>
                <a:gd name="adj" fmla="val 14704"/>
              </a:avLst>
            </a:prstTxWarp>
          </a:bodyPr>
          <a:lstStyle/>
          <a:p>
            <a:pPr algn="ctr"/>
            <a:r>
              <a:rPr lang="ar-AE" sz="3600" kern="10">
                <a:ln w="9525">
                  <a:solidFill>
                    <a:srgbClr val="000000"/>
                  </a:solidFill>
                  <a:round/>
                  <a:headEnd/>
                  <a:tailEnd/>
                </a:ln>
                <a:solidFill>
                  <a:srgbClr val="000000"/>
                </a:solidFill>
              </a:rPr>
              <a:t>خ</a:t>
            </a:r>
            <a:endParaRPr lang="en-US" sz="3600" kern="10">
              <a:ln w="9525">
                <a:solidFill>
                  <a:srgbClr val="000000"/>
                </a:solidFill>
                <a:round/>
                <a:headEnd/>
                <a:tailEnd/>
              </a:ln>
              <a:solidFill>
                <a:srgbClr val="000000"/>
              </a:solidFill>
            </a:endParaRPr>
          </a:p>
        </p:txBody>
      </p:sp>
      <p:sp>
        <p:nvSpPr>
          <p:cNvPr id="18445" name="WordArt 14">
            <a:extLst>
              <a:ext uri="{FF2B5EF4-FFF2-40B4-BE49-F238E27FC236}">
                <a16:creationId xmlns:a16="http://schemas.microsoft.com/office/drawing/2014/main" id="{BE15A341-FE15-447D-9891-909BEE8B2431}"/>
              </a:ext>
            </a:extLst>
          </p:cNvPr>
          <p:cNvSpPr>
            <a:spLocks noChangeArrowheads="1" noChangeShapeType="1" noTextEdit="1"/>
          </p:cNvSpPr>
          <p:nvPr/>
        </p:nvSpPr>
        <p:spPr bwMode="auto">
          <a:xfrm>
            <a:off x="1835150" y="3429000"/>
            <a:ext cx="698500" cy="1312863"/>
          </a:xfrm>
          <a:prstGeom prst="rect">
            <a:avLst/>
          </a:prstGeom>
        </p:spPr>
        <p:txBody>
          <a:bodyPr wrap="none" fromWordArt="1">
            <a:prstTxWarp prst="textSlantUp">
              <a:avLst>
                <a:gd name="adj" fmla="val 14704"/>
              </a:avLst>
            </a:prstTxWarp>
          </a:bodyPr>
          <a:lstStyle/>
          <a:p>
            <a:pPr algn="ctr"/>
            <a:r>
              <a:rPr lang="ar-AE" sz="3600" kern="10">
                <a:ln w="9525">
                  <a:solidFill>
                    <a:srgbClr val="000000"/>
                  </a:solidFill>
                  <a:round/>
                  <a:headEnd/>
                  <a:tailEnd/>
                </a:ln>
                <a:solidFill>
                  <a:srgbClr val="000000"/>
                </a:solidFill>
              </a:rPr>
              <a:t>د</a:t>
            </a:r>
            <a:endParaRPr lang="en-US" sz="3600" kern="10">
              <a:ln w="9525">
                <a:solidFill>
                  <a:srgbClr val="000000"/>
                </a:solidFill>
                <a:round/>
                <a:headEnd/>
                <a:tailEnd/>
              </a:ln>
              <a:solidFill>
                <a:srgbClr val="000000"/>
              </a:solidFill>
            </a:endParaRPr>
          </a:p>
        </p:txBody>
      </p:sp>
      <p:sp>
        <p:nvSpPr>
          <p:cNvPr id="18446" name="WordArt 15">
            <a:extLst>
              <a:ext uri="{FF2B5EF4-FFF2-40B4-BE49-F238E27FC236}">
                <a16:creationId xmlns:a16="http://schemas.microsoft.com/office/drawing/2014/main" id="{E46A8A85-B098-44D3-B133-A0BA7048D82A}"/>
              </a:ext>
            </a:extLst>
          </p:cNvPr>
          <p:cNvSpPr>
            <a:spLocks noChangeArrowheads="1" noChangeShapeType="1" noTextEdit="1"/>
          </p:cNvSpPr>
          <p:nvPr/>
        </p:nvSpPr>
        <p:spPr bwMode="auto">
          <a:xfrm>
            <a:off x="611188" y="2708275"/>
            <a:ext cx="698500" cy="1312863"/>
          </a:xfrm>
          <a:prstGeom prst="rect">
            <a:avLst/>
          </a:prstGeom>
        </p:spPr>
        <p:txBody>
          <a:bodyPr wrap="none" fromWordArt="1">
            <a:prstTxWarp prst="textSlantUp">
              <a:avLst>
                <a:gd name="adj" fmla="val 14704"/>
              </a:avLst>
            </a:prstTxWarp>
          </a:bodyPr>
          <a:lstStyle/>
          <a:p>
            <a:pPr algn="ctr"/>
            <a:r>
              <a:rPr lang="ar-AE" sz="3600" kern="10">
                <a:ln w="9525">
                  <a:solidFill>
                    <a:srgbClr val="000000"/>
                  </a:solidFill>
                  <a:round/>
                  <a:headEnd/>
                  <a:tailEnd/>
                </a:ln>
                <a:solidFill>
                  <a:srgbClr val="000000"/>
                </a:solidFill>
              </a:rPr>
              <a:t>ل</a:t>
            </a:r>
            <a:endParaRPr lang="en-US" sz="3600" kern="10">
              <a:ln w="9525">
                <a:solidFill>
                  <a:srgbClr val="000000"/>
                </a:solidFill>
                <a:round/>
                <a:headEnd/>
                <a:tailEnd/>
              </a:ln>
              <a:solidFill>
                <a:srgbClr val="000000"/>
              </a:solidFill>
            </a:endParaRPr>
          </a:p>
        </p:txBody>
      </p:sp>
      <p:sp>
        <p:nvSpPr>
          <p:cNvPr id="18447" name="Text Box 17">
            <a:extLst>
              <a:ext uri="{FF2B5EF4-FFF2-40B4-BE49-F238E27FC236}">
                <a16:creationId xmlns:a16="http://schemas.microsoft.com/office/drawing/2014/main" id="{0D270871-3923-4F3D-8641-A35885E3C93A}"/>
              </a:ext>
            </a:extLst>
          </p:cNvPr>
          <p:cNvSpPr txBox="1">
            <a:spLocks noChangeArrowheads="1"/>
          </p:cNvSpPr>
          <p:nvPr/>
        </p:nvSpPr>
        <p:spPr bwMode="auto">
          <a:xfrm>
            <a:off x="468313" y="5697538"/>
            <a:ext cx="82804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SA" altLang="en-US" sz="2800" b="1"/>
              <a:t>من خلال الأحرف التالية أكملي هذه العبارة:</a:t>
            </a:r>
          </a:p>
          <a:p>
            <a:pPr algn="ctr" eaLnBrk="1" hangingPunct="1">
              <a:spcBef>
                <a:spcPct val="50000"/>
              </a:spcBef>
            </a:pPr>
            <a:r>
              <a:rPr lang="ar-SA" altLang="en-US" sz="2800" b="1"/>
              <a:t>الاستئذان هو ........................بـ.................ول</a:t>
            </a:r>
            <a:endParaRPr lang="en-US" altLang="en-US" sz="2800" b="1"/>
          </a:p>
        </p:txBody>
      </p:sp>
      <p:sp>
        <p:nvSpPr>
          <p:cNvPr id="18448" name="Line 20">
            <a:extLst>
              <a:ext uri="{FF2B5EF4-FFF2-40B4-BE49-F238E27FC236}">
                <a16:creationId xmlns:a16="http://schemas.microsoft.com/office/drawing/2014/main" id="{164D17FC-033E-451F-A3DA-4699C84C9EEC}"/>
              </a:ext>
            </a:extLst>
          </p:cNvPr>
          <p:cNvSpPr>
            <a:spLocks noChangeShapeType="1"/>
          </p:cNvSpPr>
          <p:nvPr/>
        </p:nvSpPr>
        <p:spPr bwMode="auto">
          <a:xfrm flipV="1">
            <a:off x="7956550" y="3933825"/>
            <a:ext cx="647700" cy="5032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9" name="Line 21">
            <a:extLst>
              <a:ext uri="{FF2B5EF4-FFF2-40B4-BE49-F238E27FC236}">
                <a16:creationId xmlns:a16="http://schemas.microsoft.com/office/drawing/2014/main" id="{721A3D63-A38E-407C-AD58-DFC0948880AD}"/>
              </a:ext>
            </a:extLst>
          </p:cNvPr>
          <p:cNvSpPr>
            <a:spLocks noChangeShapeType="1"/>
          </p:cNvSpPr>
          <p:nvPr/>
        </p:nvSpPr>
        <p:spPr bwMode="auto">
          <a:xfrm flipH="1" flipV="1">
            <a:off x="8532813" y="1844675"/>
            <a:ext cx="433387" cy="863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2" name="Text Box 22">
            <a:extLst>
              <a:ext uri="{FF2B5EF4-FFF2-40B4-BE49-F238E27FC236}">
                <a16:creationId xmlns:a16="http://schemas.microsoft.com/office/drawing/2014/main" id="{13B4CEB0-7A17-49BD-9FB1-DF563994A1DB}"/>
              </a:ext>
            </a:extLst>
          </p:cNvPr>
          <p:cNvSpPr txBox="1">
            <a:spLocks noChangeArrowheads="1"/>
          </p:cNvSpPr>
          <p:nvPr/>
        </p:nvSpPr>
        <p:spPr bwMode="auto">
          <a:xfrm>
            <a:off x="1763713" y="6338888"/>
            <a:ext cx="3889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en-US" sz="2800" b="1"/>
              <a:t>طلب الأذن بالدخول</a:t>
            </a:r>
            <a:endParaRPr lang="en-US" altLang="en-US" sz="2800" b="1"/>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42"/>
                                        </p:tgtEl>
                                        <p:attrNameLst>
                                          <p:attrName>style.visibility</p:attrName>
                                        </p:attrNameLst>
                                      </p:cBhvr>
                                      <p:to>
                                        <p:strVal val="visible"/>
                                      </p:to>
                                    </p:set>
                                    <p:anim calcmode="lin" valueType="num">
                                      <p:cBhvr additive="base">
                                        <p:cTn id="7" dur="500" fill="hold"/>
                                        <p:tgtEl>
                                          <p:spTgt spid="56342"/>
                                        </p:tgtEl>
                                        <p:attrNameLst>
                                          <p:attrName>ppt_x</p:attrName>
                                        </p:attrNameLst>
                                      </p:cBhvr>
                                      <p:tavLst>
                                        <p:tav tm="0">
                                          <p:val>
                                            <p:strVal val="#ppt_x"/>
                                          </p:val>
                                        </p:tav>
                                        <p:tav tm="100000">
                                          <p:val>
                                            <p:strVal val="#ppt_x"/>
                                          </p:val>
                                        </p:tav>
                                      </p:tavLst>
                                    </p:anim>
                                    <p:anim calcmode="lin" valueType="num">
                                      <p:cBhvr additive="base">
                                        <p:cTn id="8" dur="500" fill="hold"/>
                                        <p:tgtEl>
                                          <p:spTgt spid="56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normal_GB%20%28106%29">
            <a:extLst>
              <a:ext uri="{FF2B5EF4-FFF2-40B4-BE49-F238E27FC236}">
                <a16:creationId xmlns:a16="http://schemas.microsoft.com/office/drawing/2014/main" id="{B5FFE6D6-FBE8-46A8-A89B-B4197B50F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WordArt 4" descr="عمودي ضيق">
            <a:extLst>
              <a:ext uri="{FF2B5EF4-FFF2-40B4-BE49-F238E27FC236}">
                <a16:creationId xmlns:a16="http://schemas.microsoft.com/office/drawing/2014/main" id="{4BE870E2-63B8-4061-965F-4B500D6B3431}"/>
              </a:ext>
            </a:extLst>
          </p:cNvPr>
          <p:cNvSpPr>
            <a:spLocks noChangeArrowheads="1" noChangeShapeType="1" noTextEdit="1"/>
          </p:cNvSpPr>
          <p:nvPr/>
        </p:nvSpPr>
        <p:spPr bwMode="auto">
          <a:xfrm rot="-1315534">
            <a:off x="2051050" y="1916113"/>
            <a:ext cx="4919663" cy="2665412"/>
          </a:xfrm>
          <a:prstGeom prst="rect">
            <a:avLst/>
          </a:prstGeom>
        </p:spPr>
        <p:txBody>
          <a:bodyPr wrap="none" fromWordArt="1">
            <a:prstTxWarp prst="textCurveUp">
              <a:avLst>
                <a:gd name="adj" fmla="val 0"/>
              </a:avLst>
            </a:prstTxWarp>
          </a:bodyPr>
          <a:lstStyle/>
          <a:p>
            <a:pPr algn="ctr"/>
            <a:r>
              <a:rPr lang="ar-AE"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rPr>
              <a:t>أنتن رائعـــات!!!!!!!</a:t>
            </a:r>
            <a:endPar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
                                        <p:tgtEl>
                                          <p:spTgt spid="35842"/>
                                        </p:tgtEl>
                                      </p:cBhvr>
                                    </p:animEffect>
                                    <p:anim calcmode="lin" valueType="num">
                                      <p:cBhvr>
                                        <p:cTn id="8" dur="800" fill="hold"/>
                                        <p:tgtEl>
                                          <p:spTgt spid="35842"/>
                                        </p:tgtEl>
                                        <p:attrNameLst>
                                          <p:attrName>ppt_x</p:attrName>
                                        </p:attrNameLst>
                                      </p:cBhvr>
                                      <p:tavLst>
                                        <p:tav tm="0">
                                          <p:val>
                                            <p:strVal val="#ppt_x"/>
                                          </p:val>
                                        </p:tav>
                                        <p:tav tm="100000">
                                          <p:val>
                                            <p:strVal val="#ppt_x"/>
                                          </p:val>
                                        </p:tav>
                                      </p:tavLst>
                                    </p:anim>
                                    <p:anim calcmode="lin" valueType="num">
                                      <p:cBhvr>
                                        <p:cTn id="9" dur="800" fill="hold"/>
                                        <p:tgtEl>
                                          <p:spTgt spid="35842"/>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3584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3584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mph" presetSubtype="0" nodeType="clickEffect">
                                  <p:stCondLst>
                                    <p:cond delay="0"/>
                                  </p:stCondLst>
                                  <p:childTnLst>
                                    <p:set>
                                      <p:cBhvr rctx="PPT">
                                        <p:cTn id="15" dur="indefinite"/>
                                        <p:tgtEl>
                                          <p:spTgt spid="35844"/>
                                        </p:tgtEl>
                                        <p:attrNameLst>
                                          <p:attrName>style.opacity</p:attrName>
                                        </p:attrNameLst>
                                      </p:cBhvr>
                                      <p:to>
                                        <p:strVal val="0.5"/>
                                      </p:to>
                                    </p:set>
                                    <p:animEffect filter="image" prLst="opacity: 0.5">
                                      <p:cBhvr rctx="IE">
                                        <p:cTn id="16" dur="indefinite"/>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4" descr="56">
            <a:extLst>
              <a:ext uri="{FF2B5EF4-FFF2-40B4-BE49-F238E27FC236}">
                <a16:creationId xmlns:a16="http://schemas.microsoft.com/office/drawing/2014/main" id="{276D003C-702D-4A95-B3AA-ECEF5127B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AutoShape 45">
            <a:extLst>
              <a:ext uri="{FF2B5EF4-FFF2-40B4-BE49-F238E27FC236}">
                <a16:creationId xmlns:a16="http://schemas.microsoft.com/office/drawing/2014/main" id="{A7176EA1-5526-4FF3-AEA6-37A2761E8172}"/>
              </a:ext>
            </a:extLst>
          </p:cNvPr>
          <p:cNvSpPr>
            <a:spLocks noChangeArrowheads="1"/>
          </p:cNvSpPr>
          <p:nvPr/>
        </p:nvSpPr>
        <p:spPr bwMode="auto">
          <a:xfrm>
            <a:off x="6732588" y="765175"/>
            <a:ext cx="1511300" cy="1700213"/>
          </a:xfrm>
          <a:prstGeom prst="flowChartPreparation">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3200"/>
              <a:t>جاء </a:t>
            </a:r>
          </a:p>
          <a:p>
            <a:pPr algn="ctr" eaLnBrk="1" hangingPunct="1"/>
            <a:r>
              <a:rPr lang="ar-SA" altLang="en-US" sz="3200"/>
              <a:t>وقت </a:t>
            </a:r>
          </a:p>
          <a:p>
            <a:pPr algn="ctr" eaLnBrk="1" hangingPunct="1"/>
            <a:r>
              <a:rPr lang="ar-SA" altLang="en-US" sz="3200"/>
              <a:t>السؤال</a:t>
            </a:r>
            <a:endParaRPr lang="en-US" altLang="en-US" sz="3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B6473EE-D612-4A3C-A074-077B83190F7B}"/>
              </a:ext>
            </a:extLst>
          </p:cNvPr>
          <p:cNvSpPr>
            <a:spLocks noGrp="1" noChangeArrowheads="1"/>
          </p:cNvSpPr>
          <p:nvPr>
            <p:ph type="title"/>
          </p:nvPr>
        </p:nvSpPr>
        <p:spPr/>
        <p:txBody>
          <a:bodyPr/>
          <a:lstStyle/>
          <a:p>
            <a:pPr eaLnBrk="1" hangingPunct="1"/>
            <a:endParaRPr lang="en-US" altLang="en-US"/>
          </a:p>
        </p:txBody>
      </p:sp>
      <p:pic>
        <p:nvPicPr>
          <p:cNvPr id="12292" name="Picture 4" descr="nnk0jyyxdjniymjy2krq">
            <a:extLst>
              <a:ext uri="{FF2B5EF4-FFF2-40B4-BE49-F238E27FC236}">
                <a16:creationId xmlns:a16="http://schemas.microsoft.com/office/drawing/2014/main" id="{E0FFE501-7893-4A7E-9287-6D803B0B2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43" t="10092" r="2362" b="35188"/>
          <a:stretch>
            <a:fillRect/>
          </a:stretch>
        </p:blipFill>
        <p:spPr bwMode="auto">
          <a:xfrm>
            <a:off x="250825" y="260350"/>
            <a:ext cx="8642350" cy="4706938"/>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2293" name="WordArt 5">
            <a:extLst>
              <a:ext uri="{FF2B5EF4-FFF2-40B4-BE49-F238E27FC236}">
                <a16:creationId xmlns:a16="http://schemas.microsoft.com/office/drawing/2014/main" id="{1183C545-4832-4CDC-AF3A-42B2781BED88}"/>
              </a:ext>
            </a:extLst>
          </p:cNvPr>
          <p:cNvSpPr>
            <a:spLocks noChangeArrowheads="1" noChangeShapeType="1" noTextEdit="1"/>
          </p:cNvSpPr>
          <p:nvPr/>
        </p:nvSpPr>
        <p:spPr bwMode="auto">
          <a:xfrm>
            <a:off x="1476375" y="5229225"/>
            <a:ext cx="6121400" cy="12239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AE" sz="3600" kern="10">
                <a:solidFill>
                  <a:srgbClr val="CCFF33"/>
                </a:solidFill>
                <a:effectLst>
                  <a:outerShdw dist="45791" dir="2021404" algn="ctr" rotWithShape="0">
                    <a:srgbClr val="FF9933">
                      <a:alpha val="79999"/>
                    </a:srgbClr>
                  </a:outerShdw>
                </a:effectLst>
                <a:latin typeface="Times New Roman" panose="02020603050405020304" pitchFamily="18" charset="0"/>
                <a:cs typeface="Times New Roman" panose="02020603050405020304" pitchFamily="18" charset="0"/>
              </a:rPr>
              <a:t>الممتازة ترفع يديها</a:t>
            </a:r>
            <a:endParaRPr lang="en-US" sz="3600" kern="10">
              <a:solidFill>
                <a:srgbClr val="CCFF33"/>
              </a:solidFill>
              <a:effectLst>
                <a:outerShdw dist="45791" dir="2021404" algn="ctr" rotWithShape="0">
                  <a:srgbClr val="FF9933">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2000" fill="hold"/>
                                        <p:tgtEl>
                                          <p:spTgt spid="12292"/>
                                        </p:tgtEl>
                                        <p:attrNameLst>
                                          <p:attrName>ppt_w</p:attrName>
                                        </p:attrNameLst>
                                      </p:cBhvr>
                                      <p:tavLst>
                                        <p:tav tm="0">
                                          <p:val>
                                            <p:strVal val="#ppt_w*0.05"/>
                                          </p:val>
                                        </p:tav>
                                        <p:tav tm="100000">
                                          <p:val>
                                            <p:strVal val="#ppt_w"/>
                                          </p:val>
                                        </p:tav>
                                      </p:tavLst>
                                    </p:anim>
                                    <p:anim calcmode="lin" valueType="num">
                                      <p:cBhvr>
                                        <p:cTn id="8" dur="2000" fill="hold"/>
                                        <p:tgtEl>
                                          <p:spTgt spid="12292"/>
                                        </p:tgtEl>
                                        <p:attrNameLst>
                                          <p:attrName>ppt_h</p:attrName>
                                        </p:attrNameLst>
                                      </p:cBhvr>
                                      <p:tavLst>
                                        <p:tav tm="0">
                                          <p:val>
                                            <p:strVal val="#ppt_h"/>
                                          </p:val>
                                        </p:tav>
                                        <p:tav tm="100000">
                                          <p:val>
                                            <p:strVal val="#ppt_h"/>
                                          </p:val>
                                        </p:tav>
                                      </p:tavLst>
                                    </p:anim>
                                    <p:anim calcmode="lin" valueType="num">
                                      <p:cBhvr>
                                        <p:cTn id="9" dur="2000" fill="hold"/>
                                        <p:tgtEl>
                                          <p:spTgt spid="12292"/>
                                        </p:tgtEl>
                                        <p:attrNameLst>
                                          <p:attrName>ppt_x</p:attrName>
                                        </p:attrNameLst>
                                      </p:cBhvr>
                                      <p:tavLst>
                                        <p:tav tm="0">
                                          <p:val>
                                            <p:strVal val="#ppt_x-.2"/>
                                          </p:val>
                                        </p:tav>
                                        <p:tav tm="100000">
                                          <p:val>
                                            <p:strVal val="#ppt_x"/>
                                          </p:val>
                                        </p:tav>
                                      </p:tavLst>
                                    </p:anim>
                                    <p:anim calcmode="lin" valueType="num">
                                      <p:cBhvr>
                                        <p:cTn id="10" dur="2000" fill="hold"/>
                                        <p:tgtEl>
                                          <p:spTgt spid="12292"/>
                                        </p:tgtEl>
                                        <p:attrNameLst>
                                          <p:attrName>ppt_y</p:attrName>
                                        </p:attrNameLst>
                                      </p:cBhvr>
                                      <p:tavLst>
                                        <p:tav tm="0">
                                          <p:val>
                                            <p:strVal val="#ppt_y"/>
                                          </p:val>
                                        </p:tav>
                                        <p:tav tm="100000">
                                          <p:val>
                                            <p:strVal val="#ppt_y"/>
                                          </p:val>
                                        </p:tav>
                                      </p:tavLst>
                                    </p:anim>
                                    <p:animEffect transition="in" filter="fade">
                                      <p:cBhvr>
                                        <p:cTn id="11" dur="2000"/>
                                        <p:tgtEl>
                                          <p:spTgt spid="12292"/>
                                        </p:tgtEl>
                                      </p:cBhvr>
                                    </p:animEffect>
                                  </p:childTnLst>
                                </p:cTn>
                              </p:par>
                            </p:childTnLst>
                          </p:cTn>
                        </p:par>
                        <p:par>
                          <p:cTn id="12" fill="hold" nodeType="afterGroup">
                            <p:stCondLst>
                              <p:cond delay="2000"/>
                            </p:stCondLst>
                            <p:childTnLst>
                              <p:par>
                                <p:cTn id="13" presetID="52" presetClass="entr" presetSubtype="0" fill="hold" nodeType="afterEffect">
                                  <p:stCondLst>
                                    <p:cond delay="0"/>
                                  </p:stCondLst>
                                  <p:childTnLst>
                                    <p:set>
                                      <p:cBhvr>
                                        <p:cTn id="14" dur="1" fill="hold">
                                          <p:stCondLst>
                                            <p:cond delay="0"/>
                                          </p:stCondLst>
                                        </p:cTn>
                                        <p:tgtEl>
                                          <p:spTgt spid="12293"/>
                                        </p:tgtEl>
                                        <p:attrNameLst>
                                          <p:attrName>style.visibility</p:attrName>
                                        </p:attrNameLst>
                                      </p:cBhvr>
                                      <p:to>
                                        <p:strVal val="visible"/>
                                      </p:to>
                                    </p:set>
                                    <p:animScale>
                                      <p:cBhvr>
                                        <p:cTn id="15" dur="1000" decel="50000" fill="hold">
                                          <p:stCondLst>
                                            <p:cond delay="0"/>
                                          </p:stCondLst>
                                        </p:cTn>
                                        <p:tgtEl>
                                          <p:spTgt spid="122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2293"/>
                                        </p:tgtEl>
                                        <p:attrNameLst>
                                          <p:attrName>ppt_x</p:attrName>
                                          <p:attrName>ppt_y</p:attrName>
                                        </p:attrNameLst>
                                      </p:cBhvr>
                                    </p:animMotion>
                                    <p:animEffect transition="in" filter="fade">
                                      <p:cBhvr>
                                        <p:cTn id="17" dur="1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2530" name="Freeform 3">
            <a:extLst>
              <a:ext uri="{FF2B5EF4-FFF2-40B4-BE49-F238E27FC236}">
                <a16:creationId xmlns:a16="http://schemas.microsoft.com/office/drawing/2014/main" id="{D6F8BB52-F36E-40ED-9590-3E63B64C43D0}"/>
              </a:ext>
            </a:extLst>
          </p:cNvPr>
          <p:cNvSpPr>
            <a:spLocks/>
          </p:cNvSpPr>
          <p:nvPr/>
        </p:nvSpPr>
        <p:spPr bwMode="auto">
          <a:xfrm rot="1014300">
            <a:off x="1692275" y="908050"/>
            <a:ext cx="5045075" cy="5522913"/>
          </a:xfrm>
          <a:custGeom>
            <a:avLst/>
            <a:gdLst>
              <a:gd name="T0" fmla="*/ 4688 w 4688"/>
              <a:gd name="T1" fmla="*/ 1338 h 4611"/>
              <a:gd name="T2" fmla="*/ 4666 w 4688"/>
              <a:gd name="T3" fmla="*/ 1604 h 4611"/>
              <a:gd name="T4" fmla="*/ 4604 w 4688"/>
              <a:gd name="T5" fmla="*/ 1864 h 4611"/>
              <a:gd name="T6" fmla="*/ 4504 w 4688"/>
              <a:gd name="T7" fmla="*/ 2114 h 4611"/>
              <a:gd name="T8" fmla="*/ 4360 w 4688"/>
              <a:gd name="T9" fmla="*/ 2354 h 4611"/>
              <a:gd name="T10" fmla="*/ 4178 w 4688"/>
              <a:gd name="T11" fmla="*/ 2581 h 4611"/>
              <a:gd name="T12" fmla="*/ 3957 w 4688"/>
              <a:gd name="T13" fmla="*/ 2798 h 4611"/>
              <a:gd name="T14" fmla="*/ 3753 w 4688"/>
              <a:gd name="T15" fmla="*/ 2988 h 4611"/>
              <a:gd name="T16" fmla="*/ 3559 w 4688"/>
              <a:gd name="T17" fmla="*/ 3240 h 4611"/>
              <a:gd name="T18" fmla="*/ 3363 w 4688"/>
              <a:gd name="T19" fmla="*/ 3533 h 4611"/>
              <a:gd name="T20" fmla="*/ 3185 w 4688"/>
              <a:gd name="T21" fmla="*/ 3839 h 4611"/>
              <a:gd name="T22" fmla="*/ 3032 w 4688"/>
              <a:gd name="T23" fmla="*/ 4122 h 4611"/>
              <a:gd name="T24" fmla="*/ 2919 w 4688"/>
              <a:gd name="T25" fmla="*/ 4359 h 4611"/>
              <a:gd name="T26" fmla="*/ 2855 w 4688"/>
              <a:gd name="T27" fmla="*/ 4508 h 4611"/>
              <a:gd name="T28" fmla="*/ 2735 w 4688"/>
              <a:gd name="T29" fmla="*/ 4496 h 4611"/>
              <a:gd name="T30" fmla="*/ 2597 w 4688"/>
              <a:gd name="T31" fmla="*/ 4345 h 4611"/>
              <a:gd name="T32" fmla="*/ 2401 w 4688"/>
              <a:gd name="T33" fmla="*/ 4140 h 4611"/>
              <a:gd name="T34" fmla="*/ 2161 w 4688"/>
              <a:gd name="T35" fmla="*/ 3901 h 4611"/>
              <a:gd name="T36" fmla="*/ 1895 w 4688"/>
              <a:gd name="T37" fmla="*/ 3663 h 4611"/>
              <a:gd name="T38" fmla="*/ 1627 w 4688"/>
              <a:gd name="T39" fmla="*/ 3451 h 4611"/>
              <a:gd name="T40" fmla="*/ 1375 w 4688"/>
              <a:gd name="T41" fmla="*/ 3292 h 4611"/>
              <a:gd name="T42" fmla="*/ 1110 w 4688"/>
              <a:gd name="T43" fmla="*/ 3174 h 4611"/>
              <a:gd name="T44" fmla="*/ 844 w 4688"/>
              <a:gd name="T45" fmla="*/ 3031 h 4611"/>
              <a:gd name="T46" fmla="*/ 613 w 4688"/>
              <a:gd name="T47" fmla="*/ 2862 h 4611"/>
              <a:gd name="T48" fmla="*/ 417 w 4688"/>
              <a:gd name="T49" fmla="*/ 2672 h 4611"/>
              <a:gd name="T50" fmla="*/ 254 w 4688"/>
              <a:gd name="T51" fmla="*/ 2453 h 4611"/>
              <a:gd name="T52" fmla="*/ 130 w 4688"/>
              <a:gd name="T53" fmla="*/ 2218 h 4611"/>
              <a:gd name="T54" fmla="*/ 47 w 4688"/>
              <a:gd name="T55" fmla="*/ 1964 h 4611"/>
              <a:gd name="T56" fmla="*/ 2 w 4688"/>
              <a:gd name="T57" fmla="*/ 1685 h 4611"/>
              <a:gd name="T58" fmla="*/ 18 w 4688"/>
              <a:gd name="T59" fmla="*/ 1394 h 4611"/>
              <a:gd name="T60" fmla="*/ 91 w 4688"/>
              <a:gd name="T61" fmla="*/ 1123 h 4611"/>
              <a:gd name="T62" fmla="*/ 221 w 4688"/>
              <a:gd name="T63" fmla="*/ 879 h 4611"/>
              <a:gd name="T64" fmla="*/ 398 w 4688"/>
              <a:gd name="T65" fmla="*/ 669 h 4611"/>
              <a:gd name="T66" fmla="*/ 615 w 4688"/>
              <a:gd name="T67" fmla="*/ 503 h 4611"/>
              <a:gd name="T68" fmla="*/ 869 w 4688"/>
              <a:gd name="T69" fmla="*/ 388 h 4611"/>
              <a:gd name="T70" fmla="*/ 1123 w 4688"/>
              <a:gd name="T71" fmla="*/ 334 h 4611"/>
              <a:gd name="T72" fmla="*/ 1325 w 4688"/>
              <a:gd name="T73" fmla="*/ 332 h 4611"/>
              <a:gd name="T74" fmla="*/ 1521 w 4688"/>
              <a:gd name="T75" fmla="*/ 361 h 4611"/>
              <a:gd name="T76" fmla="*/ 1711 w 4688"/>
              <a:gd name="T77" fmla="*/ 423 h 4611"/>
              <a:gd name="T78" fmla="*/ 1887 w 4688"/>
              <a:gd name="T79" fmla="*/ 514 h 4611"/>
              <a:gd name="T80" fmla="*/ 2052 w 4688"/>
              <a:gd name="T81" fmla="*/ 633 h 4611"/>
              <a:gd name="T82" fmla="*/ 2194 w 4688"/>
              <a:gd name="T83" fmla="*/ 776 h 4611"/>
              <a:gd name="T84" fmla="*/ 2236 w 4688"/>
              <a:gd name="T85" fmla="*/ 894 h 4611"/>
              <a:gd name="T86" fmla="*/ 2308 w 4688"/>
              <a:gd name="T87" fmla="*/ 702 h 4611"/>
              <a:gd name="T88" fmla="*/ 2411 w 4688"/>
              <a:gd name="T89" fmla="*/ 528 h 4611"/>
              <a:gd name="T90" fmla="*/ 2539 w 4688"/>
              <a:gd name="T91" fmla="*/ 377 h 4611"/>
              <a:gd name="T92" fmla="*/ 2688 w 4688"/>
              <a:gd name="T93" fmla="*/ 243 h 4611"/>
              <a:gd name="T94" fmla="*/ 2855 w 4688"/>
              <a:gd name="T95" fmla="*/ 138 h 4611"/>
              <a:gd name="T96" fmla="*/ 3037 w 4688"/>
              <a:gd name="T97" fmla="*/ 63 h 4611"/>
              <a:gd name="T98" fmla="*/ 3239 w 4688"/>
              <a:gd name="T99" fmla="*/ 18 h 4611"/>
              <a:gd name="T100" fmla="*/ 3520 w 4688"/>
              <a:gd name="T101" fmla="*/ 2 h 4611"/>
              <a:gd name="T102" fmla="*/ 3792 w 4688"/>
              <a:gd name="T103" fmla="*/ 55 h 4611"/>
              <a:gd name="T104" fmla="*/ 4042 w 4688"/>
              <a:gd name="T105" fmla="*/ 165 h 4611"/>
              <a:gd name="T106" fmla="*/ 4263 w 4688"/>
              <a:gd name="T107" fmla="*/ 330 h 4611"/>
              <a:gd name="T108" fmla="*/ 4445 w 4688"/>
              <a:gd name="T109" fmla="*/ 538 h 4611"/>
              <a:gd name="T110" fmla="*/ 4579 w 4688"/>
              <a:gd name="T111" fmla="*/ 784 h 4611"/>
              <a:gd name="T112" fmla="*/ 4661 w 4688"/>
              <a:gd name="T113" fmla="*/ 1065 h 46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88"/>
              <a:gd name="T172" fmla="*/ 0 h 4611"/>
              <a:gd name="T173" fmla="*/ 4688 w 4688"/>
              <a:gd name="T174" fmla="*/ 4611 h 46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88" h="4611">
                <a:moveTo>
                  <a:pt x="4668" y="1100"/>
                </a:moveTo>
                <a:lnTo>
                  <a:pt x="4670" y="1129"/>
                </a:lnTo>
                <a:lnTo>
                  <a:pt x="4674" y="1158"/>
                </a:lnTo>
                <a:lnTo>
                  <a:pt x="4676" y="1187"/>
                </a:lnTo>
                <a:lnTo>
                  <a:pt x="4680" y="1218"/>
                </a:lnTo>
                <a:lnTo>
                  <a:pt x="4682" y="1247"/>
                </a:lnTo>
                <a:lnTo>
                  <a:pt x="4684" y="1278"/>
                </a:lnTo>
                <a:lnTo>
                  <a:pt x="4686" y="1307"/>
                </a:lnTo>
                <a:lnTo>
                  <a:pt x="4688" y="1338"/>
                </a:lnTo>
                <a:lnTo>
                  <a:pt x="4686" y="1367"/>
                </a:lnTo>
                <a:lnTo>
                  <a:pt x="4686" y="1396"/>
                </a:lnTo>
                <a:lnTo>
                  <a:pt x="4684" y="1425"/>
                </a:lnTo>
                <a:lnTo>
                  <a:pt x="4682" y="1456"/>
                </a:lnTo>
                <a:lnTo>
                  <a:pt x="4678" y="1486"/>
                </a:lnTo>
                <a:lnTo>
                  <a:pt x="4676" y="1515"/>
                </a:lnTo>
                <a:lnTo>
                  <a:pt x="4674" y="1544"/>
                </a:lnTo>
                <a:lnTo>
                  <a:pt x="4672" y="1575"/>
                </a:lnTo>
                <a:lnTo>
                  <a:pt x="4666" y="1604"/>
                </a:lnTo>
                <a:lnTo>
                  <a:pt x="4663" y="1633"/>
                </a:lnTo>
                <a:lnTo>
                  <a:pt x="4657" y="1662"/>
                </a:lnTo>
                <a:lnTo>
                  <a:pt x="4651" y="1691"/>
                </a:lnTo>
                <a:lnTo>
                  <a:pt x="4643" y="1720"/>
                </a:lnTo>
                <a:lnTo>
                  <a:pt x="4637" y="1749"/>
                </a:lnTo>
                <a:lnTo>
                  <a:pt x="4630" y="1778"/>
                </a:lnTo>
                <a:lnTo>
                  <a:pt x="4624" y="1807"/>
                </a:lnTo>
                <a:lnTo>
                  <a:pt x="4614" y="1835"/>
                </a:lnTo>
                <a:lnTo>
                  <a:pt x="4604" y="1864"/>
                </a:lnTo>
                <a:lnTo>
                  <a:pt x="4595" y="1891"/>
                </a:lnTo>
                <a:lnTo>
                  <a:pt x="4587" y="1920"/>
                </a:lnTo>
                <a:lnTo>
                  <a:pt x="4575" y="1947"/>
                </a:lnTo>
                <a:lnTo>
                  <a:pt x="4566" y="1976"/>
                </a:lnTo>
                <a:lnTo>
                  <a:pt x="4554" y="2005"/>
                </a:lnTo>
                <a:lnTo>
                  <a:pt x="4544" y="2034"/>
                </a:lnTo>
                <a:lnTo>
                  <a:pt x="4531" y="2059"/>
                </a:lnTo>
                <a:lnTo>
                  <a:pt x="4517" y="2088"/>
                </a:lnTo>
                <a:lnTo>
                  <a:pt x="4504" y="2114"/>
                </a:lnTo>
                <a:lnTo>
                  <a:pt x="4490" y="2143"/>
                </a:lnTo>
                <a:lnTo>
                  <a:pt x="4474" y="2168"/>
                </a:lnTo>
                <a:lnTo>
                  <a:pt x="4461" y="2195"/>
                </a:lnTo>
                <a:lnTo>
                  <a:pt x="4445" y="2222"/>
                </a:lnTo>
                <a:lnTo>
                  <a:pt x="4430" y="2249"/>
                </a:lnTo>
                <a:lnTo>
                  <a:pt x="4412" y="2275"/>
                </a:lnTo>
                <a:lnTo>
                  <a:pt x="4395" y="2302"/>
                </a:lnTo>
                <a:lnTo>
                  <a:pt x="4377" y="2327"/>
                </a:lnTo>
                <a:lnTo>
                  <a:pt x="4360" y="2354"/>
                </a:lnTo>
                <a:lnTo>
                  <a:pt x="4341" y="2379"/>
                </a:lnTo>
                <a:lnTo>
                  <a:pt x="4323" y="2406"/>
                </a:lnTo>
                <a:lnTo>
                  <a:pt x="4304" y="2432"/>
                </a:lnTo>
                <a:lnTo>
                  <a:pt x="4286" y="2459"/>
                </a:lnTo>
                <a:lnTo>
                  <a:pt x="4265" y="2482"/>
                </a:lnTo>
                <a:lnTo>
                  <a:pt x="4244" y="2507"/>
                </a:lnTo>
                <a:lnTo>
                  <a:pt x="4222" y="2532"/>
                </a:lnTo>
                <a:lnTo>
                  <a:pt x="4201" y="2558"/>
                </a:lnTo>
                <a:lnTo>
                  <a:pt x="4178" y="2581"/>
                </a:lnTo>
                <a:lnTo>
                  <a:pt x="4154" y="2606"/>
                </a:lnTo>
                <a:lnTo>
                  <a:pt x="4131" y="2631"/>
                </a:lnTo>
                <a:lnTo>
                  <a:pt x="4110" y="2657"/>
                </a:lnTo>
                <a:lnTo>
                  <a:pt x="4085" y="2680"/>
                </a:lnTo>
                <a:lnTo>
                  <a:pt x="4059" y="2703"/>
                </a:lnTo>
                <a:lnTo>
                  <a:pt x="4034" y="2726"/>
                </a:lnTo>
                <a:lnTo>
                  <a:pt x="4009" y="2752"/>
                </a:lnTo>
                <a:lnTo>
                  <a:pt x="3982" y="2775"/>
                </a:lnTo>
                <a:lnTo>
                  <a:pt x="3957" y="2798"/>
                </a:lnTo>
                <a:lnTo>
                  <a:pt x="3929" y="2821"/>
                </a:lnTo>
                <a:lnTo>
                  <a:pt x="3904" y="2847"/>
                </a:lnTo>
                <a:lnTo>
                  <a:pt x="3881" y="2862"/>
                </a:lnTo>
                <a:lnTo>
                  <a:pt x="3862" y="2880"/>
                </a:lnTo>
                <a:lnTo>
                  <a:pt x="3838" y="2899"/>
                </a:lnTo>
                <a:lnTo>
                  <a:pt x="3819" y="2920"/>
                </a:lnTo>
                <a:lnTo>
                  <a:pt x="3796" y="2942"/>
                </a:lnTo>
                <a:lnTo>
                  <a:pt x="3776" y="2965"/>
                </a:lnTo>
                <a:lnTo>
                  <a:pt x="3753" y="2988"/>
                </a:lnTo>
                <a:lnTo>
                  <a:pt x="3734" y="3013"/>
                </a:lnTo>
                <a:lnTo>
                  <a:pt x="3710" y="3037"/>
                </a:lnTo>
                <a:lnTo>
                  <a:pt x="3689" y="3064"/>
                </a:lnTo>
                <a:lnTo>
                  <a:pt x="3668" y="3091"/>
                </a:lnTo>
                <a:lnTo>
                  <a:pt x="3646" y="3120"/>
                </a:lnTo>
                <a:lnTo>
                  <a:pt x="3623" y="3149"/>
                </a:lnTo>
                <a:lnTo>
                  <a:pt x="3602" y="3178"/>
                </a:lnTo>
                <a:lnTo>
                  <a:pt x="3580" y="3207"/>
                </a:lnTo>
                <a:lnTo>
                  <a:pt x="3559" y="3240"/>
                </a:lnTo>
                <a:lnTo>
                  <a:pt x="3536" y="3269"/>
                </a:lnTo>
                <a:lnTo>
                  <a:pt x="3514" y="3302"/>
                </a:lnTo>
                <a:lnTo>
                  <a:pt x="3493" y="3333"/>
                </a:lnTo>
                <a:lnTo>
                  <a:pt x="3472" y="3366"/>
                </a:lnTo>
                <a:lnTo>
                  <a:pt x="3449" y="3399"/>
                </a:lnTo>
                <a:lnTo>
                  <a:pt x="3427" y="3432"/>
                </a:lnTo>
                <a:lnTo>
                  <a:pt x="3406" y="3465"/>
                </a:lnTo>
                <a:lnTo>
                  <a:pt x="3386" y="3500"/>
                </a:lnTo>
                <a:lnTo>
                  <a:pt x="3363" y="3533"/>
                </a:lnTo>
                <a:lnTo>
                  <a:pt x="3344" y="3568"/>
                </a:lnTo>
                <a:lnTo>
                  <a:pt x="3322" y="3601"/>
                </a:lnTo>
                <a:lnTo>
                  <a:pt x="3303" y="3636"/>
                </a:lnTo>
                <a:lnTo>
                  <a:pt x="3282" y="3669"/>
                </a:lnTo>
                <a:lnTo>
                  <a:pt x="3262" y="3703"/>
                </a:lnTo>
                <a:lnTo>
                  <a:pt x="3243" y="3738"/>
                </a:lnTo>
                <a:lnTo>
                  <a:pt x="3225" y="3773"/>
                </a:lnTo>
                <a:lnTo>
                  <a:pt x="3204" y="3806"/>
                </a:lnTo>
                <a:lnTo>
                  <a:pt x="3185" y="3839"/>
                </a:lnTo>
                <a:lnTo>
                  <a:pt x="3167" y="3872"/>
                </a:lnTo>
                <a:lnTo>
                  <a:pt x="3150" y="3905"/>
                </a:lnTo>
                <a:lnTo>
                  <a:pt x="3130" y="3936"/>
                </a:lnTo>
                <a:lnTo>
                  <a:pt x="3113" y="3969"/>
                </a:lnTo>
                <a:lnTo>
                  <a:pt x="3096" y="4000"/>
                </a:lnTo>
                <a:lnTo>
                  <a:pt x="3080" y="4033"/>
                </a:lnTo>
                <a:lnTo>
                  <a:pt x="3063" y="4062"/>
                </a:lnTo>
                <a:lnTo>
                  <a:pt x="3047" y="4093"/>
                </a:lnTo>
                <a:lnTo>
                  <a:pt x="3032" y="4122"/>
                </a:lnTo>
                <a:lnTo>
                  <a:pt x="3018" y="4153"/>
                </a:lnTo>
                <a:lnTo>
                  <a:pt x="3002" y="4180"/>
                </a:lnTo>
                <a:lnTo>
                  <a:pt x="2989" y="4209"/>
                </a:lnTo>
                <a:lnTo>
                  <a:pt x="2977" y="4237"/>
                </a:lnTo>
                <a:lnTo>
                  <a:pt x="2966" y="4264"/>
                </a:lnTo>
                <a:lnTo>
                  <a:pt x="2952" y="4287"/>
                </a:lnTo>
                <a:lnTo>
                  <a:pt x="2940" y="4312"/>
                </a:lnTo>
                <a:lnTo>
                  <a:pt x="2929" y="4335"/>
                </a:lnTo>
                <a:lnTo>
                  <a:pt x="2919" y="4359"/>
                </a:lnTo>
                <a:lnTo>
                  <a:pt x="2907" y="4378"/>
                </a:lnTo>
                <a:lnTo>
                  <a:pt x="2900" y="4399"/>
                </a:lnTo>
                <a:lnTo>
                  <a:pt x="2890" y="4419"/>
                </a:lnTo>
                <a:lnTo>
                  <a:pt x="2884" y="4438"/>
                </a:lnTo>
                <a:lnTo>
                  <a:pt x="2876" y="4454"/>
                </a:lnTo>
                <a:lnTo>
                  <a:pt x="2871" y="4469"/>
                </a:lnTo>
                <a:lnTo>
                  <a:pt x="2865" y="4483"/>
                </a:lnTo>
                <a:lnTo>
                  <a:pt x="2861" y="4498"/>
                </a:lnTo>
                <a:lnTo>
                  <a:pt x="2855" y="4508"/>
                </a:lnTo>
                <a:lnTo>
                  <a:pt x="2853" y="4520"/>
                </a:lnTo>
                <a:lnTo>
                  <a:pt x="2849" y="4527"/>
                </a:lnTo>
                <a:lnTo>
                  <a:pt x="2849" y="4537"/>
                </a:lnTo>
                <a:lnTo>
                  <a:pt x="2840" y="4611"/>
                </a:lnTo>
                <a:lnTo>
                  <a:pt x="2785" y="4557"/>
                </a:lnTo>
                <a:lnTo>
                  <a:pt x="2772" y="4539"/>
                </a:lnTo>
                <a:lnTo>
                  <a:pt x="2756" y="4522"/>
                </a:lnTo>
                <a:lnTo>
                  <a:pt x="2745" y="4508"/>
                </a:lnTo>
                <a:lnTo>
                  <a:pt x="2735" y="4496"/>
                </a:lnTo>
                <a:lnTo>
                  <a:pt x="2723" y="4483"/>
                </a:lnTo>
                <a:lnTo>
                  <a:pt x="2712" y="4469"/>
                </a:lnTo>
                <a:lnTo>
                  <a:pt x="2696" y="4452"/>
                </a:lnTo>
                <a:lnTo>
                  <a:pt x="2682" y="4436"/>
                </a:lnTo>
                <a:lnTo>
                  <a:pt x="2667" y="4419"/>
                </a:lnTo>
                <a:lnTo>
                  <a:pt x="2651" y="4403"/>
                </a:lnTo>
                <a:lnTo>
                  <a:pt x="2634" y="4384"/>
                </a:lnTo>
                <a:lnTo>
                  <a:pt x="2617" y="4365"/>
                </a:lnTo>
                <a:lnTo>
                  <a:pt x="2597" y="4345"/>
                </a:lnTo>
                <a:lnTo>
                  <a:pt x="2580" y="4326"/>
                </a:lnTo>
                <a:lnTo>
                  <a:pt x="2558" y="4303"/>
                </a:lnTo>
                <a:lnTo>
                  <a:pt x="2537" y="4281"/>
                </a:lnTo>
                <a:lnTo>
                  <a:pt x="2516" y="4258"/>
                </a:lnTo>
                <a:lnTo>
                  <a:pt x="2494" y="4235"/>
                </a:lnTo>
                <a:lnTo>
                  <a:pt x="2471" y="4209"/>
                </a:lnTo>
                <a:lnTo>
                  <a:pt x="2448" y="4186"/>
                </a:lnTo>
                <a:lnTo>
                  <a:pt x="2425" y="4163"/>
                </a:lnTo>
                <a:lnTo>
                  <a:pt x="2401" y="4140"/>
                </a:lnTo>
                <a:lnTo>
                  <a:pt x="2374" y="4113"/>
                </a:lnTo>
                <a:lnTo>
                  <a:pt x="2349" y="4087"/>
                </a:lnTo>
                <a:lnTo>
                  <a:pt x="2324" y="4060"/>
                </a:lnTo>
                <a:lnTo>
                  <a:pt x="2298" y="4035"/>
                </a:lnTo>
                <a:lnTo>
                  <a:pt x="2269" y="4008"/>
                </a:lnTo>
                <a:lnTo>
                  <a:pt x="2244" y="3983"/>
                </a:lnTo>
                <a:lnTo>
                  <a:pt x="2215" y="3955"/>
                </a:lnTo>
                <a:lnTo>
                  <a:pt x="2190" y="3930"/>
                </a:lnTo>
                <a:lnTo>
                  <a:pt x="2161" y="3901"/>
                </a:lnTo>
                <a:lnTo>
                  <a:pt x="2132" y="3874"/>
                </a:lnTo>
                <a:lnTo>
                  <a:pt x="2103" y="3847"/>
                </a:lnTo>
                <a:lnTo>
                  <a:pt x="2073" y="3822"/>
                </a:lnTo>
                <a:lnTo>
                  <a:pt x="2042" y="3793"/>
                </a:lnTo>
                <a:lnTo>
                  <a:pt x="2013" y="3767"/>
                </a:lnTo>
                <a:lnTo>
                  <a:pt x="1984" y="3740"/>
                </a:lnTo>
                <a:lnTo>
                  <a:pt x="1955" y="3715"/>
                </a:lnTo>
                <a:lnTo>
                  <a:pt x="1924" y="3688"/>
                </a:lnTo>
                <a:lnTo>
                  <a:pt x="1895" y="3663"/>
                </a:lnTo>
                <a:lnTo>
                  <a:pt x="1864" y="3638"/>
                </a:lnTo>
                <a:lnTo>
                  <a:pt x="1835" y="3614"/>
                </a:lnTo>
                <a:lnTo>
                  <a:pt x="1804" y="3589"/>
                </a:lnTo>
                <a:lnTo>
                  <a:pt x="1775" y="3564"/>
                </a:lnTo>
                <a:lnTo>
                  <a:pt x="1746" y="3541"/>
                </a:lnTo>
                <a:lnTo>
                  <a:pt x="1717" y="3519"/>
                </a:lnTo>
                <a:lnTo>
                  <a:pt x="1686" y="3496"/>
                </a:lnTo>
                <a:lnTo>
                  <a:pt x="1657" y="3473"/>
                </a:lnTo>
                <a:lnTo>
                  <a:pt x="1627" y="3451"/>
                </a:lnTo>
                <a:lnTo>
                  <a:pt x="1598" y="3432"/>
                </a:lnTo>
                <a:lnTo>
                  <a:pt x="1569" y="3411"/>
                </a:lnTo>
                <a:lnTo>
                  <a:pt x="1540" y="3391"/>
                </a:lnTo>
                <a:lnTo>
                  <a:pt x="1513" y="3374"/>
                </a:lnTo>
                <a:lnTo>
                  <a:pt x="1486" y="3356"/>
                </a:lnTo>
                <a:lnTo>
                  <a:pt x="1457" y="3339"/>
                </a:lnTo>
                <a:lnTo>
                  <a:pt x="1428" y="3322"/>
                </a:lnTo>
                <a:lnTo>
                  <a:pt x="1401" y="3306"/>
                </a:lnTo>
                <a:lnTo>
                  <a:pt x="1375" y="3292"/>
                </a:lnTo>
                <a:lnTo>
                  <a:pt x="1348" y="3277"/>
                </a:lnTo>
                <a:lnTo>
                  <a:pt x="1323" y="3265"/>
                </a:lnTo>
                <a:lnTo>
                  <a:pt x="1298" y="3254"/>
                </a:lnTo>
                <a:lnTo>
                  <a:pt x="1274" y="3246"/>
                </a:lnTo>
                <a:lnTo>
                  <a:pt x="1240" y="3230"/>
                </a:lnTo>
                <a:lnTo>
                  <a:pt x="1207" y="3217"/>
                </a:lnTo>
                <a:lnTo>
                  <a:pt x="1174" y="3203"/>
                </a:lnTo>
                <a:lnTo>
                  <a:pt x="1143" y="3190"/>
                </a:lnTo>
                <a:lnTo>
                  <a:pt x="1110" y="3174"/>
                </a:lnTo>
                <a:lnTo>
                  <a:pt x="1079" y="3159"/>
                </a:lnTo>
                <a:lnTo>
                  <a:pt x="1048" y="3143"/>
                </a:lnTo>
                <a:lnTo>
                  <a:pt x="1018" y="3130"/>
                </a:lnTo>
                <a:lnTo>
                  <a:pt x="987" y="3112"/>
                </a:lnTo>
                <a:lnTo>
                  <a:pt x="958" y="3097"/>
                </a:lnTo>
                <a:lnTo>
                  <a:pt x="929" y="3081"/>
                </a:lnTo>
                <a:lnTo>
                  <a:pt x="902" y="3066"/>
                </a:lnTo>
                <a:lnTo>
                  <a:pt x="873" y="3048"/>
                </a:lnTo>
                <a:lnTo>
                  <a:pt x="844" y="3031"/>
                </a:lnTo>
                <a:lnTo>
                  <a:pt x="817" y="3013"/>
                </a:lnTo>
                <a:lnTo>
                  <a:pt x="792" y="2996"/>
                </a:lnTo>
                <a:lnTo>
                  <a:pt x="762" y="2976"/>
                </a:lnTo>
                <a:lnTo>
                  <a:pt x="737" y="2957"/>
                </a:lnTo>
                <a:lnTo>
                  <a:pt x="710" y="2938"/>
                </a:lnTo>
                <a:lnTo>
                  <a:pt x="687" y="2920"/>
                </a:lnTo>
                <a:lnTo>
                  <a:pt x="660" y="2901"/>
                </a:lnTo>
                <a:lnTo>
                  <a:pt x="636" y="2881"/>
                </a:lnTo>
                <a:lnTo>
                  <a:pt x="613" y="2862"/>
                </a:lnTo>
                <a:lnTo>
                  <a:pt x="590" y="2843"/>
                </a:lnTo>
                <a:lnTo>
                  <a:pt x="567" y="2821"/>
                </a:lnTo>
                <a:lnTo>
                  <a:pt x="543" y="2800"/>
                </a:lnTo>
                <a:lnTo>
                  <a:pt x="520" y="2779"/>
                </a:lnTo>
                <a:lnTo>
                  <a:pt x="499" y="2759"/>
                </a:lnTo>
                <a:lnTo>
                  <a:pt x="475" y="2736"/>
                </a:lnTo>
                <a:lnTo>
                  <a:pt x="456" y="2715"/>
                </a:lnTo>
                <a:lnTo>
                  <a:pt x="435" y="2693"/>
                </a:lnTo>
                <a:lnTo>
                  <a:pt x="417" y="2672"/>
                </a:lnTo>
                <a:lnTo>
                  <a:pt x="396" y="2647"/>
                </a:lnTo>
                <a:lnTo>
                  <a:pt x="377" y="2624"/>
                </a:lnTo>
                <a:lnTo>
                  <a:pt x="357" y="2600"/>
                </a:lnTo>
                <a:lnTo>
                  <a:pt x="340" y="2577"/>
                </a:lnTo>
                <a:lnTo>
                  <a:pt x="320" y="2552"/>
                </a:lnTo>
                <a:lnTo>
                  <a:pt x="303" y="2529"/>
                </a:lnTo>
                <a:lnTo>
                  <a:pt x="287" y="2503"/>
                </a:lnTo>
                <a:lnTo>
                  <a:pt x="272" y="2480"/>
                </a:lnTo>
                <a:lnTo>
                  <a:pt x="254" y="2453"/>
                </a:lnTo>
                <a:lnTo>
                  <a:pt x="237" y="2430"/>
                </a:lnTo>
                <a:lnTo>
                  <a:pt x="221" y="2403"/>
                </a:lnTo>
                <a:lnTo>
                  <a:pt x="208" y="2379"/>
                </a:lnTo>
                <a:lnTo>
                  <a:pt x="192" y="2352"/>
                </a:lnTo>
                <a:lnTo>
                  <a:pt x="179" y="2327"/>
                </a:lnTo>
                <a:lnTo>
                  <a:pt x="167" y="2300"/>
                </a:lnTo>
                <a:lnTo>
                  <a:pt x="155" y="2275"/>
                </a:lnTo>
                <a:lnTo>
                  <a:pt x="142" y="2246"/>
                </a:lnTo>
                <a:lnTo>
                  <a:pt x="130" y="2218"/>
                </a:lnTo>
                <a:lnTo>
                  <a:pt x="119" y="2191"/>
                </a:lnTo>
                <a:lnTo>
                  <a:pt x="109" y="2164"/>
                </a:lnTo>
                <a:lnTo>
                  <a:pt x="97" y="2135"/>
                </a:lnTo>
                <a:lnTo>
                  <a:pt x="88" y="2108"/>
                </a:lnTo>
                <a:lnTo>
                  <a:pt x="78" y="2079"/>
                </a:lnTo>
                <a:lnTo>
                  <a:pt x="70" y="2052"/>
                </a:lnTo>
                <a:lnTo>
                  <a:pt x="60" y="2023"/>
                </a:lnTo>
                <a:lnTo>
                  <a:pt x="53" y="1994"/>
                </a:lnTo>
                <a:lnTo>
                  <a:pt x="47" y="1964"/>
                </a:lnTo>
                <a:lnTo>
                  <a:pt x="41" y="1935"/>
                </a:lnTo>
                <a:lnTo>
                  <a:pt x="33" y="1906"/>
                </a:lnTo>
                <a:lnTo>
                  <a:pt x="27" y="1877"/>
                </a:lnTo>
                <a:lnTo>
                  <a:pt x="24" y="1848"/>
                </a:lnTo>
                <a:lnTo>
                  <a:pt x="20" y="1819"/>
                </a:lnTo>
                <a:lnTo>
                  <a:pt x="14" y="1784"/>
                </a:lnTo>
                <a:lnTo>
                  <a:pt x="8" y="1751"/>
                </a:lnTo>
                <a:lnTo>
                  <a:pt x="4" y="1718"/>
                </a:lnTo>
                <a:lnTo>
                  <a:pt x="2" y="1685"/>
                </a:lnTo>
                <a:lnTo>
                  <a:pt x="0" y="1650"/>
                </a:lnTo>
                <a:lnTo>
                  <a:pt x="0" y="1619"/>
                </a:lnTo>
                <a:lnTo>
                  <a:pt x="0" y="1586"/>
                </a:lnTo>
                <a:lnTo>
                  <a:pt x="2" y="1555"/>
                </a:lnTo>
                <a:lnTo>
                  <a:pt x="2" y="1520"/>
                </a:lnTo>
                <a:lnTo>
                  <a:pt x="6" y="1489"/>
                </a:lnTo>
                <a:lnTo>
                  <a:pt x="8" y="1456"/>
                </a:lnTo>
                <a:lnTo>
                  <a:pt x="14" y="1425"/>
                </a:lnTo>
                <a:lnTo>
                  <a:pt x="18" y="1394"/>
                </a:lnTo>
                <a:lnTo>
                  <a:pt x="24" y="1363"/>
                </a:lnTo>
                <a:lnTo>
                  <a:pt x="29" y="1332"/>
                </a:lnTo>
                <a:lnTo>
                  <a:pt x="37" y="1303"/>
                </a:lnTo>
                <a:lnTo>
                  <a:pt x="43" y="1272"/>
                </a:lnTo>
                <a:lnTo>
                  <a:pt x="53" y="1241"/>
                </a:lnTo>
                <a:lnTo>
                  <a:pt x="60" y="1210"/>
                </a:lnTo>
                <a:lnTo>
                  <a:pt x="70" y="1181"/>
                </a:lnTo>
                <a:lnTo>
                  <a:pt x="80" y="1152"/>
                </a:lnTo>
                <a:lnTo>
                  <a:pt x="91" y="1123"/>
                </a:lnTo>
                <a:lnTo>
                  <a:pt x="103" y="1094"/>
                </a:lnTo>
                <a:lnTo>
                  <a:pt x="117" y="1067"/>
                </a:lnTo>
                <a:lnTo>
                  <a:pt x="128" y="1038"/>
                </a:lnTo>
                <a:lnTo>
                  <a:pt x="142" y="1011"/>
                </a:lnTo>
                <a:lnTo>
                  <a:pt x="155" y="983"/>
                </a:lnTo>
                <a:lnTo>
                  <a:pt x="173" y="958"/>
                </a:lnTo>
                <a:lnTo>
                  <a:pt x="188" y="929"/>
                </a:lnTo>
                <a:lnTo>
                  <a:pt x="204" y="904"/>
                </a:lnTo>
                <a:lnTo>
                  <a:pt x="221" y="879"/>
                </a:lnTo>
                <a:lnTo>
                  <a:pt x="241" y="855"/>
                </a:lnTo>
                <a:lnTo>
                  <a:pt x="258" y="828"/>
                </a:lnTo>
                <a:lnTo>
                  <a:pt x="276" y="803"/>
                </a:lnTo>
                <a:lnTo>
                  <a:pt x="293" y="780"/>
                </a:lnTo>
                <a:lnTo>
                  <a:pt x="314" y="757"/>
                </a:lnTo>
                <a:lnTo>
                  <a:pt x="332" y="733"/>
                </a:lnTo>
                <a:lnTo>
                  <a:pt x="353" y="710"/>
                </a:lnTo>
                <a:lnTo>
                  <a:pt x="375" y="689"/>
                </a:lnTo>
                <a:lnTo>
                  <a:pt x="398" y="669"/>
                </a:lnTo>
                <a:lnTo>
                  <a:pt x="419" y="646"/>
                </a:lnTo>
                <a:lnTo>
                  <a:pt x="441" y="627"/>
                </a:lnTo>
                <a:lnTo>
                  <a:pt x="464" y="605"/>
                </a:lnTo>
                <a:lnTo>
                  <a:pt x="489" y="588"/>
                </a:lnTo>
                <a:lnTo>
                  <a:pt x="512" y="570"/>
                </a:lnTo>
                <a:lnTo>
                  <a:pt x="538" y="553"/>
                </a:lnTo>
                <a:lnTo>
                  <a:pt x="563" y="536"/>
                </a:lnTo>
                <a:lnTo>
                  <a:pt x="590" y="520"/>
                </a:lnTo>
                <a:lnTo>
                  <a:pt x="615" y="503"/>
                </a:lnTo>
                <a:lnTo>
                  <a:pt x="642" y="487"/>
                </a:lnTo>
                <a:lnTo>
                  <a:pt x="667" y="472"/>
                </a:lnTo>
                <a:lnTo>
                  <a:pt x="697" y="458"/>
                </a:lnTo>
                <a:lnTo>
                  <a:pt x="724" y="444"/>
                </a:lnTo>
                <a:lnTo>
                  <a:pt x="753" y="431"/>
                </a:lnTo>
                <a:lnTo>
                  <a:pt x="782" y="419"/>
                </a:lnTo>
                <a:lnTo>
                  <a:pt x="811" y="410"/>
                </a:lnTo>
                <a:lnTo>
                  <a:pt x="840" y="398"/>
                </a:lnTo>
                <a:lnTo>
                  <a:pt x="869" y="388"/>
                </a:lnTo>
                <a:lnTo>
                  <a:pt x="898" y="379"/>
                </a:lnTo>
                <a:lnTo>
                  <a:pt x="931" y="371"/>
                </a:lnTo>
                <a:lnTo>
                  <a:pt x="960" y="363"/>
                </a:lnTo>
                <a:lnTo>
                  <a:pt x="993" y="355"/>
                </a:lnTo>
                <a:lnTo>
                  <a:pt x="1024" y="349"/>
                </a:lnTo>
                <a:lnTo>
                  <a:pt x="1057" y="346"/>
                </a:lnTo>
                <a:lnTo>
                  <a:pt x="1079" y="340"/>
                </a:lnTo>
                <a:lnTo>
                  <a:pt x="1102" y="338"/>
                </a:lnTo>
                <a:lnTo>
                  <a:pt x="1123" y="334"/>
                </a:lnTo>
                <a:lnTo>
                  <a:pt x="1146" y="334"/>
                </a:lnTo>
                <a:lnTo>
                  <a:pt x="1168" y="330"/>
                </a:lnTo>
                <a:lnTo>
                  <a:pt x="1191" y="330"/>
                </a:lnTo>
                <a:lnTo>
                  <a:pt x="1212" y="330"/>
                </a:lnTo>
                <a:lnTo>
                  <a:pt x="1236" y="330"/>
                </a:lnTo>
                <a:lnTo>
                  <a:pt x="1257" y="330"/>
                </a:lnTo>
                <a:lnTo>
                  <a:pt x="1280" y="330"/>
                </a:lnTo>
                <a:lnTo>
                  <a:pt x="1302" y="330"/>
                </a:lnTo>
                <a:lnTo>
                  <a:pt x="1325" y="332"/>
                </a:lnTo>
                <a:lnTo>
                  <a:pt x="1346" y="332"/>
                </a:lnTo>
                <a:lnTo>
                  <a:pt x="1370" y="336"/>
                </a:lnTo>
                <a:lnTo>
                  <a:pt x="1391" y="338"/>
                </a:lnTo>
                <a:lnTo>
                  <a:pt x="1414" y="342"/>
                </a:lnTo>
                <a:lnTo>
                  <a:pt x="1433" y="344"/>
                </a:lnTo>
                <a:lnTo>
                  <a:pt x="1457" y="348"/>
                </a:lnTo>
                <a:lnTo>
                  <a:pt x="1476" y="351"/>
                </a:lnTo>
                <a:lnTo>
                  <a:pt x="1499" y="357"/>
                </a:lnTo>
                <a:lnTo>
                  <a:pt x="1521" y="361"/>
                </a:lnTo>
                <a:lnTo>
                  <a:pt x="1542" y="367"/>
                </a:lnTo>
                <a:lnTo>
                  <a:pt x="1563" y="373"/>
                </a:lnTo>
                <a:lnTo>
                  <a:pt x="1587" y="379"/>
                </a:lnTo>
                <a:lnTo>
                  <a:pt x="1606" y="384"/>
                </a:lnTo>
                <a:lnTo>
                  <a:pt x="1627" y="390"/>
                </a:lnTo>
                <a:lnTo>
                  <a:pt x="1649" y="398"/>
                </a:lnTo>
                <a:lnTo>
                  <a:pt x="1670" y="408"/>
                </a:lnTo>
                <a:lnTo>
                  <a:pt x="1689" y="413"/>
                </a:lnTo>
                <a:lnTo>
                  <a:pt x="1711" y="423"/>
                </a:lnTo>
                <a:lnTo>
                  <a:pt x="1732" y="431"/>
                </a:lnTo>
                <a:lnTo>
                  <a:pt x="1753" y="443"/>
                </a:lnTo>
                <a:lnTo>
                  <a:pt x="1771" y="450"/>
                </a:lnTo>
                <a:lnTo>
                  <a:pt x="1792" y="460"/>
                </a:lnTo>
                <a:lnTo>
                  <a:pt x="1810" y="470"/>
                </a:lnTo>
                <a:lnTo>
                  <a:pt x="1831" y="481"/>
                </a:lnTo>
                <a:lnTo>
                  <a:pt x="1849" y="491"/>
                </a:lnTo>
                <a:lnTo>
                  <a:pt x="1870" y="503"/>
                </a:lnTo>
                <a:lnTo>
                  <a:pt x="1887" y="514"/>
                </a:lnTo>
                <a:lnTo>
                  <a:pt x="1909" y="526"/>
                </a:lnTo>
                <a:lnTo>
                  <a:pt x="1926" y="538"/>
                </a:lnTo>
                <a:lnTo>
                  <a:pt x="1944" y="549"/>
                </a:lnTo>
                <a:lnTo>
                  <a:pt x="1961" y="561"/>
                </a:lnTo>
                <a:lnTo>
                  <a:pt x="1980" y="576"/>
                </a:lnTo>
                <a:lnTo>
                  <a:pt x="1998" y="588"/>
                </a:lnTo>
                <a:lnTo>
                  <a:pt x="2015" y="603"/>
                </a:lnTo>
                <a:lnTo>
                  <a:pt x="2033" y="617"/>
                </a:lnTo>
                <a:lnTo>
                  <a:pt x="2052" y="633"/>
                </a:lnTo>
                <a:lnTo>
                  <a:pt x="2068" y="646"/>
                </a:lnTo>
                <a:lnTo>
                  <a:pt x="2083" y="662"/>
                </a:lnTo>
                <a:lnTo>
                  <a:pt x="2099" y="675"/>
                </a:lnTo>
                <a:lnTo>
                  <a:pt x="2116" y="693"/>
                </a:lnTo>
                <a:lnTo>
                  <a:pt x="2132" y="708"/>
                </a:lnTo>
                <a:lnTo>
                  <a:pt x="2147" y="724"/>
                </a:lnTo>
                <a:lnTo>
                  <a:pt x="2163" y="741"/>
                </a:lnTo>
                <a:lnTo>
                  <a:pt x="2180" y="759"/>
                </a:lnTo>
                <a:lnTo>
                  <a:pt x="2194" y="776"/>
                </a:lnTo>
                <a:lnTo>
                  <a:pt x="2209" y="793"/>
                </a:lnTo>
                <a:lnTo>
                  <a:pt x="2223" y="811"/>
                </a:lnTo>
                <a:lnTo>
                  <a:pt x="2238" y="830"/>
                </a:lnTo>
                <a:lnTo>
                  <a:pt x="2252" y="848"/>
                </a:lnTo>
                <a:lnTo>
                  <a:pt x="2265" y="867"/>
                </a:lnTo>
                <a:lnTo>
                  <a:pt x="2279" y="886"/>
                </a:lnTo>
                <a:lnTo>
                  <a:pt x="2295" y="908"/>
                </a:lnTo>
                <a:lnTo>
                  <a:pt x="2231" y="918"/>
                </a:lnTo>
                <a:lnTo>
                  <a:pt x="2236" y="894"/>
                </a:lnTo>
                <a:lnTo>
                  <a:pt x="2242" y="871"/>
                </a:lnTo>
                <a:lnTo>
                  <a:pt x="2248" y="850"/>
                </a:lnTo>
                <a:lnTo>
                  <a:pt x="2258" y="828"/>
                </a:lnTo>
                <a:lnTo>
                  <a:pt x="2264" y="805"/>
                </a:lnTo>
                <a:lnTo>
                  <a:pt x="2273" y="786"/>
                </a:lnTo>
                <a:lnTo>
                  <a:pt x="2281" y="764"/>
                </a:lnTo>
                <a:lnTo>
                  <a:pt x="2291" y="745"/>
                </a:lnTo>
                <a:lnTo>
                  <a:pt x="2298" y="722"/>
                </a:lnTo>
                <a:lnTo>
                  <a:pt x="2308" y="702"/>
                </a:lnTo>
                <a:lnTo>
                  <a:pt x="2318" y="681"/>
                </a:lnTo>
                <a:lnTo>
                  <a:pt x="2329" y="662"/>
                </a:lnTo>
                <a:lnTo>
                  <a:pt x="2341" y="642"/>
                </a:lnTo>
                <a:lnTo>
                  <a:pt x="2353" y="623"/>
                </a:lnTo>
                <a:lnTo>
                  <a:pt x="2364" y="603"/>
                </a:lnTo>
                <a:lnTo>
                  <a:pt x="2376" y="586"/>
                </a:lnTo>
                <a:lnTo>
                  <a:pt x="2388" y="567"/>
                </a:lnTo>
                <a:lnTo>
                  <a:pt x="2399" y="547"/>
                </a:lnTo>
                <a:lnTo>
                  <a:pt x="2411" y="528"/>
                </a:lnTo>
                <a:lnTo>
                  <a:pt x="2425" y="510"/>
                </a:lnTo>
                <a:lnTo>
                  <a:pt x="2436" y="493"/>
                </a:lnTo>
                <a:lnTo>
                  <a:pt x="2452" y="475"/>
                </a:lnTo>
                <a:lnTo>
                  <a:pt x="2465" y="458"/>
                </a:lnTo>
                <a:lnTo>
                  <a:pt x="2481" y="443"/>
                </a:lnTo>
                <a:lnTo>
                  <a:pt x="2494" y="425"/>
                </a:lnTo>
                <a:lnTo>
                  <a:pt x="2510" y="408"/>
                </a:lnTo>
                <a:lnTo>
                  <a:pt x="2523" y="390"/>
                </a:lnTo>
                <a:lnTo>
                  <a:pt x="2539" y="377"/>
                </a:lnTo>
                <a:lnTo>
                  <a:pt x="2554" y="359"/>
                </a:lnTo>
                <a:lnTo>
                  <a:pt x="2570" y="346"/>
                </a:lnTo>
                <a:lnTo>
                  <a:pt x="2587" y="330"/>
                </a:lnTo>
                <a:lnTo>
                  <a:pt x="2605" y="316"/>
                </a:lnTo>
                <a:lnTo>
                  <a:pt x="2620" y="299"/>
                </a:lnTo>
                <a:lnTo>
                  <a:pt x="2636" y="285"/>
                </a:lnTo>
                <a:lnTo>
                  <a:pt x="2653" y="270"/>
                </a:lnTo>
                <a:lnTo>
                  <a:pt x="2671" y="258"/>
                </a:lnTo>
                <a:lnTo>
                  <a:pt x="2688" y="243"/>
                </a:lnTo>
                <a:lnTo>
                  <a:pt x="2706" y="229"/>
                </a:lnTo>
                <a:lnTo>
                  <a:pt x="2723" y="218"/>
                </a:lnTo>
                <a:lnTo>
                  <a:pt x="2743" y="206"/>
                </a:lnTo>
                <a:lnTo>
                  <a:pt x="2760" y="194"/>
                </a:lnTo>
                <a:lnTo>
                  <a:pt x="2777" y="183"/>
                </a:lnTo>
                <a:lnTo>
                  <a:pt x="2797" y="171"/>
                </a:lnTo>
                <a:lnTo>
                  <a:pt x="2816" y="159"/>
                </a:lnTo>
                <a:lnTo>
                  <a:pt x="2834" y="148"/>
                </a:lnTo>
                <a:lnTo>
                  <a:pt x="2855" y="138"/>
                </a:lnTo>
                <a:lnTo>
                  <a:pt x="2874" y="128"/>
                </a:lnTo>
                <a:lnTo>
                  <a:pt x="2896" y="121"/>
                </a:lnTo>
                <a:lnTo>
                  <a:pt x="2913" y="109"/>
                </a:lnTo>
                <a:lnTo>
                  <a:pt x="2935" y="101"/>
                </a:lnTo>
                <a:lnTo>
                  <a:pt x="2954" y="92"/>
                </a:lnTo>
                <a:lnTo>
                  <a:pt x="2975" y="86"/>
                </a:lnTo>
                <a:lnTo>
                  <a:pt x="2995" y="76"/>
                </a:lnTo>
                <a:lnTo>
                  <a:pt x="3018" y="68"/>
                </a:lnTo>
                <a:lnTo>
                  <a:pt x="3037" y="63"/>
                </a:lnTo>
                <a:lnTo>
                  <a:pt x="3061" y="57"/>
                </a:lnTo>
                <a:lnTo>
                  <a:pt x="3082" y="49"/>
                </a:lnTo>
                <a:lnTo>
                  <a:pt x="3103" y="43"/>
                </a:lnTo>
                <a:lnTo>
                  <a:pt x="3125" y="37"/>
                </a:lnTo>
                <a:lnTo>
                  <a:pt x="3148" y="33"/>
                </a:lnTo>
                <a:lnTo>
                  <a:pt x="3169" y="28"/>
                </a:lnTo>
                <a:lnTo>
                  <a:pt x="3193" y="24"/>
                </a:lnTo>
                <a:lnTo>
                  <a:pt x="3216" y="20"/>
                </a:lnTo>
                <a:lnTo>
                  <a:pt x="3239" y="18"/>
                </a:lnTo>
                <a:lnTo>
                  <a:pt x="3270" y="12"/>
                </a:lnTo>
                <a:lnTo>
                  <a:pt x="3301" y="6"/>
                </a:lnTo>
                <a:lnTo>
                  <a:pt x="3332" y="2"/>
                </a:lnTo>
                <a:lnTo>
                  <a:pt x="3365" y="2"/>
                </a:lnTo>
                <a:lnTo>
                  <a:pt x="3396" y="0"/>
                </a:lnTo>
                <a:lnTo>
                  <a:pt x="3427" y="0"/>
                </a:lnTo>
                <a:lnTo>
                  <a:pt x="3458" y="0"/>
                </a:lnTo>
                <a:lnTo>
                  <a:pt x="3491" y="2"/>
                </a:lnTo>
                <a:lnTo>
                  <a:pt x="3520" y="2"/>
                </a:lnTo>
                <a:lnTo>
                  <a:pt x="3551" y="6"/>
                </a:lnTo>
                <a:lnTo>
                  <a:pt x="3582" y="8"/>
                </a:lnTo>
                <a:lnTo>
                  <a:pt x="3613" y="14"/>
                </a:lnTo>
                <a:lnTo>
                  <a:pt x="3642" y="18"/>
                </a:lnTo>
                <a:lnTo>
                  <a:pt x="3673" y="24"/>
                </a:lnTo>
                <a:lnTo>
                  <a:pt x="3705" y="30"/>
                </a:lnTo>
                <a:lnTo>
                  <a:pt x="3736" y="39"/>
                </a:lnTo>
                <a:lnTo>
                  <a:pt x="3763" y="45"/>
                </a:lnTo>
                <a:lnTo>
                  <a:pt x="3792" y="55"/>
                </a:lnTo>
                <a:lnTo>
                  <a:pt x="3821" y="64"/>
                </a:lnTo>
                <a:lnTo>
                  <a:pt x="3850" y="76"/>
                </a:lnTo>
                <a:lnTo>
                  <a:pt x="3877" y="86"/>
                </a:lnTo>
                <a:lnTo>
                  <a:pt x="3906" y="97"/>
                </a:lnTo>
                <a:lnTo>
                  <a:pt x="3933" y="111"/>
                </a:lnTo>
                <a:lnTo>
                  <a:pt x="3962" y="125"/>
                </a:lnTo>
                <a:lnTo>
                  <a:pt x="3988" y="136"/>
                </a:lnTo>
                <a:lnTo>
                  <a:pt x="4015" y="152"/>
                </a:lnTo>
                <a:lnTo>
                  <a:pt x="4042" y="165"/>
                </a:lnTo>
                <a:lnTo>
                  <a:pt x="4069" y="183"/>
                </a:lnTo>
                <a:lnTo>
                  <a:pt x="4094" y="200"/>
                </a:lnTo>
                <a:lnTo>
                  <a:pt x="4120" y="218"/>
                </a:lnTo>
                <a:lnTo>
                  <a:pt x="4145" y="235"/>
                </a:lnTo>
                <a:lnTo>
                  <a:pt x="4172" y="254"/>
                </a:lnTo>
                <a:lnTo>
                  <a:pt x="4193" y="272"/>
                </a:lnTo>
                <a:lnTo>
                  <a:pt x="4217" y="289"/>
                </a:lnTo>
                <a:lnTo>
                  <a:pt x="4240" y="309"/>
                </a:lnTo>
                <a:lnTo>
                  <a:pt x="4263" y="330"/>
                </a:lnTo>
                <a:lnTo>
                  <a:pt x="4284" y="351"/>
                </a:lnTo>
                <a:lnTo>
                  <a:pt x="4308" y="373"/>
                </a:lnTo>
                <a:lnTo>
                  <a:pt x="4329" y="396"/>
                </a:lnTo>
                <a:lnTo>
                  <a:pt x="4350" y="419"/>
                </a:lnTo>
                <a:lnTo>
                  <a:pt x="4370" y="441"/>
                </a:lnTo>
                <a:lnTo>
                  <a:pt x="4389" y="464"/>
                </a:lnTo>
                <a:lnTo>
                  <a:pt x="4408" y="489"/>
                </a:lnTo>
                <a:lnTo>
                  <a:pt x="4428" y="514"/>
                </a:lnTo>
                <a:lnTo>
                  <a:pt x="4445" y="538"/>
                </a:lnTo>
                <a:lnTo>
                  <a:pt x="4463" y="565"/>
                </a:lnTo>
                <a:lnTo>
                  <a:pt x="4480" y="590"/>
                </a:lnTo>
                <a:lnTo>
                  <a:pt x="4498" y="619"/>
                </a:lnTo>
                <a:lnTo>
                  <a:pt x="4511" y="644"/>
                </a:lnTo>
                <a:lnTo>
                  <a:pt x="4527" y="671"/>
                </a:lnTo>
                <a:lnTo>
                  <a:pt x="4540" y="698"/>
                </a:lnTo>
                <a:lnTo>
                  <a:pt x="4556" y="728"/>
                </a:lnTo>
                <a:lnTo>
                  <a:pt x="4568" y="755"/>
                </a:lnTo>
                <a:lnTo>
                  <a:pt x="4579" y="784"/>
                </a:lnTo>
                <a:lnTo>
                  <a:pt x="4591" y="815"/>
                </a:lnTo>
                <a:lnTo>
                  <a:pt x="4604" y="846"/>
                </a:lnTo>
                <a:lnTo>
                  <a:pt x="4614" y="875"/>
                </a:lnTo>
                <a:lnTo>
                  <a:pt x="4624" y="904"/>
                </a:lnTo>
                <a:lnTo>
                  <a:pt x="4632" y="935"/>
                </a:lnTo>
                <a:lnTo>
                  <a:pt x="4641" y="968"/>
                </a:lnTo>
                <a:lnTo>
                  <a:pt x="4647" y="999"/>
                </a:lnTo>
                <a:lnTo>
                  <a:pt x="4655" y="1032"/>
                </a:lnTo>
                <a:lnTo>
                  <a:pt x="4661" y="1065"/>
                </a:lnTo>
                <a:lnTo>
                  <a:pt x="4668" y="1100"/>
                </a:lnTo>
                <a:close/>
              </a:path>
            </a:pathLst>
          </a:custGeom>
          <a:solidFill>
            <a:srgbClr val="FF0066">
              <a:alpha val="78038"/>
            </a:srgbClr>
          </a:solidFill>
          <a:ln w="9525">
            <a:solidFill>
              <a:srgbClr val="990033"/>
            </a:solidFill>
            <a:round/>
            <a:headEnd/>
            <a:tailEnd/>
          </a:ln>
        </p:spPr>
        <p:txBody>
          <a:bodyPr/>
          <a:lstStyle/>
          <a:p>
            <a:endParaRPr lang="en-US"/>
          </a:p>
        </p:txBody>
      </p:sp>
      <p:sp>
        <p:nvSpPr>
          <p:cNvPr id="22531" name="Freeform 4">
            <a:extLst>
              <a:ext uri="{FF2B5EF4-FFF2-40B4-BE49-F238E27FC236}">
                <a16:creationId xmlns:a16="http://schemas.microsoft.com/office/drawing/2014/main" id="{C8161337-EB1E-4570-BC02-2E0E129D04D3}"/>
              </a:ext>
            </a:extLst>
          </p:cNvPr>
          <p:cNvSpPr>
            <a:spLocks/>
          </p:cNvSpPr>
          <p:nvPr/>
        </p:nvSpPr>
        <p:spPr bwMode="auto">
          <a:xfrm rot="1014300">
            <a:off x="1811338" y="1022350"/>
            <a:ext cx="4843462" cy="5181600"/>
          </a:xfrm>
          <a:custGeom>
            <a:avLst/>
            <a:gdLst>
              <a:gd name="T0" fmla="*/ 2991 w 4502"/>
              <a:gd name="T1" fmla="*/ 50 h 4325"/>
              <a:gd name="T2" fmla="*/ 2822 w 4502"/>
              <a:gd name="T3" fmla="*/ 116 h 4325"/>
              <a:gd name="T4" fmla="*/ 2665 w 4502"/>
              <a:gd name="T5" fmla="*/ 209 h 4325"/>
              <a:gd name="T6" fmla="*/ 2527 w 4502"/>
              <a:gd name="T7" fmla="*/ 327 h 4325"/>
              <a:gd name="T8" fmla="*/ 2407 w 4502"/>
              <a:gd name="T9" fmla="*/ 469 h 4325"/>
              <a:gd name="T10" fmla="*/ 2308 w 4502"/>
              <a:gd name="T11" fmla="*/ 628 h 4325"/>
              <a:gd name="T12" fmla="*/ 2238 w 4502"/>
              <a:gd name="T13" fmla="*/ 808 h 4325"/>
              <a:gd name="T14" fmla="*/ 2052 w 4502"/>
              <a:gd name="T15" fmla="*/ 771 h 4325"/>
              <a:gd name="T16" fmla="*/ 1924 w 4502"/>
              <a:gd name="T17" fmla="*/ 634 h 4325"/>
              <a:gd name="T18" fmla="*/ 1779 w 4502"/>
              <a:gd name="T19" fmla="*/ 519 h 4325"/>
              <a:gd name="T20" fmla="*/ 1620 w 4502"/>
              <a:gd name="T21" fmla="*/ 434 h 4325"/>
              <a:gd name="T22" fmla="*/ 1443 w 4502"/>
              <a:gd name="T23" fmla="*/ 370 h 4325"/>
              <a:gd name="T24" fmla="*/ 1265 w 4502"/>
              <a:gd name="T25" fmla="*/ 335 h 4325"/>
              <a:gd name="T26" fmla="*/ 1081 w 4502"/>
              <a:gd name="T27" fmla="*/ 329 h 4325"/>
              <a:gd name="T28" fmla="*/ 863 w 4502"/>
              <a:gd name="T29" fmla="*/ 364 h 4325"/>
              <a:gd name="T30" fmla="*/ 621 w 4502"/>
              <a:gd name="T31" fmla="*/ 457 h 4325"/>
              <a:gd name="T32" fmla="*/ 411 w 4502"/>
              <a:gd name="T33" fmla="*/ 602 h 4325"/>
              <a:gd name="T34" fmla="*/ 239 w 4502"/>
              <a:gd name="T35" fmla="*/ 791 h 4325"/>
              <a:gd name="T36" fmla="*/ 109 w 4502"/>
              <a:gd name="T37" fmla="*/ 1010 h 4325"/>
              <a:gd name="T38" fmla="*/ 27 w 4502"/>
              <a:gd name="T39" fmla="*/ 1256 h 4325"/>
              <a:gd name="T40" fmla="*/ 0 w 4502"/>
              <a:gd name="T41" fmla="*/ 1520 h 4325"/>
              <a:gd name="T42" fmla="*/ 29 w 4502"/>
              <a:gd name="T43" fmla="*/ 1787 h 4325"/>
              <a:gd name="T44" fmla="*/ 99 w 4502"/>
              <a:gd name="T45" fmla="*/ 2031 h 4325"/>
              <a:gd name="T46" fmla="*/ 206 w 4502"/>
              <a:gd name="T47" fmla="*/ 2258 h 4325"/>
              <a:gd name="T48" fmla="*/ 353 w 4502"/>
              <a:gd name="T49" fmla="*/ 2468 h 4325"/>
              <a:gd name="T50" fmla="*/ 532 w 4502"/>
              <a:gd name="T51" fmla="*/ 2656 h 4325"/>
              <a:gd name="T52" fmla="*/ 747 w 4502"/>
              <a:gd name="T53" fmla="*/ 2826 h 4325"/>
              <a:gd name="T54" fmla="*/ 993 w 4502"/>
              <a:gd name="T55" fmla="*/ 2970 h 4325"/>
              <a:gd name="T56" fmla="*/ 1251 w 4502"/>
              <a:gd name="T57" fmla="*/ 3086 h 4325"/>
              <a:gd name="T58" fmla="*/ 1472 w 4502"/>
              <a:gd name="T59" fmla="*/ 3210 h 4325"/>
              <a:gd name="T60" fmla="*/ 1717 w 4502"/>
              <a:gd name="T61" fmla="*/ 3385 h 4325"/>
              <a:gd name="T62" fmla="*/ 1961 w 4502"/>
              <a:gd name="T63" fmla="*/ 3588 h 4325"/>
              <a:gd name="T64" fmla="*/ 2198 w 4502"/>
              <a:gd name="T65" fmla="*/ 3805 h 4325"/>
              <a:gd name="T66" fmla="*/ 2409 w 4502"/>
              <a:gd name="T67" fmla="*/ 4015 h 4325"/>
              <a:gd name="T68" fmla="*/ 2586 w 4502"/>
              <a:gd name="T69" fmla="*/ 4199 h 4325"/>
              <a:gd name="T70" fmla="*/ 2706 w 4502"/>
              <a:gd name="T71" fmla="*/ 4307 h 4325"/>
              <a:gd name="T72" fmla="*/ 2785 w 4502"/>
              <a:gd name="T73" fmla="*/ 4121 h 4325"/>
              <a:gd name="T74" fmla="*/ 2904 w 4502"/>
              <a:gd name="T75" fmla="*/ 3885 h 4325"/>
              <a:gd name="T76" fmla="*/ 3051 w 4502"/>
              <a:gd name="T77" fmla="*/ 3619 h 4325"/>
              <a:gd name="T78" fmla="*/ 3216 w 4502"/>
              <a:gd name="T79" fmla="*/ 3344 h 4325"/>
              <a:gd name="T80" fmla="*/ 3394 w 4502"/>
              <a:gd name="T81" fmla="*/ 3078 h 4325"/>
              <a:gd name="T82" fmla="*/ 3575 w 4502"/>
              <a:gd name="T83" fmla="*/ 2849 h 4325"/>
              <a:gd name="T84" fmla="*/ 3755 w 4502"/>
              <a:gd name="T85" fmla="*/ 2679 h 4325"/>
              <a:gd name="T86" fmla="*/ 3972 w 4502"/>
              <a:gd name="T87" fmla="*/ 2477 h 4325"/>
              <a:gd name="T88" fmla="*/ 4154 w 4502"/>
              <a:gd name="T89" fmla="*/ 2264 h 4325"/>
              <a:gd name="T90" fmla="*/ 4300 w 4502"/>
              <a:gd name="T91" fmla="*/ 2037 h 4325"/>
              <a:gd name="T92" fmla="*/ 4409 w 4502"/>
              <a:gd name="T93" fmla="*/ 1801 h 4325"/>
              <a:gd name="T94" fmla="*/ 4474 w 4502"/>
              <a:gd name="T95" fmla="*/ 1554 h 4325"/>
              <a:gd name="T96" fmla="*/ 4500 w 4502"/>
              <a:gd name="T97" fmla="*/ 1304 h 4325"/>
              <a:gd name="T98" fmla="*/ 4484 w 4502"/>
              <a:gd name="T99" fmla="*/ 1050 h 4325"/>
              <a:gd name="T100" fmla="*/ 4422 w 4502"/>
              <a:gd name="T101" fmla="*/ 787 h 4325"/>
              <a:gd name="T102" fmla="*/ 4304 w 4502"/>
              <a:gd name="T103" fmla="*/ 548 h 4325"/>
              <a:gd name="T104" fmla="*/ 4143 w 4502"/>
              <a:gd name="T105" fmla="*/ 347 h 4325"/>
              <a:gd name="T106" fmla="*/ 3947 w 4502"/>
              <a:gd name="T107" fmla="*/ 184 h 4325"/>
              <a:gd name="T108" fmla="*/ 3722 w 4502"/>
              <a:gd name="T109" fmla="*/ 69 h 4325"/>
              <a:gd name="T110" fmla="*/ 3474 w 4502"/>
              <a:gd name="T111" fmla="*/ 7 h 4325"/>
              <a:gd name="T112" fmla="*/ 3212 w 4502"/>
              <a:gd name="T113" fmla="*/ 5 h 43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02"/>
              <a:gd name="T172" fmla="*/ 0 h 4325"/>
              <a:gd name="T173" fmla="*/ 4502 w 4502"/>
              <a:gd name="T174" fmla="*/ 4325 h 43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02" h="4325">
                <a:moveTo>
                  <a:pt x="3154" y="15"/>
                </a:moveTo>
                <a:lnTo>
                  <a:pt x="3130" y="17"/>
                </a:lnTo>
                <a:lnTo>
                  <a:pt x="3111" y="21"/>
                </a:lnTo>
                <a:lnTo>
                  <a:pt x="3090" y="23"/>
                </a:lnTo>
                <a:lnTo>
                  <a:pt x="3070" y="29"/>
                </a:lnTo>
                <a:lnTo>
                  <a:pt x="3049" y="33"/>
                </a:lnTo>
                <a:lnTo>
                  <a:pt x="3030" y="38"/>
                </a:lnTo>
                <a:lnTo>
                  <a:pt x="3008" y="44"/>
                </a:lnTo>
                <a:lnTo>
                  <a:pt x="2991" y="50"/>
                </a:lnTo>
                <a:lnTo>
                  <a:pt x="2971" y="56"/>
                </a:lnTo>
                <a:lnTo>
                  <a:pt x="2952" y="62"/>
                </a:lnTo>
                <a:lnTo>
                  <a:pt x="2933" y="67"/>
                </a:lnTo>
                <a:lnTo>
                  <a:pt x="2915" y="75"/>
                </a:lnTo>
                <a:lnTo>
                  <a:pt x="2896" y="81"/>
                </a:lnTo>
                <a:lnTo>
                  <a:pt x="2876" y="91"/>
                </a:lnTo>
                <a:lnTo>
                  <a:pt x="2859" y="98"/>
                </a:lnTo>
                <a:lnTo>
                  <a:pt x="2842" y="108"/>
                </a:lnTo>
                <a:lnTo>
                  <a:pt x="2822" y="116"/>
                </a:lnTo>
                <a:lnTo>
                  <a:pt x="2805" y="126"/>
                </a:lnTo>
                <a:lnTo>
                  <a:pt x="2785" y="133"/>
                </a:lnTo>
                <a:lnTo>
                  <a:pt x="2768" y="145"/>
                </a:lnTo>
                <a:lnTo>
                  <a:pt x="2750" y="153"/>
                </a:lnTo>
                <a:lnTo>
                  <a:pt x="2733" y="164"/>
                </a:lnTo>
                <a:lnTo>
                  <a:pt x="2715" y="176"/>
                </a:lnTo>
                <a:lnTo>
                  <a:pt x="2700" y="188"/>
                </a:lnTo>
                <a:lnTo>
                  <a:pt x="2682" y="197"/>
                </a:lnTo>
                <a:lnTo>
                  <a:pt x="2665" y="209"/>
                </a:lnTo>
                <a:lnTo>
                  <a:pt x="2650" y="221"/>
                </a:lnTo>
                <a:lnTo>
                  <a:pt x="2634" y="234"/>
                </a:lnTo>
                <a:lnTo>
                  <a:pt x="2617" y="246"/>
                </a:lnTo>
                <a:lnTo>
                  <a:pt x="2603" y="259"/>
                </a:lnTo>
                <a:lnTo>
                  <a:pt x="2587" y="273"/>
                </a:lnTo>
                <a:lnTo>
                  <a:pt x="2574" y="288"/>
                </a:lnTo>
                <a:lnTo>
                  <a:pt x="2556" y="300"/>
                </a:lnTo>
                <a:lnTo>
                  <a:pt x="2543" y="314"/>
                </a:lnTo>
                <a:lnTo>
                  <a:pt x="2527" y="327"/>
                </a:lnTo>
                <a:lnTo>
                  <a:pt x="2514" y="343"/>
                </a:lnTo>
                <a:lnTo>
                  <a:pt x="2498" y="356"/>
                </a:lnTo>
                <a:lnTo>
                  <a:pt x="2485" y="372"/>
                </a:lnTo>
                <a:lnTo>
                  <a:pt x="2471" y="387"/>
                </a:lnTo>
                <a:lnTo>
                  <a:pt x="2459" y="405"/>
                </a:lnTo>
                <a:lnTo>
                  <a:pt x="2444" y="420"/>
                </a:lnTo>
                <a:lnTo>
                  <a:pt x="2430" y="436"/>
                </a:lnTo>
                <a:lnTo>
                  <a:pt x="2419" y="451"/>
                </a:lnTo>
                <a:lnTo>
                  <a:pt x="2407" y="469"/>
                </a:lnTo>
                <a:lnTo>
                  <a:pt x="2395" y="486"/>
                </a:lnTo>
                <a:lnTo>
                  <a:pt x="2384" y="504"/>
                </a:lnTo>
                <a:lnTo>
                  <a:pt x="2372" y="521"/>
                </a:lnTo>
                <a:lnTo>
                  <a:pt x="2362" y="540"/>
                </a:lnTo>
                <a:lnTo>
                  <a:pt x="2351" y="558"/>
                </a:lnTo>
                <a:lnTo>
                  <a:pt x="2339" y="575"/>
                </a:lnTo>
                <a:lnTo>
                  <a:pt x="2328" y="593"/>
                </a:lnTo>
                <a:lnTo>
                  <a:pt x="2320" y="610"/>
                </a:lnTo>
                <a:lnTo>
                  <a:pt x="2308" y="628"/>
                </a:lnTo>
                <a:lnTo>
                  <a:pt x="2300" y="647"/>
                </a:lnTo>
                <a:lnTo>
                  <a:pt x="2291" y="666"/>
                </a:lnTo>
                <a:lnTo>
                  <a:pt x="2283" y="688"/>
                </a:lnTo>
                <a:lnTo>
                  <a:pt x="2273" y="705"/>
                </a:lnTo>
                <a:lnTo>
                  <a:pt x="2266" y="727"/>
                </a:lnTo>
                <a:lnTo>
                  <a:pt x="2258" y="746"/>
                </a:lnTo>
                <a:lnTo>
                  <a:pt x="2252" y="767"/>
                </a:lnTo>
                <a:lnTo>
                  <a:pt x="2244" y="787"/>
                </a:lnTo>
                <a:lnTo>
                  <a:pt x="2238" y="808"/>
                </a:lnTo>
                <a:lnTo>
                  <a:pt x="2233" y="827"/>
                </a:lnTo>
                <a:lnTo>
                  <a:pt x="2227" y="851"/>
                </a:lnTo>
                <a:lnTo>
                  <a:pt x="2190" y="969"/>
                </a:lnTo>
                <a:lnTo>
                  <a:pt x="2116" y="860"/>
                </a:lnTo>
                <a:lnTo>
                  <a:pt x="2103" y="841"/>
                </a:lnTo>
                <a:lnTo>
                  <a:pt x="2091" y="824"/>
                </a:lnTo>
                <a:lnTo>
                  <a:pt x="2077" y="806"/>
                </a:lnTo>
                <a:lnTo>
                  <a:pt x="2066" y="789"/>
                </a:lnTo>
                <a:lnTo>
                  <a:pt x="2052" y="771"/>
                </a:lnTo>
                <a:lnTo>
                  <a:pt x="2039" y="754"/>
                </a:lnTo>
                <a:lnTo>
                  <a:pt x="2025" y="738"/>
                </a:lnTo>
                <a:lnTo>
                  <a:pt x="2013" y="725"/>
                </a:lnTo>
                <a:lnTo>
                  <a:pt x="1998" y="707"/>
                </a:lnTo>
                <a:lnTo>
                  <a:pt x="1984" y="692"/>
                </a:lnTo>
                <a:lnTo>
                  <a:pt x="1969" y="676"/>
                </a:lnTo>
                <a:lnTo>
                  <a:pt x="1955" y="663"/>
                </a:lnTo>
                <a:lnTo>
                  <a:pt x="1940" y="647"/>
                </a:lnTo>
                <a:lnTo>
                  <a:pt x="1924" y="634"/>
                </a:lnTo>
                <a:lnTo>
                  <a:pt x="1909" y="620"/>
                </a:lnTo>
                <a:lnTo>
                  <a:pt x="1895" y="608"/>
                </a:lnTo>
                <a:lnTo>
                  <a:pt x="1878" y="593"/>
                </a:lnTo>
                <a:lnTo>
                  <a:pt x="1862" y="579"/>
                </a:lnTo>
                <a:lnTo>
                  <a:pt x="1845" y="568"/>
                </a:lnTo>
                <a:lnTo>
                  <a:pt x="1829" y="556"/>
                </a:lnTo>
                <a:lnTo>
                  <a:pt x="1812" y="542"/>
                </a:lnTo>
                <a:lnTo>
                  <a:pt x="1796" y="531"/>
                </a:lnTo>
                <a:lnTo>
                  <a:pt x="1779" y="519"/>
                </a:lnTo>
                <a:lnTo>
                  <a:pt x="1763" y="509"/>
                </a:lnTo>
                <a:lnTo>
                  <a:pt x="1744" y="498"/>
                </a:lnTo>
                <a:lnTo>
                  <a:pt x="1726" y="486"/>
                </a:lnTo>
                <a:lnTo>
                  <a:pt x="1709" y="476"/>
                </a:lnTo>
                <a:lnTo>
                  <a:pt x="1691" y="469"/>
                </a:lnTo>
                <a:lnTo>
                  <a:pt x="1672" y="457"/>
                </a:lnTo>
                <a:lnTo>
                  <a:pt x="1655" y="449"/>
                </a:lnTo>
                <a:lnTo>
                  <a:pt x="1637" y="440"/>
                </a:lnTo>
                <a:lnTo>
                  <a:pt x="1620" y="434"/>
                </a:lnTo>
                <a:lnTo>
                  <a:pt x="1598" y="424"/>
                </a:lnTo>
                <a:lnTo>
                  <a:pt x="1581" y="416"/>
                </a:lnTo>
                <a:lnTo>
                  <a:pt x="1560" y="407"/>
                </a:lnTo>
                <a:lnTo>
                  <a:pt x="1542" y="401"/>
                </a:lnTo>
                <a:lnTo>
                  <a:pt x="1521" y="393"/>
                </a:lnTo>
                <a:lnTo>
                  <a:pt x="1503" y="387"/>
                </a:lnTo>
                <a:lnTo>
                  <a:pt x="1482" y="381"/>
                </a:lnTo>
                <a:lnTo>
                  <a:pt x="1465" y="376"/>
                </a:lnTo>
                <a:lnTo>
                  <a:pt x="1443" y="370"/>
                </a:lnTo>
                <a:lnTo>
                  <a:pt x="1424" y="364"/>
                </a:lnTo>
                <a:lnTo>
                  <a:pt x="1404" y="358"/>
                </a:lnTo>
                <a:lnTo>
                  <a:pt x="1385" y="354"/>
                </a:lnTo>
                <a:lnTo>
                  <a:pt x="1364" y="349"/>
                </a:lnTo>
                <a:lnTo>
                  <a:pt x="1344" y="347"/>
                </a:lnTo>
                <a:lnTo>
                  <a:pt x="1325" y="343"/>
                </a:lnTo>
                <a:lnTo>
                  <a:pt x="1306" y="341"/>
                </a:lnTo>
                <a:lnTo>
                  <a:pt x="1284" y="337"/>
                </a:lnTo>
                <a:lnTo>
                  <a:pt x="1265" y="335"/>
                </a:lnTo>
                <a:lnTo>
                  <a:pt x="1243" y="331"/>
                </a:lnTo>
                <a:lnTo>
                  <a:pt x="1224" y="331"/>
                </a:lnTo>
                <a:lnTo>
                  <a:pt x="1203" y="329"/>
                </a:lnTo>
                <a:lnTo>
                  <a:pt x="1183" y="329"/>
                </a:lnTo>
                <a:lnTo>
                  <a:pt x="1162" y="329"/>
                </a:lnTo>
                <a:lnTo>
                  <a:pt x="1143" y="329"/>
                </a:lnTo>
                <a:lnTo>
                  <a:pt x="1121" y="329"/>
                </a:lnTo>
                <a:lnTo>
                  <a:pt x="1102" y="329"/>
                </a:lnTo>
                <a:lnTo>
                  <a:pt x="1081" y="329"/>
                </a:lnTo>
                <a:lnTo>
                  <a:pt x="1061" y="331"/>
                </a:lnTo>
                <a:lnTo>
                  <a:pt x="1040" y="331"/>
                </a:lnTo>
                <a:lnTo>
                  <a:pt x="1020" y="335"/>
                </a:lnTo>
                <a:lnTo>
                  <a:pt x="999" y="337"/>
                </a:lnTo>
                <a:lnTo>
                  <a:pt x="980" y="341"/>
                </a:lnTo>
                <a:lnTo>
                  <a:pt x="949" y="345"/>
                </a:lnTo>
                <a:lnTo>
                  <a:pt x="920" y="350"/>
                </a:lnTo>
                <a:lnTo>
                  <a:pt x="891" y="356"/>
                </a:lnTo>
                <a:lnTo>
                  <a:pt x="863" y="364"/>
                </a:lnTo>
                <a:lnTo>
                  <a:pt x="834" y="370"/>
                </a:lnTo>
                <a:lnTo>
                  <a:pt x="805" y="380"/>
                </a:lnTo>
                <a:lnTo>
                  <a:pt x="778" y="389"/>
                </a:lnTo>
                <a:lnTo>
                  <a:pt x="753" y="401"/>
                </a:lnTo>
                <a:lnTo>
                  <a:pt x="724" y="411"/>
                </a:lnTo>
                <a:lnTo>
                  <a:pt x="699" y="422"/>
                </a:lnTo>
                <a:lnTo>
                  <a:pt x="671" y="434"/>
                </a:lnTo>
                <a:lnTo>
                  <a:pt x="648" y="445"/>
                </a:lnTo>
                <a:lnTo>
                  <a:pt x="621" y="457"/>
                </a:lnTo>
                <a:lnTo>
                  <a:pt x="596" y="473"/>
                </a:lnTo>
                <a:lnTo>
                  <a:pt x="572" y="486"/>
                </a:lnTo>
                <a:lnTo>
                  <a:pt x="549" y="504"/>
                </a:lnTo>
                <a:lnTo>
                  <a:pt x="524" y="517"/>
                </a:lnTo>
                <a:lnTo>
                  <a:pt x="501" y="533"/>
                </a:lnTo>
                <a:lnTo>
                  <a:pt x="477" y="550"/>
                </a:lnTo>
                <a:lnTo>
                  <a:pt x="456" y="568"/>
                </a:lnTo>
                <a:lnTo>
                  <a:pt x="433" y="585"/>
                </a:lnTo>
                <a:lnTo>
                  <a:pt x="411" y="602"/>
                </a:lnTo>
                <a:lnTo>
                  <a:pt x="390" y="622"/>
                </a:lnTo>
                <a:lnTo>
                  <a:pt x="371" y="641"/>
                </a:lnTo>
                <a:lnTo>
                  <a:pt x="349" y="659"/>
                </a:lnTo>
                <a:lnTo>
                  <a:pt x="330" y="680"/>
                </a:lnTo>
                <a:lnTo>
                  <a:pt x="309" y="699"/>
                </a:lnTo>
                <a:lnTo>
                  <a:pt x="291" y="723"/>
                </a:lnTo>
                <a:lnTo>
                  <a:pt x="274" y="744"/>
                </a:lnTo>
                <a:lnTo>
                  <a:pt x="256" y="767"/>
                </a:lnTo>
                <a:lnTo>
                  <a:pt x="239" y="791"/>
                </a:lnTo>
                <a:lnTo>
                  <a:pt x="223" y="814"/>
                </a:lnTo>
                <a:lnTo>
                  <a:pt x="206" y="837"/>
                </a:lnTo>
                <a:lnTo>
                  <a:pt x="188" y="860"/>
                </a:lnTo>
                <a:lnTo>
                  <a:pt x="173" y="884"/>
                </a:lnTo>
                <a:lnTo>
                  <a:pt x="159" y="909"/>
                </a:lnTo>
                <a:lnTo>
                  <a:pt x="146" y="932"/>
                </a:lnTo>
                <a:lnTo>
                  <a:pt x="132" y="957"/>
                </a:lnTo>
                <a:lnTo>
                  <a:pt x="121" y="982"/>
                </a:lnTo>
                <a:lnTo>
                  <a:pt x="109" y="1010"/>
                </a:lnTo>
                <a:lnTo>
                  <a:pt x="97" y="1035"/>
                </a:lnTo>
                <a:lnTo>
                  <a:pt x="86" y="1062"/>
                </a:lnTo>
                <a:lnTo>
                  <a:pt x="74" y="1087"/>
                </a:lnTo>
                <a:lnTo>
                  <a:pt x="66" y="1116"/>
                </a:lnTo>
                <a:lnTo>
                  <a:pt x="57" y="1143"/>
                </a:lnTo>
                <a:lnTo>
                  <a:pt x="49" y="1171"/>
                </a:lnTo>
                <a:lnTo>
                  <a:pt x="41" y="1200"/>
                </a:lnTo>
                <a:lnTo>
                  <a:pt x="35" y="1229"/>
                </a:lnTo>
                <a:lnTo>
                  <a:pt x="27" y="1256"/>
                </a:lnTo>
                <a:lnTo>
                  <a:pt x="22" y="1285"/>
                </a:lnTo>
                <a:lnTo>
                  <a:pt x="16" y="1314"/>
                </a:lnTo>
                <a:lnTo>
                  <a:pt x="12" y="1343"/>
                </a:lnTo>
                <a:lnTo>
                  <a:pt x="6" y="1372"/>
                </a:lnTo>
                <a:lnTo>
                  <a:pt x="4" y="1401"/>
                </a:lnTo>
                <a:lnTo>
                  <a:pt x="2" y="1430"/>
                </a:lnTo>
                <a:lnTo>
                  <a:pt x="2" y="1461"/>
                </a:lnTo>
                <a:lnTo>
                  <a:pt x="0" y="1490"/>
                </a:lnTo>
                <a:lnTo>
                  <a:pt x="0" y="1520"/>
                </a:lnTo>
                <a:lnTo>
                  <a:pt x="0" y="1551"/>
                </a:lnTo>
                <a:lnTo>
                  <a:pt x="2" y="1582"/>
                </a:lnTo>
                <a:lnTo>
                  <a:pt x="2" y="1611"/>
                </a:lnTo>
                <a:lnTo>
                  <a:pt x="6" y="1642"/>
                </a:lnTo>
                <a:lnTo>
                  <a:pt x="10" y="1673"/>
                </a:lnTo>
                <a:lnTo>
                  <a:pt x="16" y="1706"/>
                </a:lnTo>
                <a:lnTo>
                  <a:pt x="18" y="1733"/>
                </a:lnTo>
                <a:lnTo>
                  <a:pt x="24" y="1760"/>
                </a:lnTo>
                <a:lnTo>
                  <a:pt x="29" y="1787"/>
                </a:lnTo>
                <a:lnTo>
                  <a:pt x="35" y="1816"/>
                </a:lnTo>
                <a:lnTo>
                  <a:pt x="41" y="1843"/>
                </a:lnTo>
                <a:lnTo>
                  <a:pt x="47" y="1870"/>
                </a:lnTo>
                <a:lnTo>
                  <a:pt x="55" y="1898"/>
                </a:lnTo>
                <a:lnTo>
                  <a:pt x="64" y="1927"/>
                </a:lnTo>
                <a:lnTo>
                  <a:pt x="70" y="1952"/>
                </a:lnTo>
                <a:lnTo>
                  <a:pt x="80" y="1979"/>
                </a:lnTo>
                <a:lnTo>
                  <a:pt x="88" y="2004"/>
                </a:lnTo>
                <a:lnTo>
                  <a:pt x="99" y="2031"/>
                </a:lnTo>
                <a:lnTo>
                  <a:pt x="109" y="2057"/>
                </a:lnTo>
                <a:lnTo>
                  <a:pt x="121" y="2084"/>
                </a:lnTo>
                <a:lnTo>
                  <a:pt x="132" y="2109"/>
                </a:lnTo>
                <a:lnTo>
                  <a:pt x="144" y="2136"/>
                </a:lnTo>
                <a:lnTo>
                  <a:pt x="155" y="2159"/>
                </a:lnTo>
                <a:lnTo>
                  <a:pt x="167" y="2184"/>
                </a:lnTo>
                <a:lnTo>
                  <a:pt x="179" y="2210"/>
                </a:lnTo>
                <a:lnTo>
                  <a:pt x="194" y="2235"/>
                </a:lnTo>
                <a:lnTo>
                  <a:pt x="206" y="2258"/>
                </a:lnTo>
                <a:lnTo>
                  <a:pt x="221" y="2283"/>
                </a:lnTo>
                <a:lnTo>
                  <a:pt x="235" y="2307"/>
                </a:lnTo>
                <a:lnTo>
                  <a:pt x="252" y="2332"/>
                </a:lnTo>
                <a:lnTo>
                  <a:pt x="268" y="2353"/>
                </a:lnTo>
                <a:lnTo>
                  <a:pt x="283" y="2376"/>
                </a:lnTo>
                <a:lnTo>
                  <a:pt x="301" y="2400"/>
                </a:lnTo>
                <a:lnTo>
                  <a:pt x="318" y="2423"/>
                </a:lnTo>
                <a:lnTo>
                  <a:pt x="336" y="2444"/>
                </a:lnTo>
                <a:lnTo>
                  <a:pt x="353" y="2468"/>
                </a:lnTo>
                <a:lnTo>
                  <a:pt x="373" y="2491"/>
                </a:lnTo>
                <a:lnTo>
                  <a:pt x="392" y="2514"/>
                </a:lnTo>
                <a:lnTo>
                  <a:pt x="410" y="2533"/>
                </a:lnTo>
                <a:lnTo>
                  <a:pt x="429" y="2555"/>
                </a:lnTo>
                <a:lnTo>
                  <a:pt x="448" y="2574"/>
                </a:lnTo>
                <a:lnTo>
                  <a:pt x="470" y="2596"/>
                </a:lnTo>
                <a:lnTo>
                  <a:pt x="489" y="2615"/>
                </a:lnTo>
                <a:lnTo>
                  <a:pt x="510" y="2636"/>
                </a:lnTo>
                <a:lnTo>
                  <a:pt x="532" y="2656"/>
                </a:lnTo>
                <a:lnTo>
                  <a:pt x="555" y="2677"/>
                </a:lnTo>
                <a:lnTo>
                  <a:pt x="576" y="2694"/>
                </a:lnTo>
                <a:lnTo>
                  <a:pt x="600" y="2714"/>
                </a:lnTo>
                <a:lnTo>
                  <a:pt x="623" y="2733"/>
                </a:lnTo>
                <a:lnTo>
                  <a:pt x="648" y="2753"/>
                </a:lnTo>
                <a:lnTo>
                  <a:pt x="671" y="2770"/>
                </a:lnTo>
                <a:lnTo>
                  <a:pt x="695" y="2789"/>
                </a:lnTo>
                <a:lnTo>
                  <a:pt x="720" y="2807"/>
                </a:lnTo>
                <a:lnTo>
                  <a:pt x="747" y="2826"/>
                </a:lnTo>
                <a:lnTo>
                  <a:pt x="770" y="2842"/>
                </a:lnTo>
                <a:lnTo>
                  <a:pt x="797" y="2859"/>
                </a:lnTo>
                <a:lnTo>
                  <a:pt x="823" y="2875"/>
                </a:lnTo>
                <a:lnTo>
                  <a:pt x="852" y="2892"/>
                </a:lnTo>
                <a:lnTo>
                  <a:pt x="879" y="2908"/>
                </a:lnTo>
                <a:lnTo>
                  <a:pt x="906" y="2923"/>
                </a:lnTo>
                <a:lnTo>
                  <a:pt x="935" y="2939"/>
                </a:lnTo>
                <a:lnTo>
                  <a:pt x="964" y="2956"/>
                </a:lnTo>
                <a:lnTo>
                  <a:pt x="993" y="2970"/>
                </a:lnTo>
                <a:lnTo>
                  <a:pt x="1022" y="2985"/>
                </a:lnTo>
                <a:lnTo>
                  <a:pt x="1051" y="2999"/>
                </a:lnTo>
                <a:lnTo>
                  <a:pt x="1083" y="3014"/>
                </a:lnTo>
                <a:lnTo>
                  <a:pt x="1112" y="3028"/>
                </a:lnTo>
                <a:lnTo>
                  <a:pt x="1143" y="3041"/>
                </a:lnTo>
                <a:lnTo>
                  <a:pt x="1174" y="3055"/>
                </a:lnTo>
                <a:lnTo>
                  <a:pt x="1207" y="3070"/>
                </a:lnTo>
                <a:lnTo>
                  <a:pt x="1228" y="3076"/>
                </a:lnTo>
                <a:lnTo>
                  <a:pt x="1251" y="3086"/>
                </a:lnTo>
                <a:lnTo>
                  <a:pt x="1275" y="3098"/>
                </a:lnTo>
                <a:lnTo>
                  <a:pt x="1300" y="3109"/>
                </a:lnTo>
                <a:lnTo>
                  <a:pt x="1323" y="3121"/>
                </a:lnTo>
                <a:lnTo>
                  <a:pt x="1346" y="3134"/>
                </a:lnTo>
                <a:lnTo>
                  <a:pt x="1371" y="3148"/>
                </a:lnTo>
                <a:lnTo>
                  <a:pt x="1399" y="3164"/>
                </a:lnTo>
                <a:lnTo>
                  <a:pt x="1422" y="3177"/>
                </a:lnTo>
                <a:lnTo>
                  <a:pt x="1447" y="3193"/>
                </a:lnTo>
                <a:lnTo>
                  <a:pt x="1472" y="3210"/>
                </a:lnTo>
                <a:lnTo>
                  <a:pt x="1499" y="3228"/>
                </a:lnTo>
                <a:lnTo>
                  <a:pt x="1525" y="3245"/>
                </a:lnTo>
                <a:lnTo>
                  <a:pt x="1554" y="3262"/>
                </a:lnTo>
                <a:lnTo>
                  <a:pt x="1579" y="3282"/>
                </a:lnTo>
                <a:lnTo>
                  <a:pt x="1608" y="3303"/>
                </a:lnTo>
                <a:lnTo>
                  <a:pt x="1633" y="3321"/>
                </a:lnTo>
                <a:lnTo>
                  <a:pt x="1660" y="3342"/>
                </a:lnTo>
                <a:lnTo>
                  <a:pt x="1688" y="3361"/>
                </a:lnTo>
                <a:lnTo>
                  <a:pt x="1717" y="3385"/>
                </a:lnTo>
                <a:lnTo>
                  <a:pt x="1744" y="3404"/>
                </a:lnTo>
                <a:lnTo>
                  <a:pt x="1771" y="3427"/>
                </a:lnTo>
                <a:lnTo>
                  <a:pt x="1798" y="3450"/>
                </a:lnTo>
                <a:lnTo>
                  <a:pt x="1827" y="3474"/>
                </a:lnTo>
                <a:lnTo>
                  <a:pt x="1852" y="3495"/>
                </a:lnTo>
                <a:lnTo>
                  <a:pt x="1882" y="3518"/>
                </a:lnTo>
                <a:lnTo>
                  <a:pt x="1907" y="3542"/>
                </a:lnTo>
                <a:lnTo>
                  <a:pt x="1936" y="3565"/>
                </a:lnTo>
                <a:lnTo>
                  <a:pt x="1961" y="3588"/>
                </a:lnTo>
                <a:lnTo>
                  <a:pt x="1990" y="3613"/>
                </a:lnTo>
                <a:lnTo>
                  <a:pt x="2015" y="3639"/>
                </a:lnTo>
                <a:lnTo>
                  <a:pt x="2044" y="3664"/>
                </a:lnTo>
                <a:lnTo>
                  <a:pt x="2070" y="3687"/>
                </a:lnTo>
                <a:lnTo>
                  <a:pt x="2095" y="3710"/>
                </a:lnTo>
                <a:lnTo>
                  <a:pt x="2120" y="3734"/>
                </a:lnTo>
                <a:lnTo>
                  <a:pt x="2147" y="3759"/>
                </a:lnTo>
                <a:lnTo>
                  <a:pt x="2172" y="3782"/>
                </a:lnTo>
                <a:lnTo>
                  <a:pt x="2198" y="3805"/>
                </a:lnTo>
                <a:lnTo>
                  <a:pt x="2223" y="3829"/>
                </a:lnTo>
                <a:lnTo>
                  <a:pt x="2248" y="3854"/>
                </a:lnTo>
                <a:lnTo>
                  <a:pt x="2271" y="3877"/>
                </a:lnTo>
                <a:lnTo>
                  <a:pt x="2295" y="3900"/>
                </a:lnTo>
                <a:lnTo>
                  <a:pt x="2318" y="3924"/>
                </a:lnTo>
                <a:lnTo>
                  <a:pt x="2343" y="3947"/>
                </a:lnTo>
                <a:lnTo>
                  <a:pt x="2364" y="3968"/>
                </a:lnTo>
                <a:lnTo>
                  <a:pt x="2388" y="3991"/>
                </a:lnTo>
                <a:lnTo>
                  <a:pt x="2409" y="4015"/>
                </a:lnTo>
                <a:lnTo>
                  <a:pt x="2432" y="4038"/>
                </a:lnTo>
                <a:lnTo>
                  <a:pt x="2452" y="4057"/>
                </a:lnTo>
                <a:lnTo>
                  <a:pt x="2471" y="4079"/>
                </a:lnTo>
                <a:lnTo>
                  <a:pt x="2490" y="4100"/>
                </a:lnTo>
                <a:lnTo>
                  <a:pt x="2512" y="4121"/>
                </a:lnTo>
                <a:lnTo>
                  <a:pt x="2529" y="4141"/>
                </a:lnTo>
                <a:lnTo>
                  <a:pt x="2549" y="4160"/>
                </a:lnTo>
                <a:lnTo>
                  <a:pt x="2566" y="4179"/>
                </a:lnTo>
                <a:lnTo>
                  <a:pt x="2586" y="4199"/>
                </a:lnTo>
                <a:lnTo>
                  <a:pt x="2601" y="4214"/>
                </a:lnTo>
                <a:lnTo>
                  <a:pt x="2617" y="4232"/>
                </a:lnTo>
                <a:lnTo>
                  <a:pt x="2632" y="4249"/>
                </a:lnTo>
                <a:lnTo>
                  <a:pt x="2648" y="4267"/>
                </a:lnTo>
                <a:lnTo>
                  <a:pt x="2661" y="4280"/>
                </a:lnTo>
                <a:lnTo>
                  <a:pt x="2675" y="4296"/>
                </a:lnTo>
                <a:lnTo>
                  <a:pt x="2686" y="4309"/>
                </a:lnTo>
                <a:lnTo>
                  <a:pt x="2700" y="4325"/>
                </a:lnTo>
                <a:lnTo>
                  <a:pt x="2706" y="4307"/>
                </a:lnTo>
                <a:lnTo>
                  <a:pt x="2712" y="4290"/>
                </a:lnTo>
                <a:lnTo>
                  <a:pt x="2719" y="4271"/>
                </a:lnTo>
                <a:lnTo>
                  <a:pt x="2727" y="4253"/>
                </a:lnTo>
                <a:lnTo>
                  <a:pt x="2735" y="4232"/>
                </a:lnTo>
                <a:lnTo>
                  <a:pt x="2745" y="4212"/>
                </a:lnTo>
                <a:lnTo>
                  <a:pt x="2754" y="4191"/>
                </a:lnTo>
                <a:lnTo>
                  <a:pt x="2766" y="4170"/>
                </a:lnTo>
                <a:lnTo>
                  <a:pt x="2776" y="4145"/>
                </a:lnTo>
                <a:lnTo>
                  <a:pt x="2785" y="4121"/>
                </a:lnTo>
                <a:lnTo>
                  <a:pt x="2797" y="4096"/>
                </a:lnTo>
                <a:lnTo>
                  <a:pt x="2810" y="4073"/>
                </a:lnTo>
                <a:lnTo>
                  <a:pt x="2822" y="4046"/>
                </a:lnTo>
                <a:lnTo>
                  <a:pt x="2834" y="4020"/>
                </a:lnTo>
                <a:lnTo>
                  <a:pt x="2847" y="3995"/>
                </a:lnTo>
                <a:lnTo>
                  <a:pt x="2863" y="3970"/>
                </a:lnTo>
                <a:lnTo>
                  <a:pt x="2874" y="3941"/>
                </a:lnTo>
                <a:lnTo>
                  <a:pt x="2890" y="3914"/>
                </a:lnTo>
                <a:lnTo>
                  <a:pt x="2904" y="3885"/>
                </a:lnTo>
                <a:lnTo>
                  <a:pt x="2919" y="3858"/>
                </a:lnTo>
                <a:lnTo>
                  <a:pt x="2935" y="3829"/>
                </a:lnTo>
                <a:lnTo>
                  <a:pt x="2950" y="3799"/>
                </a:lnTo>
                <a:lnTo>
                  <a:pt x="2966" y="3770"/>
                </a:lnTo>
                <a:lnTo>
                  <a:pt x="2983" y="3741"/>
                </a:lnTo>
                <a:lnTo>
                  <a:pt x="2999" y="3710"/>
                </a:lnTo>
                <a:lnTo>
                  <a:pt x="3016" y="3679"/>
                </a:lnTo>
                <a:lnTo>
                  <a:pt x="3034" y="3648"/>
                </a:lnTo>
                <a:lnTo>
                  <a:pt x="3051" y="3619"/>
                </a:lnTo>
                <a:lnTo>
                  <a:pt x="3068" y="3588"/>
                </a:lnTo>
                <a:lnTo>
                  <a:pt x="3086" y="3559"/>
                </a:lnTo>
                <a:lnTo>
                  <a:pt x="3105" y="3528"/>
                </a:lnTo>
                <a:lnTo>
                  <a:pt x="3125" y="3499"/>
                </a:lnTo>
                <a:lnTo>
                  <a:pt x="3142" y="3466"/>
                </a:lnTo>
                <a:lnTo>
                  <a:pt x="3160" y="3435"/>
                </a:lnTo>
                <a:lnTo>
                  <a:pt x="3179" y="3404"/>
                </a:lnTo>
                <a:lnTo>
                  <a:pt x="3198" y="3375"/>
                </a:lnTo>
                <a:lnTo>
                  <a:pt x="3216" y="3344"/>
                </a:lnTo>
                <a:lnTo>
                  <a:pt x="3235" y="3313"/>
                </a:lnTo>
                <a:lnTo>
                  <a:pt x="3255" y="3282"/>
                </a:lnTo>
                <a:lnTo>
                  <a:pt x="3276" y="3253"/>
                </a:lnTo>
                <a:lnTo>
                  <a:pt x="3293" y="3222"/>
                </a:lnTo>
                <a:lnTo>
                  <a:pt x="3315" y="3193"/>
                </a:lnTo>
                <a:lnTo>
                  <a:pt x="3332" y="3164"/>
                </a:lnTo>
                <a:lnTo>
                  <a:pt x="3354" y="3136"/>
                </a:lnTo>
                <a:lnTo>
                  <a:pt x="3373" y="3107"/>
                </a:lnTo>
                <a:lnTo>
                  <a:pt x="3394" y="3078"/>
                </a:lnTo>
                <a:lnTo>
                  <a:pt x="3414" y="3051"/>
                </a:lnTo>
                <a:lnTo>
                  <a:pt x="3435" y="3026"/>
                </a:lnTo>
                <a:lnTo>
                  <a:pt x="3454" y="2997"/>
                </a:lnTo>
                <a:lnTo>
                  <a:pt x="3474" y="2972"/>
                </a:lnTo>
                <a:lnTo>
                  <a:pt x="3493" y="2944"/>
                </a:lnTo>
                <a:lnTo>
                  <a:pt x="3514" y="2921"/>
                </a:lnTo>
                <a:lnTo>
                  <a:pt x="3534" y="2896"/>
                </a:lnTo>
                <a:lnTo>
                  <a:pt x="3555" y="2873"/>
                </a:lnTo>
                <a:lnTo>
                  <a:pt x="3575" y="2849"/>
                </a:lnTo>
                <a:lnTo>
                  <a:pt x="3596" y="2828"/>
                </a:lnTo>
                <a:lnTo>
                  <a:pt x="3615" y="2805"/>
                </a:lnTo>
                <a:lnTo>
                  <a:pt x="3635" y="2786"/>
                </a:lnTo>
                <a:lnTo>
                  <a:pt x="3654" y="2764"/>
                </a:lnTo>
                <a:lnTo>
                  <a:pt x="3675" y="2747"/>
                </a:lnTo>
                <a:lnTo>
                  <a:pt x="3695" y="2727"/>
                </a:lnTo>
                <a:lnTo>
                  <a:pt x="3714" y="2710"/>
                </a:lnTo>
                <a:lnTo>
                  <a:pt x="3734" y="2692"/>
                </a:lnTo>
                <a:lnTo>
                  <a:pt x="3755" y="2679"/>
                </a:lnTo>
                <a:lnTo>
                  <a:pt x="3780" y="2656"/>
                </a:lnTo>
                <a:lnTo>
                  <a:pt x="3805" y="2634"/>
                </a:lnTo>
                <a:lnTo>
                  <a:pt x="3831" y="2611"/>
                </a:lnTo>
                <a:lnTo>
                  <a:pt x="3856" y="2590"/>
                </a:lnTo>
                <a:lnTo>
                  <a:pt x="3879" y="2566"/>
                </a:lnTo>
                <a:lnTo>
                  <a:pt x="3902" y="2545"/>
                </a:lnTo>
                <a:lnTo>
                  <a:pt x="3926" y="2522"/>
                </a:lnTo>
                <a:lnTo>
                  <a:pt x="3951" y="2501"/>
                </a:lnTo>
                <a:lnTo>
                  <a:pt x="3972" y="2477"/>
                </a:lnTo>
                <a:lnTo>
                  <a:pt x="3994" y="2454"/>
                </a:lnTo>
                <a:lnTo>
                  <a:pt x="4015" y="2431"/>
                </a:lnTo>
                <a:lnTo>
                  <a:pt x="4038" y="2407"/>
                </a:lnTo>
                <a:lnTo>
                  <a:pt x="4058" y="2384"/>
                </a:lnTo>
                <a:lnTo>
                  <a:pt x="4079" y="2361"/>
                </a:lnTo>
                <a:lnTo>
                  <a:pt x="4098" y="2338"/>
                </a:lnTo>
                <a:lnTo>
                  <a:pt x="4120" y="2314"/>
                </a:lnTo>
                <a:lnTo>
                  <a:pt x="4137" y="2289"/>
                </a:lnTo>
                <a:lnTo>
                  <a:pt x="4154" y="2264"/>
                </a:lnTo>
                <a:lnTo>
                  <a:pt x="4172" y="2239"/>
                </a:lnTo>
                <a:lnTo>
                  <a:pt x="4191" y="2214"/>
                </a:lnTo>
                <a:lnTo>
                  <a:pt x="4207" y="2188"/>
                </a:lnTo>
                <a:lnTo>
                  <a:pt x="4224" y="2163"/>
                </a:lnTo>
                <a:lnTo>
                  <a:pt x="4240" y="2138"/>
                </a:lnTo>
                <a:lnTo>
                  <a:pt x="4257" y="2115"/>
                </a:lnTo>
                <a:lnTo>
                  <a:pt x="4271" y="2088"/>
                </a:lnTo>
                <a:lnTo>
                  <a:pt x="4286" y="2062"/>
                </a:lnTo>
                <a:lnTo>
                  <a:pt x="4300" y="2037"/>
                </a:lnTo>
                <a:lnTo>
                  <a:pt x="4315" y="2012"/>
                </a:lnTo>
                <a:lnTo>
                  <a:pt x="4329" y="1985"/>
                </a:lnTo>
                <a:lnTo>
                  <a:pt x="4343" y="1960"/>
                </a:lnTo>
                <a:lnTo>
                  <a:pt x="4354" y="1934"/>
                </a:lnTo>
                <a:lnTo>
                  <a:pt x="4368" y="1909"/>
                </a:lnTo>
                <a:lnTo>
                  <a:pt x="4377" y="1880"/>
                </a:lnTo>
                <a:lnTo>
                  <a:pt x="4389" y="1855"/>
                </a:lnTo>
                <a:lnTo>
                  <a:pt x="4399" y="1826"/>
                </a:lnTo>
                <a:lnTo>
                  <a:pt x="4409" y="1801"/>
                </a:lnTo>
                <a:lnTo>
                  <a:pt x="4416" y="1773"/>
                </a:lnTo>
                <a:lnTo>
                  <a:pt x="4426" y="1746"/>
                </a:lnTo>
                <a:lnTo>
                  <a:pt x="4434" y="1719"/>
                </a:lnTo>
                <a:lnTo>
                  <a:pt x="4443" y="1694"/>
                </a:lnTo>
                <a:lnTo>
                  <a:pt x="4449" y="1665"/>
                </a:lnTo>
                <a:lnTo>
                  <a:pt x="4457" y="1638"/>
                </a:lnTo>
                <a:lnTo>
                  <a:pt x="4463" y="1611"/>
                </a:lnTo>
                <a:lnTo>
                  <a:pt x="4471" y="1583"/>
                </a:lnTo>
                <a:lnTo>
                  <a:pt x="4474" y="1554"/>
                </a:lnTo>
                <a:lnTo>
                  <a:pt x="4480" y="1529"/>
                </a:lnTo>
                <a:lnTo>
                  <a:pt x="4484" y="1500"/>
                </a:lnTo>
                <a:lnTo>
                  <a:pt x="4490" y="1475"/>
                </a:lnTo>
                <a:lnTo>
                  <a:pt x="4492" y="1446"/>
                </a:lnTo>
                <a:lnTo>
                  <a:pt x="4494" y="1417"/>
                </a:lnTo>
                <a:lnTo>
                  <a:pt x="4496" y="1388"/>
                </a:lnTo>
                <a:lnTo>
                  <a:pt x="4500" y="1361"/>
                </a:lnTo>
                <a:lnTo>
                  <a:pt x="4500" y="1331"/>
                </a:lnTo>
                <a:lnTo>
                  <a:pt x="4500" y="1304"/>
                </a:lnTo>
                <a:lnTo>
                  <a:pt x="4500" y="1275"/>
                </a:lnTo>
                <a:lnTo>
                  <a:pt x="4502" y="1248"/>
                </a:lnTo>
                <a:lnTo>
                  <a:pt x="4500" y="1219"/>
                </a:lnTo>
                <a:lnTo>
                  <a:pt x="4500" y="1192"/>
                </a:lnTo>
                <a:lnTo>
                  <a:pt x="4498" y="1163"/>
                </a:lnTo>
                <a:lnTo>
                  <a:pt x="4496" y="1136"/>
                </a:lnTo>
                <a:lnTo>
                  <a:pt x="4492" y="1107"/>
                </a:lnTo>
                <a:lnTo>
                  <a:pt x="4488" y="1079"/>
                </a:lnTo>
                <a:lnTo>
                  <a:pt x="4484" y="1050"/>
                </a:lnTo>
                <a:lnTo>
                  <a:pt x="4482" y="1023"/>
                </a:lnTo>
                <a:lnTo>
                  <a:pt x="4474" y="990"/>
                </a:lnTo>
                <a:lnTo>
                  <a:pt x="4469" y="959"/>
                </a:lnTo>
                <a:lnTo>
                  <a:pt x="4463" y="930"/>
                </a:lnTo>
                <a:lnTo>
                  <a:pt x="4457" y="901"/>
                </a:lnTo>
                <a:lnTo>
                  <a:pt x="4447" y="870"/>
                </a:lnTo>
                <a:lnTo>
                  <a:pt x="4440" y="841"/>
                </a:lnTo>
                <a:lnTo>
                  <a:pt x="4430" y="814"/>
                </a:lnTo>
                <a:lnTo>
                  <a:pt x="4422" y="787"/>
                </a:lnTo>
                <a:lnTo>
                  <a:pt x="4410" y="758"/>
                </a:lnTo>
                <a:lnTo>
                  <a:pt x="4399" y="729"/>
                </a:lnTo>
                <a:lnTo>
                  <a:pt x="4387" y="701"/>
                </a:lnTo>
                <a:lnTo>
                  <a:pt x="4376" y="676"/>
                </a:lnTo>
                <a:lnTo>
                  <a:pt x="4362" y="647"/>
                </a:lnTo>
                <a:lnTo>
                  <a:pt x="4348" y="622"/>
                </a:lnTo>
                <a:lnTo>
                  <a:pt x="4335" y="597"/>
                </a:lnTo>
                <a:lnTo>
                  <a:pt x="4321" y="573"/>
                </a:lnTo>
                <a:lnTo>
                  <a:pt x="4304" y="548"/>
                </a:lnTo>
                <a:lnTo>
                  <a:pt x="4288" y="523"/>
                </a:lnTo>
                <a:lnTo>
                  <a:pt x="4271" y="500"/>
                </a:lnTo>
                <a:lnTo>
                  <a:pt x="4255" y="476"/>
                </a:lnTo>
                <a:lnTo>
                  <a:pt x="4238" y="453"/>
                </a:lnTo>
                <a:lnTo>
                  <a:pt x="4220" y="430"/>
                </a:lnTo>
                <a:lnTo>
                  <a:pt x="4201" y="409"/>
                </a:lnTo>
                <a:lnTo>
                  <a:pt x="4184" y="389"/>
                </a:lnTo>
                <a:lnTo>
                  <a:pt x="4162" y="366"/>
                </a:lnTo>
                <a:lnTo>
                  <a:pt x="4143" y="347"/>
                </a:lnTo>
                <a:lnTo>
                  <a:pt x="4123" y="325"/>
                </a:lnTo>
                <a:lnTo>
                  <a:pt x="4104" y="308"/>
                </a:lnTo>
                <a:lnTo>
                  <a:pt x="4083" y="288"/>
                </a:lnTo>
                <a:lnTo>
                  <a:pt x="4061" y="269"/>
                </a:lnTo>
                <a:lnTo>
                  <a:pt x="4040" y="252"/>
                </a:lnTo>
                <a:lnTo>
                  <a:pt x="4019" y="236"/>
                </a:lnTo>
                <a:lnTo>
                  <a:pt x="3994" y="219"/>
                </a:lnTo>
                <a:lnTo>
                  <a:pt x="3970" y="201"/>
                </a:lnTo>
                <a:lnTo>
                  <a:pt x="3947" y="184"/>
                </a:lnTo>
                <a:lnTo>
                  <a:pt x="3924" y="170"/>
                </a:lnTo>
                <a:lnTo>
                  <a:pt x="3898" y="155"/>
                </a:lnTo>
                <a:lnTo>
                  <a:pt x="3873" y="141"/>
                </a:lnTo>
                <a:lnTo>
                  <a:pt x="3848" y="128"/>
                </a:lnTo>
                <a:lnTo>
                  <a:pt x="3825" y="116"/>
                </a:lnTo>
                <a:lnTo>
                  <a:pt x="3798" y="102"/>
                </a:lnTo>
                <a:lnTo>
                  <a:pt x="3772" y="91"/>
                </a:lnTo>
                <a:lnTo>
                  <a:pt x="3747" y="79"/>
                </a:lnTo>
                <a:lnTo>
                  <a:pt x="3722" y="69"/>
                </a:lnTo>
                <a:lnTo>
                  <a:pt x="3695" y="58"/>
                </a:lnTo>
                <a:lnTo>
                  <a:pt x="3668" y="50"/>
                </a:lnTo>
                <a:lnTo>
                  <a:pt x="3641" y="42"/>
                </a:lnTo>
                <a:lnTo>
                  <a:pt x="3615" y="36"/>
                </a:lnTo>
                <a:lnTo>
                  <a:pt x="3586" y="29"/>
                </a:lnTo>
                <a:lnTo>
                  <a:pt x="3559" y="23"/>
                </a:lnTo>
                <a:lnTo>
                  <a:pt x="3530" y="17"/>
                </a:lnTo>
                <a:lnTo>
                  <a:pt x="3503" y="13"/>
                </a:lnTo>
                <a:lnTo>
                  <a:pt x="3474" y="7"/>
                </a:lnTo>
                <a:lnTo>
                  <a:pt x="3445" y="5"/>
                </a:lnTo>
                <a:lnTo>
                  <a:pt x="3416" y="1"/>
                </a:lnTo>
                <a:lnTo>
                  <a:pt x="3388" y="1"/>
                </a:lnTo>
                <a:lnTo>
                  <a:pt x="3357" y="0"/>
                </a:lnTo>
                <a:lnTo>
                  <a:pt x="3328" y="0"/>
                </a:lnTo>
                <a:lnTo>
                  <a:pt x="3299" y="0"/>
                </a:lnTo>
                <a:lnTo>
                  <a:pt x="3270" y="1"/>
                </a:lnTo>
                <a:lnTo>
                  <a:pt x="3241" y="1"/>
                </a:lnTo>
                <a:lnTo>
                  <a:pt x="3212" y="5"/>
                </a:lnTo>
                <a:lnTo>
                  <a:pt x="3183" y="9"/>
                </a:lnTo>
                <a:lnTo>
                  <a:pt x="3154" y="15"/>
                </a:lnTo>
                <a:close/>
              </a:path>
            </a:pathLst>
          </a:custGeom>
          <a:solidFill>
            <a:srgbClr val="F490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2" name="Freeform 5">
            <a:extLst>
              <a:ext uri="{FF2B5EF4-FFF2-40B4-BE49-F238E27FC236}">
                <a16:creationId xmlns:a16="http://schemas.microsoft.com/office/drawing/2014/main" id="{BEF8A754-2600-453E-9F6F-7052EED90654}"/>
              </a:ext>
            </a:extLst>
          </p:cNvPr>
          <p:cNvSpPr>
            <a:spLocks/>
          </p:cNvSpPr>
          <p:nvPr/>
        </p:nvSpPr>
        <p:spPr bwMode="auto">
          <a:xfrm rot="1014300">
            <a:off x="5680075" y="1844675"/>
            <a:ext cx="1082675" cy="1658938"/>
          </a:xfrm>
          <a:custGeom>
            <a:avLst/>
            <a:gdLst>
              <a:gd name="T0" fmla="*/ 6 w 1007"/>
              <a:gd name="T1" fmla="*/ 45 h 1385"/>
              <a:gd name="T2" fmla="*/ 35 w 1007"/>
              <a:gd name="T3" fmla="*/ 33 h 1385"/>
              <a:gd name="T4" fmla="*/ 68 w 1007"/>
              <a:gd name="T5" fmla="*/ 24 h 1385"/>
              <a:gd name="T6" fmla="*/ 101 w 1007"/>
              <a:gd name="T7" fmla="*/ 16 h 1385"/>
              <a:gd name="T8" fmla="*/ 136 w 1007"/>
              <a:gd name="T9" fmla="*/ 10 h 1385"/>
              <a:gd name="T10" fmla="*/ 177 w 1007"/>
              <a:gd name="T11" fmla="*/ 4 h 1385"/>
              <a:gd name="T12" fmla="*/ 221 w 1007"/>
              <a:gd name="T13" fmla="*/ 0 h 1385"/>
              <a:gd name="T14" fmla="*/ 268 w 1007"/>
              <a:gd name="T15" fmla="*/ 0 h 1385"/>
              <a:gd name="T16" fmla="*/ 320 w 1007"/>
              <a:gd name="T17" fmla="*/ 6 h 1385"/>
              <a:gd name="T18" fmla="*/ 371 w 1007"/>
              <a:gd name="T19" fmla="*/ 10 h 1385"/>
              <a:gd name="T20" fmla="*/ 425 w 1007"/>
              <a:gd name="T21" fmla="*/ 24 h 1385"/>
              <a:gd name="T22" fmla="*/ 479 w 1007"/>
              <a:gd name="T23" fmla="*/ 41 h 1385"/>
              <a:gd name="T24" fmla="*/ 537 w 1007"/>
              <a:gd name="T25" fmla="*/ 66 h 1385"/>
              <a:gd name="T26" fmla="*/ 594 w 1007"/>
              <a:gd name="T27" fmla="*/ 95 h 1385"/>
              <a:gd name="T28" fmla="*/ 650 w 1007"/>
              <a:gd name="T29" fmla="*/ 132 h 1385"/>
              <a:gd name="T30" fmla="*/ 704 w 1007"/>
              <a:gd name="T31" fmla="*/ 179 h 1385"/>
              <a:gd name="T32" fmla="*/ 762 w 1007"/>
              <a:gd name="T33" fmla="*/ 235 h 1385"/>
              <a:gd name="T34" fmla="*/ 815 w 1007"/>
              <a:gd name="T35" fmla="*/ 297 h 1385"/>
              <a:gd name="T36" fmla="*/ 867 w 1007"/>
              <a:gd name="T37" fmla="*/ 373 h 1385"/>
              <a:gd name="T38" fmla="*/ 912 w 1007"/>
              <a:gd name="T39" fmla="*/ 452 h 1385"/>
              <a:gd name="T40" fmla="*/ 945 w 1007"/>
              <a:gd name="T41" fmla="*/ 522 h 1385"/>
              <a:gd name="T42" fmla="*/ 968 w 1007"/>
              <a:gd name="T43" fmla="*/ 590 h 1385"/>
              <a:gd name="T44" fmla="*/ 985 w 1007"/>
              <a:gd name="T45" fmla="*/ 658 h 1385"/>
              <a:gd name="T46" fmla="*/ 997 w 1007"/>
              <a:gd name="T47" fmla="*/ 724 h 1385"/>
              <a:gd name="T48" fmla="*/ 1007 w 1007"/>
              <a:gd name="T49" fmla="*/ 789 h 1385"/>
              <a:gd name="T50" fmla="*/ 1007 w 1007"/>
              <a:gd name="T51" fmla="*/ 850 h 1385"/>
              <a:gd name="T52" fmla="*/ 1005 w 1007"/>
              <a:gd name="T53" fmla="*/ 910 h 1385"/>
              <a:gd name="T54" fmla="*/ 999 w 1007"/>
              <a:gd name="T55" fmla="*/ 968 h 1385"/>
              <a:gd name="T56" fmla="*/ 991 w 1007"/>
              <a:gd name="T57" fmla="*/ 1024 h 1385"/>
              <a:gd name="T58" fmla="*/ 978 w 1007"/>
              <a:gd name="T59" fmla="*/ 1076 h 1385"/>
              <a:gd name="T60" fmla="*/ 964 w 1007"/>
              <a:gd name="T61" fmla="*/ 1125 h 1385"/>
              <a:gd name="T62" fmla="*/ 949 w 1007"/>
              <a:gd name="T63" fmla="*/ 1169 h 1385"/>
              <a:gd name="T64" fmla="*/ 935 w 1007"/>
              <a:gd name="T65" fmla="*/ 1212 h 1385"/>
              <a:gd name="T66" fmla="*/ 918 w 1007"/>
              <a:gd name="T67" fmla="*/ 1249 h 1385"/>
              <a:gd name="T68" fmla="*/ 902 w 1007"/>
              <a:gd name="T69" fmla="*/ 1284 h 1385"/>
              <a:gd name="T70" fmla="*/ 883 w 1007"/>
              <a:gd name="T71" fmla="*/ 1321 h 1385"/>
              <a:gd name="T72" fmla="*/ 859 w 1007"/>
              <a:gd name="T73" fmla="*/ 1363 h 1385"/>
              <a:gd name="T74" fmla="*/ 848 w 1007"/>
              <a:gd name="T75" fmla="*/ 1381 h 1385"/>
              <a:gd name="T76" fmla="*/ 854 w 1007"/>
              <a:gd name="T77" fmla="*/ 1338 h 1385"/>
              <a:gd name="T78" fmla="*/ 855 w 1007"/>
              <a:gd name="T79" fmla="*/ 1297 h 1385"/>
              <a:gd name="T80" fmla="*/ 857 w 1007"/>
              <a:gd name="T81" fmla="*/ 1249 h 1385"/>
              <a:gd name="T82" fmla="*/ 859 w 1007"/>
              <a:gd name="T83" fmla="*/ 1193 h 1385"/>
              <a:gd name="T84" fmla="*/ 859 w 1007"/>
              <a:gd name="T85" fmla="*/ 1129 h 1385"/>
              <a:gd name="T86" fmla="*/ 854 w 1007"/>
              <a:gd name="T87" fmla="*/ 1057 h 1385"/>
              <a:gd name="T88" fmla="*/ 846 w 1007"/>
              <a:gd name="T89" fmla="*/ 981 h 1385"/>
              <a:gd name="T90" fmla="*/ 834 w 1007"/>
              <a:gd name="T91" fmla="*/ 902 h 1385"/>
              <a:gd name="T92" fmla="*/ 817 w 1007"/>
              <a:gd name="T93" fmla="*/ 820 h 1385"/>
              <a:gd name="T94" fmla="*/ 788 w 1007"/>
              <a:gd name="T95" fmla="*/ 733 h 1385"/>
              <a:gd name="T96" fmla="*/ 753 w 1007"/>
              <a:gd name="T97" fmla="*/ 648 h 1385"/>
              <a:gd name="T98" fmla="*/ 710 w 1007"/>
              <a:gd name="T99" fmla="*/ 563 h 1385"/>
              <a:gd name="T100" fmla="*/ 660 w 1007"/>
              <a:gd name="T101" fmla="*/ 479 h 1385"/>
              <a:gd name="T102" fmla="*/ 596 w 1007"/>
              <a:gd name="T103" fmla="*/ 398 h 1385"/>
              <a:gd name="T104" fmla="*/ 522 w 1007"/>
              <a:gd name="T105" fmla="*/ 322 h 1385"/>
              <a:gd name="T106" fmla="*/ 433 w 1007"/>
              <a:gd name="T107" fmla="*/ 250 h 1385"/>
              <a:gd name="T108" fmla="*/ 336 w 1007"/>
              <a:gd name="T109" fmla="*/ 185 h 1385"/>
              <a:gd name="T110" fmla="*/ 219 w 1007"/>
              <a:gd name="T111" fmla="*/ 126 h 1385"/>
              <a:gd name="T112" fmla="*/ 93 w 1007"/>
              <a:gd name="T113" fmla="*/ 76 h 13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07"/>
              <a:gd name="T172" fmla="*/ 0 h 1385"/>
              <a:gd name="T173" fmla="*/ 1007 w 1007"/>
              <a:gd name="T174" fmla="*/ 1385 h 13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07" h="1385">
                <a:moveTo>
                  <a:pt x="0" y="49"/>
                </a:moveTo>
                <a:lnTo>
                  <a:pt x="0" y="47"/>
                </a:lnTo>
                <a:lnTo>
                  <a:pt x="6" y="45"/>
                </a:lnTo>
                <a:lnTo>
                  <a:pt x="12" y="41"/>
                </a:lnTo>
                <a:lnTo>
                  <a:pt x="23" y="39"/>
                </a:lnTo>
                <a:lnTo>
                  <a:pt x="35" y="33"/>
                </a:lnTo>
                <a:lnTo>
                  <a:pt x="51" y="29"/>
                </a:lnTo>
                <a:lnTo>
                  <a:pt x="58" y="26"/>
                </a:lnTo>
                <a:lnTo>
                  <a:pt x="68" y="24"/>
                </a:lnTo>
                <a:lnTo>
                  <a:pt x="80" y="20"/>
                </a:lnTo>
                <a:lnTo>
                  <a:pt x="91" y="20"/>
                </a:lnTo>
                <a:lnTo>
                  <a:pt x="101" y="16"/>
                </a:lnTo>
                <a:lnTo>
                  <a:pt x="113" y="14"/>
                </a:lnTo>
                <a:lnTo>
                  <a:pt x="124" y="12"/>
                </a:lnTo>
                <a:lnTo>
                  <a:pt x="136" y="10"/>
                </a:lnTo>
                <a:lnTo>
                  <a:pt x="148" y="8"/>
                </a:lnTo>
                <a:lnTo>
                  <a:pt x="163" y="6"/>
                </a:lnTo>
                <a:lnTo>
                  <a:pt x="177" y="4"/>
                </a:lnTo>
                <a:lnTo>
                  <a:pt x="192" y="4"/>
                </a:lnTo>
                <a:lnTo>
                  <a:pt x="206" y="2"/>
                </a:lnTo>
                <a:lnTo>
                  <a:pt x="221" y="0"/>
                </a:lnTo>
                <a:lnTo>
                  <a:pt x="235" y="0"/>
                </a:lnTo>
                <a:lnTo>
                  <a:pt x="252" y="0"/>
                </a:lnTo>
                <a:lnTo>
                  <a:pt x="268" y="0"/>
                </a:lnTo>
                <a:lnTo>
                  <a:pt x="285" y="0"/>
                </a:lnTo>
                <a:lnTo>
                  <a:pt x="303" y="2"/>
                </a:lnTo>
                <a:lnTo>
                  <a:pt x="320" y="6"/>
                </a:lnTo>
                <a:lnTo>
                  <a:pt x="336" y="6"/>
                </a:lnTo>
                <a:lnTo>
                  <a:pt x="353" y="8"/>
                </a:lnTo>
                <a:lnTo>
                  <a:pt x="371" y="10"/>
                </a:lnTo>
                <a:lnTo>
                  <a:pt x="388" y="16"/>
                </a:lnTo>
                <a:lnTo>
                  <a:pt x="406" y="18"/>
                </a:lnTo>
                <a:lnTo>
                  <a:pt x="425" y="24"/>
                </a:lnTo>
                <a:lnTo>
                  <a:pt x="442" y="29"/>
                </a:lnTo>
                <a:lnTo>
                  <a:pt x="462" y="35"/>
                </a:lnTo>
                <a:lnTo>
                  <a:pt x="479" y="41"/>
                </a:lnTo>
                <a:lnTo>
                  <a:pt x="499" y="47"/>
                </a:lnTo>
                <a:lnTo>
                  <a:pt x="518" y="55"/>
                </a:lnTo>
                <a:lnTo>
                  <a:pt x="537" y="66"/>
                </a:lnTo>
                <a:lnTo>
                  <a:pt x="555" y="74"/>
                </a:lnTo>
                <a:lnTo>
                  <a:pt x="574" y="84"/>
                </a:lnTo>
                <a:lnTo>
                  <a:pt x="594" y="95"/>
                </a:lnTo>
                <a:lnTo>
                  <a:pt x="613" y="109"/>
                </a:lnTo>
                <a:lnTo>
                  <a:pt x="631" y="121"/>
                </a:lnTo>
                <a:lnTo>
                  <a:pt x="650" y="132"/>
                </a:lnTo>
                <a:lnTo>
                  <a:pt x="667" y="146"/>
                </a:lnTo>
                <a:lnTo>
                  <a:pt x="687" y="163"/>
                </a:lnTo>
                <a:lnTo>
                  <a:pt x="704" y="179"/>
                </a:lnTo>
                <a:lnTo>
                  <a:pt x="724" y="196"/>
                </a:lnTo>
                <a:lnTo>
                  <a:pt x="743" y="214"/>
                </a:lnTo>
                <a:lnTo>
                  <a:pt x="762" y="235"/>
                </a:lnTo>
                <a:lnTo>
                  <a:pt x="780" y="252"/>
                </a:lnTo>
                <a:lnTo>
                  <a:pt x="797" y="276"/>
                </a:lnTo>
                <a:lnTo>
                  <a:pt x="815" y="297"/>
                </a:lnTo>
                <a:lnTo>
                  <a:pt x="832" y="322"/>
                </a:lnTo>
                <a:lnTo>
                  <a:pt x="850" y="345"/>
                </a:lnTo>
                <a:lnTo>
                  <a:pt x="867" y="373"/>
                </a:lnTo>
                <a:lnTo>
                  <a:pt x="885" y="402"/>
                </a:lnTo>
                <a:lnTo>
                  <a:pt x="902" y="431"/>
                </a:lnTo>
                <a:lnTo>
                  <a:pt x="912" y="452"/>
                </a:lnTo>
                <a:lnTo>
                  <a:pt x="923" y="475"/>
                </a:lnTo>
                <a:lnTo>
                  <a:pt x="933" y="499"/>
                </a:lnTo>
                <a:lnTo>
                  <a:pt x="945" y="522"/>
                </a:lnTo>
                <a:lnTo>
                  <a:pt x="952" y="543"/>
                </a:lnTo>
                <a:lnTo>
                  <a:pt x="960" y="567"/>
                </a:lnTo>
                <a:lnTo>
                  <a:pt x="968" y="590"/>
                </a:lnTo>
                <a:lnTo>
                  <a:pt x="976" y="613"/>
                </a:lnTo>
                <a:lnTo>
                  <a:pt x="980" y="634"/>
                </a:lnTo>
                <a:lnTo>
                  <a:pt x="985" y="658"/>
                </a:lnTo>
                <a:lnTo>
                  <a:pt x="989" y="679"/>
                </a:lnTo>
                <a:lnTo>
                  <a:pt x="995" y="702"/>
                </a:lnTo>
                <a:lnTo>
                  <a:pt x="997" y="724"/>
                </a:lnTo>
                <a:lnTo>
                  <a:pt x="1001" y="745"/>
                </a:lnTo>
                <a:lnTo>
                  <a:pt x="1003" y="766"/>
                </a:lnTo>
                <a:lnTo>
                  <a:pt x="1007" y="789"/>
                </a:lnTo>
                <a:lnTo>
                  <a:pt x="1007" y="809"/>
                </a:lnTo>
                <a:lnTo>
                  <a:pt x="1007" y="830"/>
                </a:lnTo>
                <a:lnTo>
                  <a:pt x="1007" y="850"/>
                </a:lnTo>
                <a:lnTo>
                  <a:pt x="1007" y="871"/>
                </a:lnTo>
                <a:lnTo>
                  <a:pt x="1005" y="890"/>
                </a:lnTo>
                <a:lnTo>
                  <a:pt x="1005" y="910"/>
                </a:lnTo>
                <a:lnTo>
                  <a:pt x="1003" y="929"/>
                </a:lnTo>
                <a:lnTo>
                  <a:pt x="1003" y="950"/>
                </a:lnTo>
                <a:lnTo>
                  <a:pt x="999" y="968"/>
                </a:lnTo>
                <a:lnTo>
                  <a:pt x="997" y="987"/>
                </a:lnTo>
                <a:lnTo>
                  <a:pt x="993" y="1005"/>
                </a:lnTo>
                <a:lnTo>
                  <a:pt x="991" y="1024"/>
                </a:lnTo>
                <a:lnTo>
                  <a:pt x="985" y="1041"/>
                </a:lnTo>
                <a:lnTo>
                  <a:pt x="983" y="1059"/>
                </a:lnTo>
                <a:lnTo>
                  <a:pt x="978" y="1076"/>
                </a:lnTo>
                <a:lnTo>
                  <a:pt x="976" y="1094"/>
                </a:lnTo>
                <a:lnTo>
                  <a:pt x="970" y="1107"/>
                </a:lnTo>
                <a:lnTo>
                  <a:pt x="964" y="1125"/>
                </a:lnTo>
                <a:lnTo>
                  <a:pt x="958" y="1138"/>
                </a:lnTo>
                <a:lnTo>
                  <a:pt x="954" y="1156"/>
                </a:lnTo>
                <a:lnTo>
                  <a:pt x="949" y="1169"/>
                </a:lnTo>
                <a:lnTo>
                  <a:pt x="945" y="1183"/>
                </a:lnTo>
                <a:lnTo>
                  <a:pt x="939" y="1197"/>
                </a:lnTo>
                <a:lnTo>
                  <a:pt x="935" y="1212"/>
                </a:lnTo>
                <a:lnTo>
                  <a:pt x="929" y="1224"/>
                </a:lnTo>
                <a:lnTo>
                  <a:pt x="923" y="1237"/>
                </a:lnTo>
                <a:lnTo>
                  <a:pt x="918" y="1249"/>
                </a:lnTo>
                <a:lnTo>
                  <a:pt x="914" y="1263"/>
                </a:lnTo>
                <a:lnTo>
                  <a:pt x="908" y="1272"/>
                </a:lnTo>
                <a:lnTo>
                  <a:pt x="902" y="1284"/>
                </a:lnTo>
                <a:lnTo>
                  <a:pt x="898" y="1294"/>
                </a:lnTo>
                <a:lnTo>
                  <a:pt x="894" y="1305"/>
                </a:lnTo>
                <a:lnTo>
                  <a:pt x="883" y="1321"/>
                </a:lnTo>
                <a:lnTo>
                  <a:pt x="875" y="1338"/>
                </a:lnTo>
                <a:lnTo>
                  <a:pt x="865" y="1350"/>
                </a:lnTo>
                <a:lnTo>
                  <a:pt x="859" y="1363"/>
                </a:lnTo>
                <a:lnTo>
                  <a:pt x="850" y="1379"/>
                </a:lnTo>
                <a:lnTo>
                  <a:pt x="848" y="1385"/>
                </a:lnTo>
                <a:lnTo>
                  <a:pt x="848" y="1381"/>
                </a:lnTo>
                <a:lnTo>
                  <a:pt x="848" y="1371"/>
                </a:lnTo>
                <a:lnTo>
                  <a:pt x="850" y="1356"/>
                </a:lnTo>
                <a:lnTo>
                  <a:pt x="854" y="1338"/>
                </a:lnTo>
                <a:lnTo>
                  <a:pt x="854" y="1325"/>
                </a:lnTo>
                <a:lnTo>
                  <a:pt x="854" y="1313"/>
                </a:lnTo>
                <a:lnTo>
                  <a:pt x="855" y="1297"/>
                </a:lnTo>
                <a:lnTo>
                  <a:pt x="857" y="1284"/>
                </a:lnTo>
                <a:lnTo>
                  <a:pt x="857" y="1266"/>
                </a:lnTo>
                <a:lnTo>
                  <a:pt x="857" y="1249"/>
                </a:lnTo>
                <a:lnTo>
                  <a:pt x="859" y="1231"/>
                </a:lnTo>
                <a:lnTo>
                  <a:pt x="861" y="1214"/>
                </a:lnTo>
                <a:lnTo>
                  <a:pt x="859" y="1193"/>
                </a:lnTo>
                <a:lnTo>
                  <a:pt x="859" y="1171"/>
                </a:lnTo>
                <a:lnTo>
                  <a:pt x="859" y="1150"/>
                </a:lnTo>
                <a:lnTo>
                  <a:pt x="859" y="1129"/>
                </a:lnTo>
                <a:lnTo>
                  <a:pt x="857" y="1105"/>
                </a:lnTo>
                <a:lnTo>
                  <a:pt x="855" y="1082"/>
                </a:lnTo>
                <a:lnTo>
                  <a:pt x="854" y="1057"/>
                </a:lnTo>
                <a:lnTo>
                  <a:pt x="854" y="1034"/>
                </a:lnTo>
                <a:lnTo>
                  <a:pt x="850" y="1007"/>
                </a:lnTo>
                <a:lnTo>
                  <a:pt x="846" y="981"/>
                </a:lnTo>
                <a:lnTo>
                  <a:pt x="842" y="954"/>
                </a:lnTo>
                <a:lnTo>
                  <a:pt x="840" y="929"/>
                </a:lnTo>
                <a:lnTo>
                  <a:pt x="834" y="902"/>
                </a:lnTo>
                <a:lnTo>
                  <a:pt x="828" y="875"/>
                </a:lnTo>
                <a:lnTo>
                  <a:pt x="823" y="848"/>
                </a:lnTo>
                <a:lnTo>
                  <a:pt x="817" y="820"/>
                </a:lnTo>
                <a:lnTo>
                  <a:pt x="807" y="791"/>
                </a:lnTo>
                <a:lnTo>
                  <a:pt x="797" y="762"/>
                </a:lnTo>
                <a:lnTo>
                  <a:pt x="788" y="733"/>
                </a:lnTo>
                <a:lnTo>
                  <a:pt x="778" y="706"/>
                </a:lnTo>
                <a:lnTo>
                  <a:pt x="764" y="677"/>
                </a:lnTo>
                <a:lnTo>
                  <a:pt x="753" y="648"/>
                </a:lnTo>
                <a:lnTo>
                  <a:pt x="739" y="619"/>
                </a:lnTo>
                <a:lnTo>
                  <a:pt x="727" y="592"/>
                </a:lnTo>
                <a:lnTo>
                  <a:pt x="710" y="563"/>
                </a:lnTo>
                <a:lnTo>
                  <a:pt x="695" y="534"/>
                </a:lnTo>
                <a:lnTo>
                  <a:pt x="677" y="506"/>
                </a:lnTo>
                <a:lnTo>
                  <a:pt x="660" y="479"/>
                </a:lnTo>
                <a:lnTo>
                  <a:pt x="638" y="450"/>
                </a:lnTo>
                <a:lnTo>
                  <a:pt x="619" y="425"/>
                </a:lnTo>
                <a:lnTo>
                  <a:pt x="596" y="398"/>
                </a:lnTo>
                <a:lnTo>
                  <a:pt x="574" y="375"/>
                </a:lnTo>
                <a:lnTo>
                  <a:pt x="547" y="347"/>
                </a:lnTo>
                <a:lnTo>
                  <a:pt x="522" y="322"/>
                </a:lnTo>
                <a:lnTo>
                  <a:pt x="493" y="297"/>
                </a:lnTo>
                <a:lnTo>
                  <a:pt x="466" y="274"/>
                </a:lnTo>
                <a:lnTo>
                  <a:pt x="433" y="250"/>
                </a:lnTo>
                <a:lnTo>
                  <a:pt x="402" y="227"/>
                </a:lnTo>
                <a:lnTo>
                  <a:pt x="369" y="204"/>
                </a:lnTo>
                <a:lnTo>
                  <a:pt x="336" y="185"/>
                </a:lnTo>
                <a:lnTo>
                  <a:pt x="297" y="163"/>
                </a:lnTo>
                <a:lnTo>
                  <a:pt x="260" y="144"/>
                </a:lnTo>
                <a:lnTo>
                  <a:pt x="219" y="126"/>
                </a:lnTo>
                <a:lnTo>
                  <a:pt x="181" y="109"/>
                </a:lnTo>
                <a:lnTo>
                  <a:pt x="136" y="92"/>
                </a:lnTo>
                <a:lnTo>
                  <a:pt x="93" y="76"/>
                </a:lnTo>
                <a:lnTo>
                  <a:pt x="47" y="60"/>
                </a:lnTo>
                <a:lnTo>
                  <a:pt x="0" y="49"/>
                </a:lnTo>
                <a:close/>
              </a:path>
            </a:pathLst>
          </a:custGeom>
          <a:solidFill>
            <a:srgbClr val="FFCCF2">
              <a:alpha val="7803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533" name="Group 6">
            <a:extLst>
              <a:ext uri="{FF2B5EF4-FFF2-40B4-BE49-F238E27FC236}">
                <a16:creationId xmlns:a16="http://schemas.microsoft.com/office/drawing/2014/main" id="{ED68E9D4-0BAA-422B-B02D-BD4EC7CB2B48}"/>
              </a:ext>
            </a:extLst>
          </p:cNvPr>
          <p:cNvGrpSpPr>
            <a:grpSpLocks/>
          </p:cNvGrpSpPr>
          <p:nvPr/>
        </p:nvGrpSpPr>
        <p:grpSpPr bwMode="auto">
          <a:xfrm>
            <a:off x="2771775" y="5013325"/>
            <a:ext cx="1944688" cy="1511300"/>
            <a:chOff x="1762" y="986"/>
            <a:chExt cx="1500" cy="1063"/>
          </a:xfrm>
        </p:grpSpPr>
        <p:sp>
          <p:nvSpPr>
            <p:cNvPr id="22546" name="Freeform 7">
              <a:extLst>
                <a:ext uri="{FF2B5EF4-FFF2-40B4-BE49-F238E27FC236}">
                  <a16:creationId xmlns:a16="http://schemas.microsoft.com/office/drawing/2014/main" id="{F0AD807A-03D0-44C2-A48A-B77760911375}"/>
                </a:ext>
              </a:extLst>
            </p:cNvPr>
            <p:cNvSpPr>
              <a:spLocks/>
            </p:cNvSpPr>
            <p:nvPr/>
          </p:nvSpPr>
          <p:spPr bwMode="auto">
            <a:xfrm>
              <a:off x="2713" y="1217"/>
              <a:ext cx="438" cy="250"/>
            </a:xfrm>
            <a:custGeom>
              <a:avLst/>
              <a:gdLst>
                <a:gd name="T0" fmla="*/ 0 w 2630"/>
                <a:gd name="T1" fmla="*/ 1499 h 1499"/>
                <a:gd name="T2" fmla="*/ 218 w 2630"/>
                <a:gd name="T3" fmla="*/ 1089 h 1499"/>
                <a:gd name="T4" fmla="*/ 504 w 2630"/>
                <a:gd name="T5" fmla="*/ 694 h 1499"/>
                <a:gd name="T6" fmla="*/ 843 w 2630"/>
                <a:gd name="T7" fmla="*/ 349 h 1499"/>
                <a:gd name="T8" fmla="*/ 1213 w 2630"/>
                <a:gd name="T9" fmla="*/ 104 h 1499"/>
                <a:gd name="T10" fmla="*/ 1590 w 2630"/>
                <a:gd name="T11" fmla="*/ 0 h 1499"/>
                <a:gd name="T12" fmla="*/ 1966 w 2630"/>
                <a:gd name="T13" fmla="*/ 86 h 1499"/>
                <a:gd name="T14" fmla="*/ 2319 w 2630"/>
                <a:gd name="T15" fmla="*/ 401 h 1499"/>
                <a:gd name="T16" fmla="*/ 2630 w 2630"/>
                <a:gd name="T17" fmla="*/ 1005 h 1499"/>
                <a:gd name="T18" fmla="*/ 2188 w 2630"/>
                <a:gd name="T19" fmla="*/ 663 h 1499"/>
                <a:gd name="T20" fmla="*/ 1797 w 2630"/>
                <a:gd name="T21" fmla="*/ 494 h 1499"/>
                <a:gd name="T22" fmla="*/ 1445 w 2630"/>
                <a:gd name="T23" fmla="*/ 473 h 1499"/>
                <a:gd name="T24" fmla="*/ 1129 w 2630"/>
                <a:gd name="T25" fmla="*/ 573 h 1499"/>
                <a:gd name="T26" fmla="*/ 836 w 2630"/>
                <a:gd name="T27" fmla="*/ 743 h 1499"/>
                <a:gd name="T28" fmla="*/ 553 w 2630"/>
                <a:gd name="T29" fmla="*/ 981 h 1499"/>
                <a:gd name="T30" fmla="*/ 276 w 2630"/>
                <a:gd name="T31" fmla="*/ 1237 h 1499"/>
                <a:gd name="T32" fmla="*/ 0 w 2630"/>
                <a:gd name="T33" fmla="*/ 1499 h 14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30"/>
                <a:gd name="T52" fmla="*/ 0 h 1499"/>
                <a:gd name="T53" fmla="*/ 2630 w 2630"/>
                <a:gd name="T54" fmla="*/ 1499 h 14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30" h="1499">
                  <a:moveTo>
                    <a:pt x="0" y="1499"/>
                  </a:moveTo>
                  <a:lnTo>
                    <a:pt x="218" y="1089"/>
                  </a:lnTo>
                  <a:lnTo>
                    <a:pt x="504" y="694"/>
                  </a:lnTo>
                  <a:lnTo>
                    <a:pt x="843" y="349"/>
                  </a:lnTo>
                  <a:lnTo>
                    <a:pt x="1213" y="104"/>
                  </a:lnTo>
                  <a:lnTo>
                    <a:pt x="1590" y="0"/>
                  </a:lnTo>
                  <a:lnTo>
                    <a:pt x="1966" y="86"/>
                  </a:lnTo>
                  <a:lnTo>
                    <a:pt x="2319" y="401"/>
                  </a:lnTo>
                  <a:lnTo>
                    <a:pt x="2630" y="1005"/>
                  </a:lnTo>
                  <a:lnTo>
                    <a:pt x="2188" y="663"/>
                  </a:lnTo>
                  <a:lnTo>
                    <a:pt x="1797" y="494"/>
                  </a:lnTo>
                  <a:lnTo>
                    <a:pt x="1445" y="473"/>
                  </a:lnTo>
                  <a:lnTo>
                    <a:pt x="1129" y="573"/>
                  </a:lnTo>
                  <a:lnTo>
                    <a:pt x="836" y="743"/>
                  </a:lnTo>
                  <a:lnTo>
                    <a:pt x="553" y="981"/>
                  </a:lnTo>
                  <a:lnTo>
                    <a:pt x="276" y="1237"/>
                  </a:lnTo>
                  <a:lnTo>
                    <a:pt x="0" y="1499"/>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7" name="Freeform 8">
              <a:extLst>
                <a:ext uri="{FF2B5EF4-FFF2-40B4-BE49-F238E27FC236}">
                  <a16:creationId xmlns:a16="http://schemas.microsoft.com/office/drawing/2014/main" id="{27DDD0F3-F5E5-46D2-A19E-F3C38939C8C8}"/>
                </a:ext>
              </a:extLst>
            </p:cNvPr>
            <p:cNvSpPr>
              <a:spLocks/>
            </p:cNvSpPr>
            <p:nvPr/>
          </p:nvSpPr>
          <p:spPr bwMode="auto">
            <a:xfrm>
              <a:off x="2713" y="1218"/>
              <a:ext cx="431" cy="249"/>
            </a:xfrm>
            <a:custGeom>
              <a:avLst/>
              <a:gdLst>
                <a:gd name="T0" fmla="*/ 0 w 2589"/>
                <a:gd name="T1" fmla="*/ 1493 h 1493"/>
                <a:gd name="T2" fmla="*/ 210 w 2589"/>
                <a:gd name="T3" fmla="*/ 1092 h 1493"/>
                <a:gd name="T4" fmla="*/ 494 w 2589"/>
                <a:gd name="T5" fmla="*/ 702 h 1493"/>
                <a:gd name="T6" fmla="*/ 829 w 2589"/>
                <a:gd name="T7" fmla="*/ 360 h 1493"/>
                <a:gd name="T8" fmla="*/ 1192 w 2589"/>
                <a:gd name="T9" fmla="*/ 111 h 1493"/>
                <a:gd name="T10" fmla="*/ 1566 w 2589"/>
                <a:gd name="T11" fmla="*/ 0 h 1493"/>
                <a:gd name="T12" fmla="*/ 1938 w 2589"/>
                <a:gd name="T13" fmla="*/ 70 h 1493"/>
                <a:gd name="T14" fmla="*/ 2281 w 2589"/>
                <a:gd name="T15" fmla="*/ 374 h 1493"/>
                <a:gd name="T16" fmla="*/ 2589 w 2589"/>
                <a:gd name="T17" fmla="*/ 944 h 1493"/>
                <a:gd name="T18" fmla="*/ 2157 w 2589"/>
                <a:gd name="T19" fmla="*/ 612 h 1493"/>
                <a:gd name="T20" fmla="*/ 1773 w 2589"/>
                <a:gd name="T21" fmla="*/ 453 h 1493"/>
                <a:gd name="T22" fmla="*/ 1428 w 2589"/>
                <a:gd name="T23" fmla="*/ 439 h 1493"/>
                <a:gd name="T24" fmla="*/ 1116 w 2589"/>
                <a:gd name="T25" fmla="*/ 543 h 1493"/>
                <a:gd name="T26" fmla="*/ 823 w 2589"/>
                <a:gd name="T27" fmla="*/ 723 h 1493"/>
                <a:gd name="T28" fmla="*/ 546 w 2589"/>
                <a:gd name="T29" fmla="*/ 962 h 1493"/>
                <a:gd name="T30" fmla="*/ 270 w 2589"/>
                <a:gd name="T31" fmla="*/ 1227 h 1493"/>
                <a:gd name="T32" fmla="*/ 0 w 2589"/>
                <a:gd name="T33" fmla="*/ 1493 h 14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89"/>
                <a:gd name="T52" fmla="*/ 0 h 1493"/>
                <a:gd name="T53" fmla="*/ 2589 w 2589"/>
                <a:gd name="T54" fmla="*/ 1493 h 14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89" h="1493">
                  <a:moveTo>
                    <a:pt x="0" y="1493"/>
                  </a:moveTo>
                  <a:lnTo>
                    <a:pt x="210" y="1092"/>
                  </a:lnTo>
                  <a:lnTo>
                    <a:pt x="494" y="702"/>
                  </a:lnTo>
                  <a:lnTo>
                    <a:pt x="829" y="360"/>
                  </a:lnTo>
                  <a:lnTo>
                    <a:pt x="1192" y="111"/>
                  </a:lnTo>
                  <a:lnTo>
                    <a:pt x="1566" y="0"/>
                  </a:lnTo>
                  <a:lnTo>
                    <a:pt x="1938" y="70"/>
                  </a:lnTo>
                  <a:lnTo>
                    <a:pt x="2281" y="374"/>
                  </a:lnTo>
                  <a:lnTo>
                    <a:pt x="2589" y="944"/>
                  </a:lnTo>
                  <a:lnTo>
                    <a:pt x="2157" y="612"/>
                  </a:lnTo>
                  <a:lnTo>
                    <a:pt x="1773" y="453"/>
                  </a:lnTo>
                  <a:lnTo>
                    <a:pt x="1428" y="439"/>
                  </a:lnTo>
                  <a:lnTo>
                    <a:pt x="1116" y="543"/>
                  </a:lnTo>
                  <a:lnTo>
                    <a:pt x="823" y="723"/>
                  </a:lnTo>
                  <a:lnTo>
                    <a:pt x="546" y="962"/>
                  </a:lnTo>
                  <a:lnTo>
                    <a:pt x="270" y="1227"/>
                  </a:lnTo>
                  <a:lnTo>
                    <a:pt x="0" y="1493"/>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8" name="Freeform 9">
              <a:extLst>
                <a:ext uri="{FF2B5EF4-FFF2-40B4-BE49-F238E27FC236}">
                  <a16:creationId xmlns:a16="http://schemas.microsoft.com/office/drawing/2014/main" id="{3506FEE2-30FF-4356-9417-3DAA166E583D}"/>
                </a:ext>
              </a:extLst>
            </p:cNvPr>
            <p:cNvSpPr>
              <a:spLocks/>
            </p:cNvSpPr>
            <p:nvPr/>
          </p:nvSpPr>
          <p:spPr bwMode="auto">
            <a:xfrm>
              <a:off x="2713" y="1219"/>
              <a:ext cx="425" cy="248"/>
            </a:xfrm>
            <a:custGeom>
              <a:avLst/>
              <a:gdLst>
                <a:gd name="T0" fmla="*/ 0 w 2551"/>
                <a:gd name="T1" fmla="*/ 1486 h 1486"/>
                <a:gd name="T2" fmla="*/ 207 w 2551"/>
                <a:gd name="T3" fmla="*/ 1093 h 1486"/>
                <a:gd name="T4" fmla="*/ 487 w 2551"/>
                <a:gd name="T5" fmla="*/ 708 h 1486"/>
                <a:gd name="T6" fmla="*/ 812 w 2551"/>
                <a:gd name="T7" fmla="*/ 367 h 1486"/>
                <a:gd name="T8" fmla="*/ 1172 w 2551"/>
                <a:gd name="T9" fmla="*/ 118 h 1486"/>
                <a:gd name="T10" fmla="*/ 1541 w 2551"/>
                <a:gd name="T11" fmla="*/ 0 h 1486"/>
                <a:gd name="T12" fmla="*/ 1907 w 2551"/>
                <a:gd name="T13" fmla="*/ 59 h 1486"/>
                <a:gd name="T14" fmla="*/ 2249 w 2551"/>
                <a:gd name="T15" fmla="*/ 339 h 1486"/>
                <a:gd name="T16" fmla="*/ 2551 w 2551"/>
                <a:gd name="T17" fmla="*/ 881 h 1486"/>
                <a:gd name="T18" fmla="*/ 2125 w 2551"/>
                <a:gd name="T19" fmla="*/ 560 h 1486"/>
                <a:gd name="T20" fmla="*/ 1748 w 2551"/>
                <a:gd name="T21" fmla="*/ 415 h 1486"/>
                <a:gd name="T22" fmla="*/ 1406 w 2551"/>
                <a:gd name="T23" fmla="*/ 405 h 1486"/>
                <a:gd name="T24" fmla="*/ 1099 w 2551"/>
                <a:gd name="T25" fmla="*/ 515 h 1486"/>
                <a:gd name="T26" fmla="*/ 812 w 2551"/>
                <a:gd name="T27" fmla="*/ 699 h 1486"/>
                <a:gd name="T28" fmla="*/ 535 w 2551"/>
                <a:gd name="T29" fmla="*/ 947 h 1486"/>
                <a:gd name="T30" fmla="*/ 265 w 2551"/>
                <a:gd name="T31" fmla="*/ 1217 h 1486"/>
                <a:gd name="T32" fmla="*/ 0 w 2551"/>
                <a:gd name="T33" fmla="*/ 1486 h 14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51"/>
                <a:gd name="T52" fmla="*/ 0 h 1486"/>
                <a:gd name="T53" fmla="*/ 2551 w 2551"/>
                <a:gd name="T54" fmla="*/ 1486 h 14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51" h="1486">
                  <a:moveTo>
                    <a:pt x="0" y="1486"/>
                  </a:moveTo>
                  <a:lnTo>
                    <a:pt x="207" y="1093"/>
                  </a:lnTo>
                  <a:lnTo>
                    <a:pt x="487" y="708"/>
                  </a:lnTo>
                  <a:lnTo>
                    <a:pt x="812" y="367"/>
                  </a:lnTo>
                  <a:lnTo>
                    <a:pt x="1172" y="118"/>
                  </a:lnTo>
                  <a:lnTo>
                    <a:pt x="1541" y="0"/>
                  </a:lnTo>
                  <a:lnTo>
                    <a:pt x="1907" y="59"/>
                  </a:lnTo>
                  <a:lnTo>
                    <a:pt x="2249" y="339"/>
                  </a:lnTo>
                  <a:lnTo>
                    <a:pt x="2551" y="881"/>
                  </a:lnTo>
                  <a:lnTo>
                    <a:pt x="2125" y="560"/>
                  </a:lnTo>
                  <a:lnTo>
                    <a:pt x="1748" y="415"/>
                  </a:lnTo>
                  <a:lnTo>
                    <a:pt x="1406" y="405"/>
                  </a:lnTo>
                  <a:lnTo>
                    <a:pt x="1099" y="515"/>
                  </a:lnTo>
                  <a:lnTo>
                    <a:pt x="812" y="699"/>
                  </a:lnTo>
                  <a:lnTo>
                    <a:pt x="535" y="947"/>
                  </a:lnTo>
                  <a:lnTo>
                    <a:pt x="265" y="1217"/>
                  </a:lnTo>
                  <a:lnTo>
                    <a:pt x="0" y="1486"/>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9" name="Freeform 10">
              <a:extLst>
                <a:ext uri="{FF2B5EF4-FFF2-40B4-BE49-F238E27FC236}">
                  <a16:creationId xmlns:a16="http://schemas.microsoft.com/office/drawing/2014/main" id="{49516E46-0EDC-4E35-918A-132AE453332F}"/>
                </a:ext>
              </a:extLst>
            </p:cNvPr>
            <p:cNvSpPr>
              <a:spLocks/>
            </p:cNvSpPr>
            <p:nvPr/>
          </p:nvSpPr>
          <p:spPr bwMode="auto">
            <a:xfrm>
              <a:off x="2713" y="1221"/>
              <a:ext cx="418" cy="246"/>
            </a:xfrm>
            <a:custGeom>
              <a:avLst/>
              <a:gdLst>
                <a:gd name="T0" fmla="*/ 0 w 2505"/>
                <a:gd name="T1" fmla="*/ 1479 h 1479"/>
                <a:gd name="T2" fmla="*/ 204 w 2505"/>
                <a:gd name="T3" fmla="*/ 1096 h 1479"/>
                <a:gd name="T4" fmla="*/ 473 w 2505"/>
                <a:gd name="T5" fmla="*/ 719 h 1479"/>
                <a:gd name="T6" fmla="*/ 798 w 2505"/>
                <a:gd name="T7" fmla="*/ 381 h 1479"/>
                <a:gd name="T8" fmla="*/ 1147 w 2505"/>
                <a:gd name="T9" fmla="*/ 128 h 1479"/>
                <a:gd name="T10" fmla="*/ 1514 w 2505"/>
                <a:gd name="T11" fmla="*/ 0 h 1479"/>
                <a:gd name="T12" fmla="*/ 1877 w 2505"/>
                <a:gd name="T13" fmla="*/ 49 h 1479"/>
                <a:gd name="T14" fmla="*/ 2212 w 2505"/>
                <a:gd name="T15" fmla="*/ 304 h 1479"/>
                <a:gd name="T16" fmla="*/ 2505 w 2505"/>
                <a:gd name="T17" fmla="*/ 822 h 1479"/>
                <a:gd name="T18" fmla="*/ 2087 w 2505"/>
                <a:gd name="T19" fmla="*/ 511 h 1479"/>
                <a:gd name="T20" fmla="*/ 1721 w 2505"/>
                <a:gd name="T21" fmla="*/ 373 h 1479"/>
                <a:gd name="T22" fmla="*/ 1382 w 2505"/>
                <a:gd name="T23" fmla="*/ 367 h 1479"/>
                <a:gd name="T24" fmla="*/ 1082 w 2505"/>
                <a:gd name="T25" fmla="*/ 484 h 1479"/>
                <a:gd name="T26" fmla="*/ 798 w 2505"/>
                <a:gd name="T27" fmla="*/ 678 h 1479"/>
                <a:gd name="T28" fmla="*/ 529 w 2505"/>
                <a:gd name="T29" fmla="*/ 926 h 1479"/>
                <a:gd name="T30" fmla="*/ 262 w 2505"/>
                <a:gd name="T31" fmla="*/ 1199 h 1479"/>
                <a:gd name="T32" fmla="*/ 0 w 2505"/>
                <a:gd name="T33" fmla="*/ 1479 h 14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05"/>
                <a:gd name="T52" fmla="*/ 0 h 1479"/>
                <a:gd name="T53" fmla="*/ 2505 w 2505"/>
                <a:gd name="T54" fmla="*/ 1479 h 14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05" h="1479">
                  <a:moveTo>
                    <a:pt x="0" y="1479"/>
                  </a:moveTo>
                  <a:lnTo>
                    <a:pt x="204" y="1096"/>
                  </a:lnTo>
                  <a:lnTo>
                    <a:pt x="473" y="719"/>
                  </a:lnTo>
                  <a:lnTo>
                    <a:pt x="798" y="381"/>
                  </a:lnTo>
                  <a:lnTo>
                    <a:pt x="1147" y="128"/>
                  </a:lnTo>
                  <a:lnTo>
                    <a:pt x="1514" y="0"/>
                  </a:lnTo>
                  <a:lnTo>
                    <a:pt x="1877" y="49"/>
                  </a:lnTo>
                  <a:lnTo>
                    <a:pt x="2212" y="304"/>
                  </a:lnTo>
                  <a:lnTo>
                    <a:pt x="2505" y="822"/>
                  </a:lnTo>
                  <a:lnTo>
                    <a:pt x="2087" y="511"/>
                  </a:lnTo>
                  <a:lnTo>
                    <a:pt x="1721" y="373"/>
                  </a:lnTo>
                  <a:lnTo>
                    <a:pt x="1382" y="367"/>
                  </a:lnTo>
                  <a:lnTo>
                    <a:pt x="1082" y="484"/>
                  </a:lnTo>
                  <a:lnTo>
                    <a:pt x="798" y="678"/>
                  </a:lnTo>
                  <a:lnTo>
                    <a:pt x="529" y="926"/>
                  </a:lnTo>
                  <a:lnTo>
                    <a:pt x="262" y="1199"/>
                  </a:lnTo>
                  <a:lnTo>
                    <a:pt x="0" y="1479"/>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0" name="Freeform 11">
              <a:extLst>
                <a:ext uri="{FF2B5EF4-FFF2-40B4-BE49-F238E27FC236}">
                  <a16:creationId xmlns:a16="http://schemas.microsoft.com/office/drawing/2014/main" id="{68BC8553-0413-428C-BE0C-C885436B72E0}"/>
                </a:ext>
              </a:extLst>
            </p:cNvPr>
            <p:cNvSpPr>
              <a:spLocks/>
            </p:cNvSpPr>
            <p:nvPr/>
          </p:nvSpPr>
          <p:spPr bwMode="auto">
            <a:xfrm>
              <a:off x="2713" y="1222"/>
              <a:ext cx="411" cy="245"/>
            </a:xfrm>
            <a:custGeom>
              <a:avLst/>
              <a:gdLst>
                <a:gd name="T0" fmla="*/ 0 w 2468"/>
                <a:gd name="T1" fmla="*/ 1472 h 1472"/>
                <a:gd name="T2" fmla="*/ 193 w 2468"/>
                <a:gd name="T3" fmla="*/ 1099 h 1472"/>
                <a:gd name="T4" fmla="*/ 463 w 2468"/>
                <a:gd name="T5" fmla="*/ 726 h 1472"/>
                <a:gd name="T6" fmla="*/ 777 w 2468"/>
                <a:gd name="T7" fmla="*/ 388 h 1472"/>
                <a:gd name="T8" fmla="*/ 1129 w 2468"/>
                <a:gd name="T9" fmla="*/ 135 h 1472"/>
                <a:gd name="T10" fmla="*/ 1489 w 2468"/>
                <a:gd name="T11" fmla="*/ 0 h 1472"/>
                <a:gd name="T12" fmla="*/ 1849 w 2468"/>
                <a:gd name="T13" fmla="*/ 31 h 1472"/>
                <a:gd name="T14" fmla="*/ 2177 w 2468"/>
                <a:gd name="T15" fmla="*/ 270 h 1472"/>
                <a:gd name="T16" fmla="*/ 2468 w 2468"/>
                <a:gd name="T17" fmla="*/ 760 h 1472"/>
                <a:gd name="T18" fmla="*/ 2056 w 2468"/>
                <a:gd name="T19" fmla="*/ 460 h 1472"/>
                <a:gd name="T20" fmla="*/ 1693 w 2468"/>
                <a:gd name="T21" fmla="*/ 328 h 1472"/>
                <a:gd name="T22" fmla="*/ 1365 w 2468"/>
                <a:gd name="T23" fmla="*/ 332 h 1472"/>
                <a:gd name="T24" fmla="*/ 1065 w 2468"/>
                <a:gd name="T25" fmla="*/ 457 h 1472"/>
                <a:gd name="T26" fmla="*/ 784 w 2468"/>
                <a:gd name="T27" fmla="*/ 653 h 1472"/>
                <a:gd name="T28" fmla="*/ 518 w 2468"/>
                <a:gd name="T29" fmla="*/ 909 h 1472"/>
                <a:gd name="T30" fmla="*/ 256 w 2468"/>
                <a:gd name="T31" fmla="*/ 1189 h 1472"/>
                <a:gd name="T32" fmla="*/ 0 w 2468"/>
                <a:gd name="T33" fmla="*/ 1472 h 14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68"/>
                <a:gd name="T52" fmla="*/ 0 h 1472"/>
                <a:gd name="T53" fmla="*/ 2468 w 2468"/>
                <a:gd name="T54" fmla="*/ 1472 h 14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68" h="1472">
                  <a:moveTo>
                    <a:pt x="0" y="1472"/>
                  </a:moveTo>
                  <a:lnTo>
                    <a:pt x="193" y="1099"/>
                  </a:lnTo>
                  <a:lnTo>
                    <a:pt x="463" y="726"/>
                  </a:lnTo>
                  <a:lnTo>
                    <a:pt x="777" y="388"/>
                  </a:lnTo>
                  <a:lnTo>
                    <a:pt x="1129" y="135"/>
                  </a:lnTo>
                  <a:lnTo>
                    <a:pt x="1489" y="0"/>
                  </a:lnTo>
                  <a:lnTo>
                    <a:pt x="1849" y="31"/>
                  </a:lnTo>
                  <a:lnTo>
                    <a:pt x="2177" y="270"/>
                  </a:lnTo>
                  <a:lnTo>
                    <a:pt x="2468" y="760"/>
                  </a:lnTo>
                  <a:lnTo>
                    <a:pt x="2056" y="460"/>
                  </a:lnTo>
                  <a:lnTo>
                    <a:pt x="1693" y="328"/>
                  </a:lnTo>
                  <a:lnTo>
                    <a:pt x="1365" y="332"/>
                  </a:lnTo>
                  <a:lnTo>
                    <a:pt x="1065" y="457"/>
                  </a:lnTo>
                  <a:lnTo>
                    <a:pt x="784" y="653"/>
                  </a:lnTo>
                  <a:lnTo>
                    <a:pt x="518" y="909"/>
                  </a:lnTo>
                  <a:lnTo>
                    <a:pt x="256" y="1189"/>
                  </a:lnTo>
                  <a:lnTo>
                    <a:pt x="0" y="1472"/>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1" name="Freeform 12">
              <a:extLst>
                <a:ext uri="{FF2B5EF4-FFF2-40B4-BE49-F238E27FC236}">
                  <a16:creationId xmlns:a16="http://schemas.microsoft.com/office/drawing/2014/main" id="{E60C5935-3890-4605-B7C6-D1E3BA98C84E}"/>
                </a:ext>
              </a:extLst>
            </p:cNvPr>
            <p:cNvSpPr>
              <a:spLocks/>
            </p:cNvSpPr>
            <p:nvPr/>
          </p:nvSpPr>
          <p:spPr bwMode="auto">
            <a:xfrm>
              <a:off x="2606" y="1579"/>
              <a:ext cx="215" cy="387"/>
            </a:xfrm>
            <a:custGeom>
              <a:avLst/>
              <a:gdLst>
                <a:gd name="T0" fmla="*/ 0 w 1293"/>
                <a:gd name="T1" fmla="*/ 31 h 2320"/>
                <a:gd name="T2" fmla="*/ 197 w 1293"/>
                <a:gd name="T3" fmla="*/ 166 h 2320"/>
                <a:gd name="T4" fmla="*/ 360 w 1293"/>
                <a:gd name="T5" fmla="*/ 360 h 2320"/>
                <a:gd name="T6" fmla="*/ 487 w 1293"/>
                <a:gd name="T7" fmla="*/ 595 h 2320"/>
                <a:gd name="T8" fmla="*/ 584 w 1293"/>
                <a:gd name="T9" fmla="*/ 871 h 2320"/>
                <a:gd name="T10" fmla="*/ 654 w 1293"/>
                <a:gd name="T11" fmla="*/ 1165 h 2320"/>
                <a:gd name="T12" fmla="*/ 698 w 1293"/>
                <a:gd name="T13" fmla="*/ 1469 h 2320"/>
                <a:gd name="T14" fmla="*/ 718 w 1293"/>
                <a:gd name="T15" fmla="*/ 1773 h 2320"/>
                <a:gd name="T16" fmla="*/ 726 w 1293"/>
                <a:gd name="T17" fmla="*/ 2074 h 2320"/>
                <a:gd name="T18" fmla="*/ 726 w 1293"/>
                <a:gd name="T19" fmla="*/ 2102 h 2320"/>
                <a:gd name="T20" fmla="*/ 726 w 1293"/>
                <a:gd name="T21" fmla="*/ 2133 h 2320"/>
                <a:gd name="T22" fmla="*/ 726 w 1293"/>
                <a:gd name="T23" fmla="*/ 2164 h 2320"/>
                <a:gd name="T24" fmla="*/ 726 w 1293"/>
                <a:gd name="T25" fmla="*/ 2194 h 2320"/>
                <a:gd name="T26" fmla="*/ 726 w 1293"/>
                <a:gd name="T27" fmla="*/ 2223 h 2320"/>
                <a:gd name="T28" fmla="*/ 726 w 1293"/>
                <a:gd name="T29" fmla="*/ 2254 h 2320"/>
                <a:gd name="T30" fmla="*/ 726 w 1293"/>
                <a:gd name="T31" fmla="*/ 2285 h 2320"/>
                <a:gd name="T32" fmla="*/ 729 w 1293"/>
                <a:gd name="T33" fmla="*/ 2320 h 2320"/>
                <a:gd name="T34" fmla="*/ 1106 w 1293"/>
                <a:gd name="T35" fmla="*/ 1825 h 2320"/>
                <a:gd name="T36" fmla="*/ 1282 w 1293"/>
                <a:gd name="T37" fmla="*/ 1362 h 2320"/>
                <a:gd name="T38" fmla="*/ 1293 w 1293"/>
                <a:gd name="T39" fmla="*/ 941 h 2320"/>
                <a:gd name="T40" fmla="*/ 1164 w 1293"/>
                <a:gd name="T41" fmla="*/ 581 h 2320"/>
                <a:gd name="T42" fmla="*/ 937 w 1293"/>
                <a:gd name="T43" fmla="*/ 287 h 2320"/>
                <a:gd name="T44" fmla="*/ 643 w 1293"/>
                <a:gd name="T45" fmla="*/ 94 h 2320"/>
                <a:gd name="T46" fmla="*/ 321 w 1293"/>
                <a:gd name="T47" fmla="*/ 0 h 2320"/>
                <a:gd name="T48" fmla="*/ 0 w 1293"/>
                <a:gd name="T49" fmla="*/ 31 h 2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3"/>
                <a:gd name="T76" fmla="*/ 0 h 2320"/>
                <a:gd name="T77" fmla="*/ 1293 w 1293"/>
                <a:gd name="T78" fmla="*/ 2320 h 2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3" h="2320">
                  <a:moveTo>
                    <a:pt x="0" y="31"/>
                  </a:moveTo>
                  <a:lnTo>
                    <a:pt x="197" y="166"/>
                  </a:lnTo>
                  <a:lnTo>
                    <a:pt x="360" y="360"/>
                  </a:lnTo>
                  <a:lnTo>
                    <a:pt x="487" y="595"/>
                  </a:lnTo>
                  <a:lnTo>
                    <a:pt x="584" y="871"/>
                  </a:lnTo>
                  <a:lnTo>
                    <a:pt x="654" y="1165"/>
                  </a:lnTo>
                  <a:lnTo>
                    <a:pt x="698" y="1469"/>
                  </a:lnTo>
                  <a:lnTo>
                    <a:pt x="718" y="1773"/>
                  </a:lnTo>
                  <a:lnTo>
                    <a:pt x="726" y="2074"/>
                  </a:lnTo>
                  <a:lnTo>
                    <a:pt x="726" y="2102"/>
                  </a:lnTo>
                  <a:lnTo>
                    <a:pt x="726" y="2133"/>
                  </a:lnTo>
                  <a:lnTo>
                    <a:pt x="726" y="2164"/>
                  </a:lnTo>
                  <a:lnTo>
                    <a:pt x="726" y="2194"/>
                  </a:lnTo>
                  <a:lnTo>
                    <a:pt x="726" y="2223"/>
                  </a:lnTo>
                  <a:lnTo>
                    <a:pt x="726" y="2254"/>
                  </a:lnTo>
                  <a:lnTo>
                    <a:pt x="726" y="2285"/>
                  </a:lnTo>
                  <a:lnTo>
                    <a:pt x="729" y="2320"/>
                  </a:lnTo>
                  <a:lnTo>
                    <a:pt x="1106" y="1825"/>
                  </a:lnTo>
                  <a:lnTo>
                    <a:pt x="1282" y="1362"/>
                  </a:lnTo>
                  <a:lnTo>
                    <a:pt x="1293" y="941"/>
                  </a:lnTo>
                  <a:lnTo>
                    <a:pt x="1164" y="581"/>
                  </a:lnTo>
                  <a:lnTo>
                    <a:pt x="937" y="287"/>
                  </a:lnTo>
                  <a:lnTo>
                    <a:pt x="643" y="94"/>
                  </a:lnTo>
                  <a:lnTo>
                    <a:pt x="321" y="0"/>
                  </a:lnTo>
                  <a:lnTo>
                    <a:pt x="0" y="31"/>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2" name="Freeform 13">
              <a:extLst>
                <a:ext uri="{FF2B5EF4-FFF2-40B4-BE49-F238E27FC236}">
                  <a16:creationId xmlns:a16="http://schemas.microsoft.com/office/drawing/2014/main" id="{DDE54CD8-F358-4B70-BCCA-56CB88B8FF29}"/>
                </a:ext>
              </a:extLst>
            </p:cNvPr>
            <p:cNvSpPr>
              <a:spLocks/>
            </p:cNvSpPr>
            <p:nvPr/>
          </p:nvSpPr>
          <p:spPr bwMode="auto">
            <a:xfrm>
              <a:off x="2615" y="1582"/>
              <a:ext cx="202" cy="384"/>
            </a:xfrm>
            <a:custGeom>
              <a:avLst/>
              <a:gdLst>
                <a:gd name="T0" fmla="*/ 0 w 1213"/>
                <a:gd name="T1" fmla="*/ 28 h 2306"/>
                <a:gd name="T2" fmla="*/ 201 w 1213"/>
                <a:gd name="T3" fmla="*/ 163 h 2306"/>
                <a:gd name="T4" fmla="*/ 374 w 1213"/>
                <a:gd name="T5" fmla="*/ 360 h 2306"/>
                <a:gd name="T6" fmla="*/ 508 w 1213"/>
                <a:gd name="T7" fmla="*/ 595 h 2306"/>
                <a:gd name="T8" fmla="*/ 608 w 1213"/>
                <a:gd name="T9" fmla="*/ 867 h 2306"/>
                <a:gd name="T10" fmla="*/ 671 w 1213"/>
                <a:gd name="T11" fmla="*/ 1154 h 2306"/>
                <a:gd name="T12" fmla="*/ 705 w 1213"/>
                <a:gd name="T13" fmla="*/ 1462 h 2306"/>
                <a:gd name="T14" fmla="*/ 709 w 1213"/>
                <a:gd name="T15" fmla="*/ 1763 h 2306"/>
                <a:gd name="T16" fmla="*/ 688 w 1213"/>
                <a:gd name="T17" fmla="*/ 2050 h 2306"/>
                <a:gd name="T18" fmla="*/ 685 w 1213"/>
                <a:gd name="T19" fmla="*/ 2077 h 2306"/>
                <a:gd name="T20" fmla="*/ 677 w 1213"/>
                <a:gd name="T21" fmla="*/ 2111 h 2306"/>
                <a:gd name="T22" fmla="*/ 677 w 1213"/>
                <a:gd name="T23" fmla="*/ 2139 h 2306"/>
                <a:gd name="T24" fmla="*/ 677 w 1213"/>
                <a:gd name="T25" fmla="*/ 2177 h 2306"/>
                <a:gd name="T26" fmla="*/ 674 w 1213"/>
                <a:gd name="T27" fmla="*/ 2209 h 2306"/>
                <a:gd name="T28" fmla="*/ 674 w 1213"/>
                <a:gd name="T29" fmla="*/ 2240 h 2306"/>
                <a:gd name="T30" fmla="*/ 674 w 1213"/>
                <a:gd name="T31" fmla="*/ 2271 h 2306"/>
                <a:gd name="T32" fmla="*/ 674 w 1213"/>
                <a:gd name="T33" fmla="*/ 2306 h 2306"/>
                <a:gd name="T34" fmla="*/ 1034 w 1213"/>
                <a:gd name="T35" fmla="*/ 1822 h 2306"/>
                <a:gd name="T36" fmla="*/ 1210 w 1213"/>
                <a:gd name="T37" fmla="*/ 1365 h 2306"/>
                <a:gd name="T38" fmla="*/ 1213 w 1213"/>
                <a:gd name="T39" fmla="*/ 947 h 2306"/>
                <a:gd name="T40" fmla="*/ 1103 w 1213"/>
                <a:gd name="T41" fmla="*/ 595 h 2306"/>
                <a:gd name="T42" fmla="*/ 885 w 1213"/>
                <a:gd name="T43" fmla="*/ 301 h 2306"/>
                <a:gd name="T44" fmla="*/ 612 w 1213"/>
                <a:gd name="T45" fmla="*/ 97 h 2306"/>
                <a:gd name="T46" fmla="*/ 300 w 1213"/>
                <a:gd name="T47" fmla="*/ 0 h 2306"/>
                <a:gd name="T48" fmla="*/ 0 w 1213"/>
                <a:gd name="T49" fmla="*/ 28 h 2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3"/>
                <a:gd name="T76" fmla="*/ 0 h 2306"/>
                <a:gd name="T77" fmla="*/ 1213 w 1213"/>
                <a:gd name="T78" fmla="*/ 2306 h 23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3" h="2306">
                  <a:moveTo>
                    <a:pt x="0" y="28"/>
                  </a:moveTo>
                  <a:lnTo>
                    <a:pt x="201" y="163"/>
                  </a:lnTo>
                  <a:lnTo>
                    <a:pt x="374" y="360"/>
                  </a:lnTo>
                  <a:lnTo>
                    <a:pt x="508" y="595"/>
                  </a:lnTo>
                  <a:lnTo>
                    <a:pt x="608" y="867"/>
                  </a:lnTo>
                  <a:lnTo>
                    <a:pt x="671" y="1154"/>
                  </a:lnTo>
                  <a:lnTo>
                    <a:pt x="705" y="1462"/>
                  </a:lnTo>
                  <a:lnTo>
                    <a:pt x="709" y="1763"/>
                  </a:lnTo>
                  <a:lnTo>
                    <a:pt x="688" y="2050"/>
                  </a:lnTo>
                  <a:lnTo>
                    <a:pt x="685" y="2077"/>
                  </a:lnTo>
                  <a:lnTo>
                    <a:pt x="677" y="2111"/>
                  </a:lnTo>
                  <a:lnTo>
                    <a:pt x="677" y="2139"/>
                  </a:lnTo>
                  <a:lnTo>
                    <a:pt x="677" y="2177"/>
                  </a:lnTo>
                  <a:lnTo>
                    <a:pt x="674" y="2209"/>
                  </a:lnTo>
                  <a:lnTo>
                    <a:pt x="674" y="2240"/>
                  </a:lnTo>
                  <a:lnTo>
                    <a:pt x="674" y="2271"/>
                  </a:lnTo>
                  <a:lnTo>
                    <a:pt x="674" y="2306"/>
                  </a:lnTo>
                  <a:lnTo>
                    <a:pt x="1034" y="1822"/>
                  </a:lnTo>
                  <a:lnTo>
                    <a:pt x="1210" y="1365"/>
                  </a:lnTo>
                  <a:lnTo>
                    <a:pt x="1213" y="947"/>
                  </a:lnTo>
                  <a:lnTo>
                    <a:pt x="1103" y="595"/>
                  </a:lnTo>
                  <a:lnTo>
                    <a:pt x="885" y="301"/>
                  </a:lnTo>
                  <a:lnTo>
                    <a:pt x="612" y="97"/>
                  </a:lnTo>
                  <a:lnTo>
                    <a:pt x="300" y="0"/>
                  </a:lnTo>
                  <a:lnTo>
                    <a:pt x="0" y="28"/>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3" name="Freeform 14">
              <a:extLst>
                <a:ext uri="{FF2B5EF4-FFF2-40B4-BE49-F238E27FC236}">
                  <a16:creationId xmlns:a16="http://schemas.microsoft.com/office/drawing/2014/main" id="{61CED10C-C1E9-47FE-8B06-20CBE1E066CB}"/>
                </a:ext>
              </a:extLst>
            </p:cNvPr>
            <p:cNvSpPr>
              <a:spLocks/>
            </p:cNvSpPr>
            <p:nvPr/>
          </p:nvSpPr>
          <p:spPr bwMode="auto">
            <a:xfrm>
              <a:off x="2623" y="1585"/>
              <a:ext cx="193" cy="381"/>
            </a:xfrm>
            <a:custGeom>
              <a:avLst/>
              <a:gdLst>
                <a:gd name="T0" fmla="*/ 0 w 1158"/>
                <a:gd name="T1" fmla="*/ 25 h 2289"/>
                <a:gd name="T2" fmla="*/ 217 w 1158"/>
                <a:gd name="T3" fmla="*/ 159 h 2289"/>
                <a:gd name="T4" fmla="*/ 390 w 1158"/>
                <a:gd name="T5" fmla="*/ 353 h 2289"/>
                <a:gd name="T6" fmla="*/ 532 w 1158"/>
                <a:gd name="T7" fmla="*/ 585 h 2289"/>
                <a:gd name="T8" fmla="*/ 636 w 1158"/>
                <a:gd name="T9" fmla="*/ 861 h 2289"/>
                <a:gd name="T10" fmla="*/ 698 w 1158"/>
                <a:gd name="T11" fmla="*/ 1148 h 2289"/>
                <a:gd name="T12" fmla="*/ 718 w 1158"/>
                <a:gd name="T13" fmla="*/ 1449 h 2289"/>
                <a:gd name="T14" fmla="*/ 705 w 1158"/>
                <a:gd name="T15" fmla="*/ 1746 h 2289"/>
                <a:gd name="T16" fmla="*/ 656 w 1158"/>
                <a:gd name="T17" fmla="*/ 2030 h 2289"/>
                <a:gd name="T18" fmla="*/ 649 w 1158"/>
                <a:gd name="T19" fmla="*/ 2057 h 2289"/>
                <a:gd name="T20" fmla="*/ 642 w 1158"/>
                <a:gd name="T21" fmla="*/ 2091 h 2289"/>
                <a:gd name="T22" fmla="*/ 639 w 1158"/>
                <a:gd name="T23" fmla="*/ 2119 h 2289"/>
                <a:gd name="T24" fmla="*/ 636 w 1158"/>
                <a:gd name="T25" fmla="*/ 2154 h 2289"/>
                <a:gd name="T26" fmla="*/ 628 w 1158"/>
                <a:gd name="T27" fmla="*/ 2185 h 2289"/>
                <a:gd name="T28" fmla="*/ 625 w 1158"/>
                <a:gd name="T29" fmla="*/ 2223 h 2289"/>
                <a:gd name="T30" fmla="*/ 625 w 1158"/>
                <a:gd name="T31" fmla="*/ 2254 h 2289"/>
                <a:gd name="T32" fmla="*/ 625 w 1158"/>
                <a:gd name="T33" fmla="*/ 2289 h 2289"/>
                <a:gd name="T34" fmla="*/ 977 w 1158"/>
                <a:gd name="T35" fmla="*/ 1811 h 2289"/>
                <a:gd name="T36" fmla="*/ 1147 w 1158"/>
                <a:gd name="T37" fmla="*/ 1369 h 2289"/>
                <a:gd name="T38" fmla="*/ 1158 w 1158"/>
                <a:gd name="T39" fmla="*/ 951 h 2289"/>
                <a:gd name="T40" fmla="*/ 1046 w 1158"/>
                <a:gd name="T41" fmla="*/ 595 h 2289"/>
                <a:gd name="T42" fmla="*/ 839 w 1158"/>
                <a:gd name="T43" fmla="*/ 308 h 2289"/>
                <a:gd name="T44" fmla="*/ 580 w 1158"/>
                <a:gd name="T45" fmla="*/ 104 h 2289"/>
                <a:gd name="T46" fmla="*/ 286 w 1158"/>
                <a:gd name="T47" fmla="*/ 0 h 2289"/>
                <a:gd name="T48" fmla="*/ 0 w 1158"/>
                <a:gd name="T49" fmla="*/ 25 h 22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58"/>
                <a:gd name="T76" fmla="*/ 0 h 2289"/>
                <a:gd name="T77" fmla="*/ 1158 w 1158"/>
                <a:gd name="T78" fmla="*/ 2289 h 22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58" h="2289">
                  <a:moveTo>
                    <a:pt x="0" y="25"/>
                  </a:moveTo>
                  <a:lnTo>
                    <a:pt x="217" y="159"/>
                  </a:lnTo>
                  <a:lnTo>
                    <a:pt x="390" y="353"/>
                  </a:lnTo>
                  <a:lnTo>
                    <a:pt x="532" y="585"/>
                  </a:lnTo>
                  <a:lnTo>
                    <a:pt x="636" y="861"/>
                  </a:lnTo>
                  <a:lnTo>
                    <a:pt x="698" y="1148"/>
                  </a:lnTo>
                  <a:lnTo>
                    <a:pt x="718" y="1449"/>
                  </a:lnTo>
                  <a:lnTo>
                    <a:pt x="705" y="1746"/>
                  </a:lnTo>
                  <a:lnTo>
                    <a:pt x="656" y="2030"/>
                  </a:lnTo>
                  <a:lnTo>
                    <a:pt x="649" y="2057"/>
                  </a:lnTo>
                  <a:lnTo>
                    <a:pt x="642" y="2091"/>
                  </a:lnTo>
                  <a:lnTo>
                    <a:pt x="639" y="2119"/>
                  </a:lnTo>
                  <a:lnTo>
                    <a:pt x="636" y="2154"/>
                  </a:lnTo>
                  <a:lnTo>
                    <a:pt x="628" y="2185"/>
                  </a:lnTo>
                  <a:lnTo>
                    <a:pt x="625" y="2223"/>
                  </a:lnTo>
                  <a:lnTo>
                    <a:pt x="625" y="2254"/>
                  </a:lnTo>
                  <a:lnTo>
                    <a:pt x="625" y="2289"/>
                  </a:lnTo>
                  <a:lnTo>
                    <a:pt x="977" y="1811"/>
                  </a:lnTo>
                  <a:lnTo>
                    <a:pt x="1147" y="1369"/>
                  </a:lnTo>
                  <a:lnTo>
                    <a:pt x="1158" y="951"/>
                  </a:lnTo>
                  <a:lnTo>
                    <a:pt x="1046" y="595"/>
                  </a:lnTo>
                  <a:lnTo>
                    <a:pt x="839" y="308"/>
                  </a:lnTo>
                  <a:lnTo>
                    <a:pt x="580" y="104"/>
                  </a:lnTo>
                  <a:lnTo>
                    <a:pt x="286" y="0"/>
                  </a:lnTo>
                  <a:lnTo>
                    <a:pt x="0" y="25"/>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4" name="Freeform 15">
              <a:extLst>
                <a:ext uri="{FF2B5EF4-FFF2-40B4-BE49-F238E27FC236}">
                  <a16:creationId xmlns:a16="http://schemas.microsoft.com/office/drawing/2014/main" id="{1516025E-3131-4021-8E72-F24E2D805B2A}"/>
                </a:ext>
              </a:extLst>
            </p:cNvPr>
            <p:cNvSpPr>
              <a:spLocks/>
            </p:cNvSpPr>
            <p:nvPr/>
          </p:nvSpPr>
          <p:spPr bwMode="auto">
            <a:xfrm>
              <a:off x="2632" y="1587"/>
              <a:ext cx="182" cy="379"/>
            </a:xfrm>
            <a:custGeom>
              <a:avLst/>
              <a:gdLst>
                <a:gd name="T0" fmla="*/ 0 w 1089"/>
                <a:gd name="T1" fmla="*/ 24 h 2271"/>
                <a:gd name="T2" fmla="*/ 221 w 1089"/>
                <a:gd name="T3" fmla="*/ 158 h 2271"/>
                <a:gd name="T4" fmla="*/ 408 w 1089"/>
                <a:gd name="T5" fmla="*/ 353 h 2271"/>
                <a:gd name="T6" fmla="*/ 553 w 1089"/>
                <a:gd name="T7" fmla="*/ 590 h 2271"/>
                <a:gd name="T8" fmla="*/ 657 w 1089"/>
                <a:gd name="T9" fmla="*/ 860 h 2271"/>
                <a:gd name="T10" fmla="*/ 708 w 1089"/>
                <a:gd name="T11" fmla="*/ 1143 h 2271"/>
                <a:gd name="T12" fmla="*/ 729 w 1089"/>
                <a:gd name="T13" fmla="*/ 1441 h 2271"/>
                <a:gd name="T14" fmla="*/ 691 w 1089"/>
                <a:gd name="T15" fmla="*/ 1728 h 2271"/>
                <a:gd name="T16" fmla="*/ 616 w 1089"/>
                <a:gd name="T17" fmla="*/ 2007 h 2271"/>
                <a:gd name="T18" fmla="*/ 605 w 1089"/>
                <a:gd name="T19" fmla="*/ 2039 h 2271"/>
                <a:gd name="T20" fmla="*/ 601 w 1089"/>
                <a:gd name="T21" fmla="*/ 2070 h 2271"/>
                <a:gd name="T22" fmla="*/ 594 w 1089"/>
                <a:gd name="T23" fmla="*/ 2101 h 2271"/>
                <a:gd name="T24" fmla="*/ 594 w 1089"/>
                <a:gd name="T25" fmla="*/ 2136 h 2271"/>
                <a:gd name="T26" fmla="*/ 584 w 1089"/>
                <a:gd name="T27" fmla="*/ 2167 h 2271"/>
                <a:gd name="T28" fmla="*/ 581 w 1089"/>
                <a:gd name="T29" fmla="*/ 2205 h 2271"/>
                <a:gd name="T30" fmla="*/ 570 w 1089"/>
                <a:gd name="T31" fmla="*/ 2236 h 2271"/>
                <a:gd name="T32" fmla="*/ 570 w 1089"/>
                <a:gd name="T33" fmla="*/ 2271 h 2271"/>
                <a:gd name="T34" fmla="*/ 909 w 1089"/>
                <a:gd name="T35" fmla="*/ 1804 h 2271"/>
                <a:gd name="T36" fmla="*/ 1075 w 1089"/>
                <a:gd name="T37" fmla="*/ 1358 h 2271"/>
                <a:gd name="T38" fmla="*/ 1089 w 1089"/>
                <a:gd name="T39" fmla="*/ 950 h 2271"/>
                <a:gd name="T40" fmla="*/ 988 w 1089"/>
                <a:gd name="T41" fmla="*/ 595 h 2271"/>
                <a:gd name="T42" fmla="*/ 795 w 1089"/>
                <a:gd name="T43" fmla="*/ 307 h 2271"/>
                <a:gd name="T44" fmla="*/ 550 w 1089"/>
                <a:gd name="T45" fmla="*/ 103 h 2271"/>
                <a:gd name="T46" fmla="*/ 270 w 1089"/>
                <a:gd name="T47" fmla="*/ 0 h 2271"/>
                <a:gd name="T48" fmla="*/ 0 w 1089"/>
                <a:gd name="T49" fmla="*/ 24 h 22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89"/>
                <a:gd name="T76" fmla="*/ 0 h 2271"/>
                <a:gd name="T77" fmla="*/ 1089 w 1089"/>
                <a:gd name="T78" fmla="*/ 2271 h 22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89" h="2271">
                  <a:moveTo>
                    <a:pt x="0" y="24"/>
                  </a:moveTo>
                  <a:lnTo>
                    <a:pt x="221" y="158"/>
                  </a:lnTo>
                  <a:lnTo>
                    <a:pt x="408" y="353"/>
                  </a:lnTo>
                  <a:lnTo>
                    <a:pt x="553" y="590"/>
                  </a:lnTo>
                  <a:lnTo>
                    <a:pt x="657" y="860"/>
                  </a:lnTo>
                  <a:lnTo>
                    <a:pt x="708" y="1143"/>
                  </a:lnTo>
                  <a:lnTo>
                    <a:pt x="729" y="1441"/>
                  </a:lnTo>
                  <a:lnTo>
                    <a:pt x="691" y="1728"/>
                  </a:lnTo>
                  <a:lnTo>
                    <a:pt x="616" y="2007"/>
                  </a:lnTo>
                  <a:lnTo>
                    <a:pt x="605" y="2039"/>
                  </a:lnTo>
                  <a:lnTo>
                    <a:pt x="601" y="2070"/>
                  </a:lnTo>
                  <a:lnTo>
                    <a:pt x="594" y="2101"/>
                  </a:lnTo>
                  <a:lnTo>
                    <a:pt x="594" y="2136"/>
                  </a:lnTo>
                  <a:lnTo>
                    <a:pt x="584" y="2167"/>
                  </a:lnTo>
                  <a:lnTo>
                    <a:pt x="581" y="2205"/>
                  </a:lnTo>
                  <a:lnTo>
                    <a:pt x="570" y="2236"/>
                  </a:lnTo>
                  <a:lnTo>
                    <a:pt x="570" y="2271"/>
                  </a:lnTo>
                  <a:lnTo>
                    <a:pt x="909" y="1804"/>
                  </a:lnTo>
                  <a:lnTo>
                    <a:pt x="1075" y="1358"/>
                  </a:lnTo>
                  <a:lnTo>
                    <a:pt x="1089" y="950"/>
                  </a:lnTo>
                  <a:lnTo>
                    <a:pt x="988" y="595"/>
                  </a:lnTo>
                  <a:lnTo>
                    <a:pt x="795" y="307"/>
                  </a:lnTo>
                  <a:lnTo>
                    <a:pt x="550" y="103"/>
                  </a:lnTo>
                  <a:lnTo>
                    <a:pt x="270" y="0"/>
                  </a:lnTo>
                  <a:lnTo>
                    <a:pt x="0" y="24"/>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5" name="Freeform 16">
              <a:extLst>
                <a:ext uri="{FF2B5EF4-FFF2-40B4-BE49-F238E27FC236}">
                  <a16:creationId xmlns:a16="http://schemas.microsoft.com/office/drawing/2014/main" id="{8C11D230-7B12-46D7-92EF-715C2AB34108}"/>
                </a:ext>
              </a:extLst>
            </p:cNvPr>
            <p:cNvSpPr>
              <a:spLocks/>
            </p:cNvSpPr>
            <p:nvPr/>
          </p:nvSpPr>
          <p:spPr bwMode="auto">
            <a:xfrm>
              <a:off x="2640" y="1590"/>
              <a:ext cx="170" cy="376"/>
            </a:xfrm>
            <a:custGeom>
              <a:avLst/>
              <a:gdLst>
                <a:gd name="T0" fmla="*/ 0 w 1020"/>
                <a:gd name="T1" fmla="*/ 20 h 2254"/>
                <a:gd name="T2" fmla="*/ 228 w 1020"/>
                <a:gd name="T3" fmla="*/ 159 h 2254"/>
                <a:gd name="T4" fmla="*/ 429 w 1020"/>
                <a:gd name="T5" fmla="*/ 353 h 2254"/>
                <a:gd name="T6" fmla="*/ 577 w 1020"/>
                <a:gd name="T7" fmla="*/ 587 h 2254"/>
                <a:gd name="T8" fmla="*/ 684 w 1020"/>
                <a:gd name="T9" fmla="*/ 857 h 2254"/>
                <a:gd name="T10" fmla="*/ 736 w 1020"/>
                <a:gd name="T11" fmla="*/ 1134 h 2254"/>
                <a:gd name="T12" fmla="*/ 744 w 1020"/>
                <a:gd name="T13" fmla="*/ 1428 h 2254"/>
                <a:gd name="T14" fmla="*/ 688 w 1020"/>
                <a:gd name="T15" fmla="*/ 1711 h 2254"/>
                <a:gd name="T16" fmla="*/ 585 w 1020"/>
                <a:gd name="T17" fmla="*/ 1981 h 2254"/>
                <a:gd name="T18" fmla="*/ 577 w 1020"/>
                <a:gd name="T19" fmla="*/ 2012 h 2254"/>
                <a:gd name="T20" fmla="*/ 568 w 1020"/>
                <a:gd name="T21" fmla="*/ 2050 h 2254"/>
                <a:gd name="T22" fmla="*/ 557 w 1020"/>
                <a:gd name="T23" fmla="*/ 2081 h 2254"/>
                <a:gd name="T24" fmla="*/ 553 w 1020"/>
                <a:gd name="T25" fmla="*/ 2116 h 2254"/>
                <a:gd name="T26" fmla="*/ 539 w 1020"/>
                <a:gd name="T27" fmla="*/ 2146 h 2254"/>
                <a:gd name="T28" fmla="*/ 536 w 1020"/>
                <a:gd name="T29" fmla="*/ 2185 h 2254"/>
                <a:gd name="T30" fmla="*/ 525 w 1020"/>
                <a:gd name="T31" fmla="*/ 2219 h 2254"/>
                <a:gd name="T32" fmla="*/ 522 w 1020"/>
                <a:gd name="T33" fmla="*/ 2254 h 2254"/>
                <a:gd name="T34" fmla="*/ 847 w 1020"/>
                <a:gd name="T35" fmla="*/ 1797 h 2254"/>
                <a:gd name="T36" fmla="*/ 1009 w 1020"/>
                <a:gd name="T37" fmla="*/ 1358 h 2254"/>
                <a:gd name="T38" fmla="*/ 1020 w 1020"/>
                <a:gd name="T39" fmla="*/ 953 h 2254"/>
                <a:gd name="T40" fmla="*/ 930 w 1020"/>
                <a:gd name="T41" fmla="*/ 605 h 2254"/>
                <a:gd name="T42" fmla="*/ 750 w 1020"/>
                <a:gd name="T43" fmla="*/ 311 h 2254"/>
                <a:gd name="T44" fmla="*/ 519 w 1020"/>
                <a:gd name="T45" fmla="*/ 111 h 2254"/>
                <a:gd name="T46" fmla="*/ 256 w 1020"/>
                <a:gd name="T47" fmla="*/ 0 h 2254"/>
                <a:gd name="T48" fmla="*/ 0 w 1020"/>
                <a:gd name="T49" fmla="*/ 20 h 2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0"/>
                <a:gd name="T76" fmla="*/ 0 h 2254"/>
                <a:gd name="T77" fmla="*/ 1020 w 1020"/>
                <a:gd name="T78" fmla="*/ 2254 h 22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0" h="2254">
                  <a:moveTo>
                    <a:pt x="0" y="20"/>
                  </a:moveTo>
                  <a:lnTo>
                    <a:pt x="228" y="159"/>
                  </a:lnTo>
                  <a:lnTo>
                    <a:pt x="429" y="353"/>
                  </a:lnTo>
                  <a:lnTo>
                    <a:pt x="577" y="587"/>
                  </a:lnTo>
                  <a:lnTo>
                    <a:pt x="684" y="857"/>
                  </a:lnTo>
                  <a:lnTo>
                    <a:pt x="736" y="1134"/>
                  </a:lnTo>
                  <a:lnTo>
                    <a:pt x="744" y="1428"/>
                  </a:lnTo>
                  <a:lnTo>
                    <a:pt x="688" y="1711"/>
                  </a:lnTo>
                  <a:lnTo>
                    <a:pt x="585" y="1981"/>
                  </a:lnTo>
                  <a:lnTo>
                    <a:pt x="577" y="2012"/>
                  </a:lnTo>
                  <a:lnTo>
                    <a:pt x="568" y="2050"/>
                  </a:lnTo>
                  <a:lnTo>
                    <a:pt x="557" y="2081"/>
                  </a:lnTo>
                  <a:lnTo>
                    <a:pt x="553" y="2116"/>
                  </a:lnTo>
                  <a:lnTo>
                    <a:pt x="539" y="2146"/>
                  </a:lnTo>
                  <a:lnTo>
                    <a:pt x="536" y="2185"/>
                  </a:lnTo>
                  <a:lnTo>
                    <a:pt x="525" y="2219"/>
                  </a:lnTo>
                  <a:lnTo>
                    <a:pt x="522" y="2254"/>
                  </a:lnTo>
                  <a:lnTo>
                    <a:pt x="847" y="1797"/>
                  </a:lnTo>
                  <a:lnTo>
                    <a:pt x="1009" y="1358"/>
                  </a:lnTo>
                  <a:lnTo>
                    <a:pt x="1020" y="953"/>
                  </a:lnTo>
                  <a:lnTo>
                    <a:pt x="930" y="605"/>
                  </a:lnTo>
                  <a:lnTo>
                    <a:pt x="750" y="311"/>
                  </a:lnTo>
                  <a:lnTo>
                    <a:pt x="519" y="111"/>
                  </a:lnTo>
                  <a:lnTo>
                    <a:pt x="256" y="0"/>
                  </a:lnTo>
                  <a:lnTo>
                    <a:pt x="0" y="2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6" name="Freeform 17">
              <a:extLst>
                <a:ext uri="{FF2B5EF4-FFF2-40B4-BE49-F238E27FC236}">
                  <a16:creationId xmlns:a16="http://schemas.microsoft.com/office/drawing/2014/main" id="{B8CCA9CE-86C2-4073-BA0A-20B7CF7276BA}"/>
                </a:ext>
              </a:extLst>
            </p:cNvPr>
            <p:cNvSpPr>
              <a:spLocks/>
            </p:cNvSpPr>
            <p:nvPr/>
          </p:nvSpPr>
          <p:spPr bwMode="auto">
            <a:xfrm>
              <a:off x="1889" y="1543"/>
              <a:ext cx="538" cy="251"/>
            </a:xfrm>
            <a:custGeom>
              <a:avLst/>
              <a:gdLst>
                <a:gd name="T0" fmla="*/ 0 w 3229"/>
                <a:gd name="T1" fmla="*/ 1506 h 1506"/>
                <a:gd name="T2" fmla="*/ 211 w 3229"/>
                <a:gd name="T3" fmla="*/ 1291 h 1506"/>
                <a:gd name="T4" fmla="*/ 498 w 3229"/>
                <a:gd name="T5" fmla="*/ 1091 h 1506"/>
                <a:gd name="T6" fmla="*/ 841 w 3229"/>
                <a:gd name="T7" fmla="*/ 911 h 1506"/>
                <a:gd name="T8" fmla="*/ 1227 w 3229"/>
                <a:gd name="T9" fmla="*/ 749 h 1506"/>
                <a:gd name="T10" fmla="*/ 1639 w 3229"/>
                <a:gd name="T11" fmla="*/ 604 h 1506"/>
                <a:gd name="T12" fmla="*/ 2060 w 3229"/>
                <a:gd name="T13" fmla="*/ 473 h 1506"/>
                <a:gd name="T14" fmla="*/ 2478 w 3229"/>
                <a:gd name="T15" fmla="*/ 366 h 1506"/>
                <a:gd name="T16" fmla="*/ 2886 w 3229"/>
                <a:gd name="T17" fmla="*/ 279 h 1506"/>
                <a:gd name="T18" fmla="*/ 2927 w 3229"/>
                <a:gd name="T19" fmla="*/ 265 h 1506"/>
                <a:gd name="T20" fmla="*/ 2973 w 3229"/>
                <a:gd name="T21" fmla="*/ 254 h 1506"/>
                <a:gd name="T22" fmla="*/ 3014 w 3229"/>
                <a:gd name="T23" fmla="*/ 248 h 1506"/>
                <a:gd name="T24" fmla="*/ 3059 w 3229"/>
                <a:gd name="T25" fmla="*/ 242 h 1506"/>
                <a:gd name="T26" fmla="*/ 3097 w 3229"/>
                <a:gd name="T27" fmla="*/ 231 h 1506"/>
                <a:gd name="T28" fmla="*/ 3138 w 3229"/>
                <a:gd name="T29" fmla="*/ 220 h 1506"/>
                <a:gd name="T30" fmla="*/ 3183 w 3229"/>
                <a:gd name="T31" fmla="*/ 210 h 1506"/>
                <a:gd name="T32" fmla="*/ 3229 w 3229"/>
                <a:gd name="T33" fmla="*/ 207 h 1506"/>
                <a:gd name="T34" fmla="*/ 2602 w 3229"/>
                <a:gd name="T35" fmla="*/ 17 h 1506"/>
                <a:gd name="T36" fmla="*/ 1991 w 3229"/>
                <a:gd name="T37" fmla="*/ 0 h 1506"/>
                <a:gd name="T38" fmla="*/ 1417 w 3229"/>
                <a:gd name="T39" fmla="*/ 116 h 1506"/>
                <a:gd name="T40" fmla="*/ 910 w 3229"/>
                <a:gd name="T41" fmla="*/ 338 h 1506"/>
                <a:gd name="T42" fmla="*/ 481 w 3229"/>
                <a:gd name="T43" fmla="*/ 611 h 1506"/>
                <a:gd name="T44" fmla="*/ 176 w 3229"/>
                <a:gd name="T45" fmla="*/ 925 h 1506"/>
                <a:gd name="T46" fmla="*/ 4 w 3229"/>
                <a:gd name="T47" fmla="*/ 1233 h 1506"/>
                <a:gd name="T48" fmla="*/ 0 w 3229"/>
                <a:gd name="T49" fmla="*/ 1506 h 15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29"/>
                <a:gd name="T76" fmla="*/ 0 h 1506"/>
                <a:gd name="T77" fmla="*/ 3229 w 3229"/>
                <a:gd name="T78" fmla="*/ 1506 h 15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29" h="1506">
                  <a:moveTo>
                    <a:pt x="0" y="1506"/>
                  </a:moveTo>
                  <a:lnTo>
                    <a:pt x="211" y="1291"/>
                  </a:lnTo>
                  <a:lnTo>
                    <a:pt x="498" y="1091"/>
                  </a:lnTo>
                  <a:lnTo>
                    <a:pt x="841" y="911"/>
                  </a:lnTo>
                  <a:lnTo>
                    <a:pt x="1227" y="749"/>
                  </a:lnTo>
                  <a:lnTo>
                    <a:pt x="1639" y="604"/>
                  </a:lnTo>
                  <a:lnTo>
                    <a:pt x="2060" y="473"/>
                  </a:lnTo>
                  <a:lnTo>
                    <a:pt x="2478" y="366"/>
                  </a:lnTo>
                  <a:lnTo>
                    <a:pt x="2886" y="279"/>
                  </a:lnTo>
                  <a:lnTo>
                    <a:pt x="2927" y="265"/>
                  </a:lnTo>
                  <a:lnTo>
                    <a:pt x="2973" y="254"/>
                  </a:lnTo>
                  <a:lnTo>
                    <a:pt x="3014" y="248"/>
                  </a:lnTo>
                  <a:lnTo>
                    <a:pt x="3059" y="242"/>
                  </a:lnTo>
                  <a:lnTo>
                    <a:pt x="3097" y="231"/>
                  </a:lnTo>
                  <a:lnTo>
                    <a:pt x="3138" y="220"/>
                  </a:lnTo>
                  <a:lnTo>
                    <a:pt x="3183" y="210"/>
                  </a:lnTo>
                  <a:lnTo>
                    <a:pt x="3229" y="207"/>
                  </a:lnTo>
                  <a:lnTo>
                    <a:pt x="2602" y="17"/>
                  </a:lnTo>
                  <a:lnTo>
                    <a:pt x="1991" y="0"/>
                  </a:lnTo>
                  <a:lnTo>
                    <a:pt x="1417" y="116"/>
                  </a:lnTo>
                  <a:lnTo>
                    <a:pt x="910" y="338"/>
                  </a:lnTo>
                  <a:lnTo>
                    <a:pt x="481" y="611"/>
                  </a:lnTo>
                  <a:lnTo>
                    <a:pt x="176" y="925"/>
                  </a:lnTo>
                  <a:lnTo>
                    <a:pt x="4" y="1233"/>
                  </a:lnTo>
                  <a:lnTo>
                    <a:pt x="0" y="1506"/>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7" name="Freeform 18">
              <a:extLst>
                <a:ext uri="{FF2B5EF4-FFF2-40B4-BE49-F238E27FC236}">
                  <a16:creationId xmlns:a16="http://schemas.microsoft.com/office/drawing/2014/main" id="{E1A0DC41-5339-49AB-8054-AD928F53A93B}"/>
                </a:ext>
              </a:extLst>
            </p:cNvPr>
            <p:cNvSpPr>
              <a:spLocks/>
            </p:cNvSpPr>
            <p:nvPr/>
          </p:nvSpPr>
          <p:spPr bwMode="auto">
            <a:xfrm>
              <a:off x="1892" y="1545"/>
              <a:ext cx="535" cy="241"/>
            </a:xfrm>
            <a:custGeom>
              <a:avLst/>
              <a:gdLst>
                <a:gd name="T0" fmla="*/ 0 w 3208"/>
                <a:gd name="T1" fmla="*/ 1445 h 1445"/>
                <a:gd name="T2" fmla="*/ 215 w 3208"/>
                <a:gd name="T3" fmla="*/ 1223 h 1445"/>
                <a:gd name="T4" fmla="*/ 501 w 3208"/>
                <a:gd name="T5" fmla="*/ 1019 h 1445"/>
                <a:gd name="T6" fmla="*/ 843 w 3208"/>
                <a:gd name="T7" fmla="*/ 833 h 1445"/>
                <a:gd name="T8" fmla="*/ 1230 w 3208"/>
                <a:gd name="T9" fmla="*/ 670 h 1445"/>
                <a:gd name="T10" fmla="*/ 1635 w 3208"/>
                <a:gd name="T11" fmla="*/ 526 h 1445"/>
                <a:gd name="T12" fmla="*/ 2056 w 3208"/>
                <a:gd name="T13" fmla="*/ 408 h 1445"/>
                <a:gd name="T14" fmla="*/ 2468 w 3208"/>
                <a:gd name="T15" fmla="*/ 315 h 1445"/>
                <a:gd name="T16" fmla="*/ 2862 w 3208"/>
                <a:gd name="T17" fmla="*/ 256 h 1445"/>
                <a:gd name="T18" fmla="*/ 2903 w 3208"/>
                <a:gd name="T19" fmla="*/ 249 h 1445"/>
                <a:gd name="T20" fmla="*/ 2941 w 3208"/>
                <a:gd name="T21" fmla="*/ 238 h 1445"/>
                <a:gd name="T22" fmla="*/ 2986 w 3208"/>
                <a:gd name="T23" fmla="*/ 229 h 1445"/>
                <a:gd name="T24" fmla="*/ 3030 w 3208"/>
                <a:gd name="T25" fmla="*/ 224 h 1445"/>
                <a:gd name="T26" fmla="*/ 3073 w 3208"/>
                <a:gd name="T27" fmla="*/ 211 h 1445"/>
                <a:gd name="T28" fmla="*/ 3117 w 3208"/>
                <a:gd name="T29" fmla="*/ 207 h 1445"/>
                <a:gd name="T30" fmla="*/ 3162 w 3208"/>
                <a:gd name="T31" fmla="*/ 197 h 1445"/>
                <a:gd name="T32" fmla="*/ 3208 w 3208"/>
                <a:gd name="T33" fmla="*/ 194 h 1445"/>
                <a:gd name="T34" fmla="*/ 2592 w 3208"/>
                <a:gd name="T35" fmla="*/ 14 h 1445"/>
                <a:gd name="T36" fmla="*/ 1990 w 3208"/>
                <a:gd name="T37" fmla="*/ 0 h 1445"/>
                <a:gd name="T38" fmla="*/ 1417 w 3208"/>
                <a:gd name="T39" fmla="*/ 114 h 1445"/>
                <a:gd name="T40" fmla="*/ 916 w 3208"/>
                <a:gd name="T41" fmla="*/ 325 h 1445"/>
                <a:gd name="T42" fmla="*/ 487 w 3208"/>
                <a:gd name="T43" fmla="*/ 591 h 1445"/>
                <a:gd name="T44" fmla="*/ 180 w 3208"/>
                <a:gd name="T45" fmla="*/ 892 h 1445"/>
                <a:gd name="T46" fmla="*/ 11 w 3208"/>
                <a:gd name="T47" fmla="*/ 1182 h 1445"/>
                <a:gd name="T48" fmla="*/ 0 w 3208"/>
                <a:gd name="T49" fmla="*/ 1445 h 14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08"/>
                <a:gd name="T76" fmla="*/ 0 h 1445"/>
                <a:gd name="T77" fmla="*/ 3208 w 3208"/>
                <a:gd name="T78" fmla="*/ 1445 h 14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08" h="1445">
                  <a:moveTo>
                    <a:pt x="0" y="1445"/>
                  </a:moveTo>
                  <a:lnTo>
                    <a:pt x="215" y="1223"/>
                  </a:lnTo>
                  <a:lnTo>
                    <a:pt x="501" y="1019"/>
                  </a:lnTo>
                  <a:lnTo>
                    <a:pt x="843" y="833"/>
                  </a:lnTo>
                  <a:lnTo>
                    <a:pt x="1230" y="670"/>
                  </a:lnTo>
                  <a:lnTo>
                    <a:pt x="1635" y="526"/>
                  </a:lnTo>
                  <a:lnTo>
                    <a:pt x="2056" y="408"/>
                  </a:lnTo>
                  <a:lnTo>
                    <a:pt x="2468" y="315"/>
                  </a:lnTo>
                  <a:lnTo>
                    <a:pt x="2862" y="256"/>
                  </a:lnTo>
                  <a:lnTo>
                    <a:pt x="2903" y="249"/>
                  </a:lnTo>
                  <a:lnTo>
                    <a:pt x="2941" y="238"/>
                  </a:lnTo>
                  <a:lnTo>
                    <a:pt x="2986" y="229"/>
                  </a:lnTo>
                  <a:lnTo>
                    <a:pt x="3030" y="224"/>
                  </a:lnTo>
                  <a:lnTo>
                    <a:pt x="3073" y="211"/>
                  </a:lnTo>
                  <a:lnTo>
                    <a:pt x="3117" y="207"/>
                  </a:lnTo>
                  <a:lnTo>
                    <a:pt x="3162" y="197"/>
                  </a:lnTo>
                  <a:lnTo>
                    <a:pt x="3208" y="194"/>
                  </a:lnTo>
                  <a:lnTo>
                    <a:pt x="2592" y="14"/>
                  </a:lnTo>
                  <a:lnTo>
                    <a:pt x="1990" y="0"/>
                  </a:lnTo>
                  <a:lnTo>
                    <a:pt x="1417" y="114"/>
                  </a:lnTo>
                  <a:lnTo>
                    <a:pt x="916" y="325"/>
                  </a:lnTo>
                  <a:lnTo>
                    <a:pt x="487" y="591"/>
                  </a:lnTo>
                  <a:lnTo>
                    <a:pt x="180" y="892"/>
                  </a:lnTo>
                  <a:lnTo>
                    <a:pt x="11" y="1182"/>
                  </a:lnTo>
                  <a:lnTo>
                    <a:pt x="0" y="1445"/>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8" name="Freeform 19">
              <a:extLst>
                <a:ext uri="{FF2B5EF4-FFF2-40B4-BE49-F238E27FC236}">
                  <a16:creationId xmlns:a16="http://schemas.microsoft.com/office/drawing/2014/main" id="{C9745E76-20EF-48C1-9758-4B4C9D6D3298}"/>
                </a:ext>
              </a:extLst>
            </p:cNvPr>
            <p:cNvSpPr>
              <a:spLocks/>
            </p:cNvSpPr>
            <p:nvPr/>
          </p:nvSpPr>
          <p:spPr bwMode="auto">
            <a:xfrm>
              <a:off x="1897" y="1547"/>
              <a:ext cx="530" cy="231"/>
            </a:xfrm>
            <a:custGeom>
              <a:avLst/>
              <a:gdLst>
                <a:gd name="T0" fmla="*/ 0 w 3180"/>
                <a:gd name="T1" fmla="*/ 1389 h 1389"/>
                <a:gd name="T2" fmla="*/ 217 w 3180"/>
                <a:gd name="T3" fmla="*/ 1158 h 1389"/>
                <a:gd name="T4" fmla="*/ 504 w 3180"/>
                <a:gd name="T5" fmla="*/ 948 h 1389"/>
                <a:gd name="T6" fmla="*/ 847 w 3180"/>
                <a:gd name="T7" fmla="*/ 754 h 1389"/>
                <a:gd name="T8" fmla="*/ 1227 w 3180"/>
                <a:gd name="T9" fmla="*/ 588 h 1389"/>
                <a:gd name="T10" fmla="*/ 1634 w 3180"/>
                <a:gd name="T11" fmla="*/ 443 h 1389"/>
                <a:gd name="T12" fmla="*/ 2045 w 3180"/>
                <a:gd name="T13" fmla="*/ 335 h 1389"/>
                <a:gd name="T14" fmla="*/ 2446 w 3180"/>
                <a:gd name="T15" fmla="*/ 263 h 1389"/>
                <a:gd name="T16" fmla="*/ 2823 w 3180"/>
                <a:gd name="T17" fmla="*/ 231 h 1389"/>
                <a:gd name="T18" fmla="*/ 2864 w 3180"/>
                <a:gd name="T19" fmla="*/ 225 h 1389"/>
                <a:gd name="T20" fmla="*/ 2910 w 3180"/>
                <a:gd name="T21" fmla="*/ 219 h 1389"/>
                <a:gd name="T22" fmla="*/ 2955 w 3180"/>
                <a:gd name="T23" fmla="*/ 211 h 1389"/>
                <a:gd name="T24" fmla="*/ 2999 w 3180"/>
                <a:gd name="T25" fmla="*/ 208 h 1389"/>
                <a:gd name="T26" fmla="*/ 3041 w 3180"/>
                <a:gd name="T27" fmla="*/ 197 h 1389"/>
                <a:gd name="T28" fmla="*/ 3089 w 3180"/>
                <a:gd name="T29" fmla="*/ 194 h 1389"/>
                <a:gd name="T30" fmla="*/ 3131 w 3180"/>
                <a:gd name="T31" fmla="*/ 187 h 1389"/>
                <a:gd name="T32" fmla="*/ 3180 w 3180"/>
                <a:gd name="T33" fmla="*/ 184 h 1389"/>
                <a:gd name="T34" fmla="*/ 2575 w 3180"/>
                <a:gd name="T35" fmla="*/ 14 h 1389"/>
                <a:gd name="T36" fmla="*/ 1980 w 3180"/>
                <a:gd name="T37" fmla="*/ 0 h 1389"/>
                <a:gd name="T38" fmla="*/ 1414 w 3180"/>
                <a:gd name="T39" fmla="*/ 107 h 1389"/>
                <a:gd name="T40" fmla="*/ 908 w 3180"/>
                <a:gd name="T41" fmla="*/ 315 h 1389"/>
                <a:gd name="T42" fmla="*/ 487 w 3180"/>
                <a:gd name="T43" fmla="*/ 571 h 1389"/>
                <a:gd name="T44" fmla="*/ 179 w 3180"/>
                <a:gd name="T45" fmla="*/ 858 h 1389"/>
                <a:gd name="T46" fmla="*/ 10 w 3180"/>
                <a:gd name="T47" fmla="*/ 1138 h 1389"/>
                <a:gd name="T48" fmla="*/ 0 w 3180"/>
                <a:gd name="T49" fmla="*/ 1389 h 13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80"/>
                <a:gd name="T76" fmla="*/ 0 h 1389"/>
                <a:gd name="T77" fmla="*/ 3180 w 3180"/>
                <a:gd name="T78" fmla="*/ 1389 h 13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80" h="1389">
                  <a:moveTo>
                    <a:pt x="0" y="1389"/>
                  </a:moveTo>
                  <a:lnTo>
                    <a:pt x="217" y="1158"/>
                  </a:lnTo>
                  <a:lnTo>
                    <a:pt x="504" y="948"/>
                  </a:lnTo>
                  <a:lnTo>
                    <a:pt x="847" y="754"/>
                  </a:lnTo>
                  <a:lnTo>
                    <a:pt x="1227" y="588"/>
                  </a:lnTo>
                  <a:lnTo>
                    <a:pt x="1634" y="443"/>
                  </a:lnTo>
                  <a:lnTo>
                    <a:pt x="2045" y="335"/>
                  </a:lnTo>
                  <a:lnTo>
                    <a:pt x="2446" y="263"/>
                  </a:lnTo>
                  <a:lnTo>
                    <a:pt x="2823" y="231"/>
                  </a:lnTo>
                  <a:lnTo>
                    <a:pt x="2864" y="225"/>
                  </a:lnTo>
                  <a:lnTo>
                    <a:pt x="2910" y="219"/>
                  </a:lnTo>
                  <a:lnTo>
                    <a:pt x="2955" y="211"/>
                  </a:lnTo>
                  <a:lnTo>
                    <a:pt x="2999" y="208"/>
                  </a:lnTo>
                  <a:lnTo>
                    <a:pt x="3041" y="197"/>
                  </a:lnTo>
                  <a:lnTo>
                    <a:pt x="3089" y="194"/>
                  </a:lnTo>
                  <a:lnTo>
                    <a:pt x="3131" y="187"/>
                  </a:lnTo>
                  <a:lnTo>
                    <a:pt x="3180" y="184"/>
                  </a:lnTo>
                  <a:lnTo>
                    <a:pt x="2575" y="14"/>
                  </a:lnTo>
                  <a:lnTo>
                    <a:pt x="1980" y="0"/>
                  </a:lnTo>
                  <a:lnTo>
                    <a:pt x="1414" y="107"/>
                  </a:lnTo>
                  <a:lnTo>
                    <a:pt x="908" y="315"/>
                  </a:lnTo>
                  <a:lnTo>
                    <a:pt x="487" y="571"/>
                  </a:lnTo>
                  <a:lnTo>
                    <a:pt x="179" y="858"/>
                  </a:lnTo>
                  <a:lnTo>
                    <a:pt x="10" y="1138"/>
                  </a:lnTo>
                  <a:lnTo>
                    <a:pt x="0" y="1389"/>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9" name="Freeform 20">
              <a:extLst>
                <a:ext uri="{FF2B5EF4-FFF2-40B4-BE49-F238E27FC236}">
                  <a16:creationId xmlns:a16="http://schemas.microsoft.com/office/drawing/2014/main" id="{5BAD2828-9309-4E2A-83A0-AB243155153F}"/>
                </a:ext>
              </a:extLst>
            </p:cNvPr>
            <p:cNvSpPr>
              <a:spLocks/>
            </p:cNvSpPr>
            <p:nvPr/>
          </p:nvSpPr>
          <p:spPr bwMode="auto">
            <a:xfrm>
              <a:off x="1902" y="1549"/>
              <a:ext cx="525" cy="220"/>
            </a:xfrm>
            <a:custGeom>
              <a:avLst/>
              <a:gdLst>
                <a:gd name="T0" fmla="*/ 0 w 3149"/>
                <a:gd name="T1" fmla="*/ 1323 h 1323"/>
                <a:gd name="T2" fmla="*/ 217 w 3149"/>
                <a:gd name="T3" fmla="*/ 1086 h 1323"/>
                <a:gd name="T4" fmla="*/ 505 w 3149"/>
                <a:gd name="T5" fmla="*/ 871 h 1323"/>
                <a:gd name="T6" fmla="*/ 843 w 3149"/>
                <a:gd name="T7" fmla="*/ 674 h 1323"/>
                <a:gd name="T8" fmla="*/ 1223 w 3149"/>
                <a:gd name="T9" fmla="*/ 508 h 1323"/>
                <a:gd name="T10" fmla="*/ 1625 w 3149"/>
                <a:gd name="T11" fmla="*/ 367 h 1323"/>
                <a:gd name="T12" fmla="*/ 2029 w 3149"/>
                <a:gd name="T13" fmla="*/ 269 h 1323"/>
                <a:gd name="T14" fmla="*/ 2419 w 3149"/>
                <a:gd name="T15" fmla="*/ 211 h 1323"/>
                <a:gd name="T16" fmla="*/ 2789 w 3149"/>
                <a:gd name="T17" fmla="*/ 205 h 1323"/>
                <a:gd name="T18" fmla="*/ 2830 w 3149"/>
                <a:gd name="T19" fmla="*/ 197 h 1323"/>
                <a:gd name="T20" fmla="*/ 2875 w 3149"/>
                <a:gd name="T21" fmla="*/ 194 h 1323"/>
                <a:gd name="T22" fmla="*/ 2920 w 3149"/>
                <a:gd name="T23" fmla="*/ 187 h 1323"/>
                <a:gd name="T24" fmla="*/ 2968 w 3149"/>
                <a:gd name="T25" fmla="*/ 187 h 1323"/>
                <a:gd name="T26" fmla="*/ 3010 w 3149"/>
                <a:gd name="T27" fmla="*/ 180 h 1323"/>
                <a:gd name="T28" fmla="*/ 3055 w 3149"/>
                <a:gd name="T29" fmla="*/ 173 h 1323"/>
                <a:gd name="T30" fmla="*/ 3100 w 3149"/>
                <a:gd name="T31" fmla="*/ 170 h 1323"/>
                <a:gd name="T32" fmla="*/ 3149 w 3149"/>
                <a:gd name="T33" fmla="*/ 170 h 1323"/>
                <a:gd name="T34" fmla="*/ 2553 w 3149"/>
                <a:gd name="T35" fmla="*/ 7 h 1323"/>
                <a:gd name="T36" fmla="*/ 1970 w 3149"/>
                <a:gd name="T37" fmla="*/ 0 h 1323"/>
                <a:gd name="T38" fmla="*/ 1410 w 3149"/>
                <a:gd name="T39" fmla="*/ 101 h 1323"/>
                <a:gd name="T40" fmla="*/ 912 w 3149"/>
                <a:gd name="T41" fmla="*/ 301 h 1323"/>
                <a:gd name="T42" fmla="*/ 491 w 3149"/>
                <a:gd name="T43" fmla="*/ 546 h 1323"/>
                <a:gd name="T44" fmla="*/ 186 w 3149"/>
                <a:gd name="T45" fmla="*/ 827 h 1323"/>
                <a:gd name="T46" fmla="*/ 10 w 3149"/>
                <a:gd name="T47" fmla="*/ 1092 h 1323"/>
                <a:gd name="T48" fmla="*/ 0 w 3149"/>
                <a:gd name="T49" fmla="*/ 1323 h 1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9"/>
                <a:gd name="T76" fmla="*/ 0 h 1323"/>
                <a:gd name="T77" fmla="*/ 3149 w 3149"/>
                <a:gd name="T78" fmla="*/ 1323 h 1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9" h="1323">
                  <a:moveTo>
                    <a:pt x="0" y="1323"/>
                  </a:moveTo>
                  <a:lnTo>
                    <a:pt x="217" y="1086"/>
                  </a:lnTo>
                  <a:lnTo>
                    <a:pt x="505" y="871"/>
                  </a:lnTo>
                  <a:lnTo>
                    <a:pt x="843" y="674"/>
                  </a:lnTo>
                  <a:lnTo>
                    <a:pt x="1223" y="508"/>
                  </a:lnTo>
                  <a:lnTo>
                    <a:pt x="1625" y="367"/>
                  </a:lnTo>
                  <a:lnTo>
                    <a:pt x="2029" y="269"/>
                  </a:lnTo>
                  <a:lnTo>
                    <a:pt x="2419" y="211"/>
                  </a:lnTo>
                  <a:lnTo>
                    <a:pt x="2789" y="205"/>
                  </a:lnTo>
                  <a:lnTo>
                    <a:pt x="2830" y="197"/>
                  </a:lnTo>
                  <a:lnTo>
                    <a:pt x="2875" y="194"/>
                  </a:lnTo>
                  <a:lnTo>
                    <a:pt x="2920" y="187"/>
                  </a:lnTo>
                  <a:lnTo>
                    <a:pt x="2968" y="187"/>
                  </a:lnTo>
                  <a:lnTo>
                    <a:pt x="3010" y="180"/>
                  </a:lnTo>
                  <a:lnTo>
                    <a:pt x="3055" y="173"/>
                  </a:lnTo>
                  <a:lnTo>
                    <a:pt x="3100" y="170"/>
                  </a:lnTo>
                  <a:lnTo>
                    <a:pt x="3149" y="170"/>
                  </a:lnTo>
                  <a:lnTo>
                    <a:pt x="2553" y="7"/>
                  </a:lnTo>
                  <a:lnTo>
                    <a:pt x="1970" y="0"/>
                  </a:lnTo>
                  <a:lnTo>
                    <a:pt x="1410" y="101"/>
                  </a:lnTo>
                  <a:lnTo>
                    <a:pt x="912" y="301"/>
                  </a:lnTo>
                  <a:lnTo>
                    <a:pt x="491" y="546"/>
                  </a:lnTo>
                  <a:lnTo>
                    <a:pt x="186" y="827"/>
                  </a:lnTo>
                  <a:lnTo>
                    <a:pt x="10" y="1092"/>
                  </a:lnTo>
                  <a:lnTo>
                    <a:pt x="0" y="1323"/>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0" name="Freeform 21">
              <a:extLst>
                <a:ext uri="{FF2B5EF4-FFF2-40B4-BE49-F238E27FC236}">
                  <a16:creationId xmlns:a16="http://schemas.microsoft.com/office/drawing/2014/main" id="{267F3D42-2910-4888-A95F-AD046A889A80}"/>
                </a:ext>
              </a:extLst>
            </p:cNvPr>
            <p:cNvSpPr>
              <a:spLocks/>
            </p:cNvSpPr>
            <p:nvPr/>
          </p:nvSpPr>
          <p:spPr bwMode="auto">
            <a:xfrm>
              <a:off x="1906" y="1551"/>
              <a:ext cx="521" cy="210"/>
            </a:xfrm>
            <a:custGeom>
              <a:avLst/>
              <a:gdLst>
                <a:gd name="T0" fmla="*/ 0 w 3125"/>
                <a:gd name="T1" fmla="*/ 1266 h 1266"/>
                <a:gd name="T2" fmla="*/ 214 w 3125"/>
                <a:gd name="T3" fmla="*/ 1020 h 1266"/>
                <a:gd name="T4" fmla="*/ 508 w 3125"/>
                <a:gd name="T5" fmla="*/ 799 h 1266"/>
                <a:gd name="T6" fmla="*/ 850 w 3125"/>
                <a:gd name="T7" fmla="*/ 595 h 1266"/>
                <a:gd name="T8" fmla="*/ 1230 w 3125"/>
                <a:gd name="T9" fmla="*/ 429 h 1266"/>
                <a:gd name="T10" fmla="*/ 1624 w 3125"/>
                <a:gd name="T11" fmla="*/ 294 h 1266"/>
                <a:gd name="T12" fmla="*/ 2022 w 3125"/>
                <a:gd name="T13" fmla="*/ 204 h 1266"/>
                <a:gd name="T14" fmla="*/ 2405 w 3125"/>
                <a:gd name="T15" fmla="*/ 163 h 1266"/>
                <a:gd name="T16" fmla="*/ 2762 w 3125"/>
                <a:gd name="T17" fmla="*/ 184 h 1266"/>
                <a:gd name="T18" fmla="*/ 2803 w 3125"/>
                <a:gd name="T19" fmla="*/ 177 h 1266"/>
                <a:gd name="T20" fmla="*/ 2851 w 3125"/>
                <a:gd name="T21" fmla="*/ 173 h 1266"/>
                <a:gd name="T22" fmla="*/ 2892 w 3125"/>
                <a:gd name="T23" fmla="*/ 170 h 1266"/>
                <a:gd name="T24" fmla="*/ 2941 w 3125"/>
                <a:gd name="T25" fmla="*/ 170 h 1266"/>
                <a:gd name="T26" fmla="*/ 2986 w 3125"/>
                <a:gd name="T27" fmla="*/ 163 h 1266"/>
                <a:gd name="T28" fmla="*/ 3031 w 3125"/>
                <a:gd name="T29" fmla="*/ 160 h 1266"/>
                <a:gd name="T30" fmla="*/ 3076 w 3125"/>
                <a:gd name="T31" fmla="*/ 160 h 1266"/>
                <a:gd name="T32" fmla="*/ 3125 w 3125"/>
                <a:gd name="T33" fmla="*/ 160 h 1266"/>
                <a:gd name="T34" fmla="*/ 2540 w 3125"/>
                <a:gd name="T35" fmla="*/ 8 h 1266"/>
                <a:gd name="T36" fmla="*/ 1959 w 3125"/>
                <a:gd name="T37" fmla="*/ 0 h 1266"/>
                <a:gd name="T38" fmla="*/ 1406 w 3125"/>
                <a:gd name="T39" fmla="*/ 101 h 1266"/>
                <a:gd name="T40" fmla="*/ 913 w 3125"/>
                <a:gd name="T41" fmla="*/ 291 h 1266"/>
                <a:gd name="T42" fmla="*/ 495 w 3125"/>
                <a:gd name="T43" fmla="*/ 523 h 1266"/>
                <a:gd name="T44" fmla="*/ 184 w 3125"/>
                <a:gd name="T45" fmla="*/ 789 h 1266"/>
                <a:gd name="T46" fmla="*/ 6 w 3125"/>
                <a:gd name="T47" fmla="*/ 1041 h 1266"/>
                <a:gd name="T48" fmla="*/ 0 w 3125"/>
                <a:gd name="T49" fmla="*/ 1266 h 12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25"/>
                <a:gd name="T76" fmla="*/ 0 h 1266"/>
                <a:gd name="T77" fmla="*/ 3125 w 3125"/>
                <a:gd name="T78" fmla="*/ 1266 h 12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25" h="1266">
                  <a:moveTo>
                    <a:pt x="0" y="1266"/>
                  </a:moveTo>
                  <a:lnTo>
                    <a:pt x="214" y="1020"/>
                  </a:lnTo>
                  <a:lnTo>
                    <a:pt x="508" y="799"/>
                  </a:lnTo>
                  <a:lnTo>
                    <a:pt x="850" y="595"/>
                  </a:lnTo>
                  <a:lnTo>
                    <a:pt x="1230" y="429"/>
                  </a:lnTo>
                  <a:lnTo>
                    <a:pt x="1624" y="294"/>
                  </a:lnTo>
                  <a:lnTo>
                    <a:pt x="2022" y="204"/>
                  </a:lnTo>
                  <a:lnTo>
                    <a:pt x="2405" y="163"/>
                  </a:lnTo>
                  <a:lnTo>
                    <a:pt x="2762" y="184"/>
                  </a:lnTo>
                  <a:lnTo>
                    <a:pt x="2803" y="177"/>
                  </a:lnTo>
                  <a:lnTo>
                    <a:pt x="2851" y="173"/>
                  </a:lnTo>
                  <a:lnTo>
                    <a:pt x="2892" y="170"/>
                  </a:lnTo>
                  <a:lnTo>
                    <a:pt x="2941" y="170"/>
                  </a:lnTo>
                  <a:lnTo>
                    <a:pt x="2986" y="163"/>
                  </a:lnTo>
                  <a:lnTo>
                    <a:pt x="3031" y="160"/>
                  </a:lnTo>
                  <a:lnTo>
                    <a:pt x="3076" y="160"/>
                  </a:lnTo>
                  <a:lnTo>
                    <a:pt x="3125" y="160"/>
                  </a:lnTo>
                  <a:lnTo>
                    <a:pt x="2540" y="8"/>
                  </a:lnTo>
                  <a:lnTo>
                    <a:pt x="1959" y="0"/>
                  </a:lnTo>
                  <a:lnTo>
                    <a:pt x="1406" y="101"/>
                  </a:lnTo>
                  <a:lnTo>
                    <a:pt x="913" y="291"/>
                  </a:lnTo>
                  <a:lnTo>
                    <a:pt x="495" y="523"/>
                  </a:lnTo>
                  <a:lnTo>
                    <a:pt x="184" y="789"/>
                  </a:lnTo>
                  <a:lnTo>
                    <a:pt x="6" y="1041"/>
                  </a:lnTo>
                  <a:lnTo>
                    <a:pt x="0" y="1266"/>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1" name="Freeform 22">
              <a:extLst>
                <a:ext uri="{FF2B5EF4-FFF2-40B4-BE49-F238E27FC236}">
                  <a16:creationId xmlns:a16="http://schemas.microsoft.com/office/drawing/2014/main" id="{C573D821-0E2B-441A-B010-48A6C571959B}"/>
                </a:ext>
              </a:extLst>
            </p:cNvPr>
            <p:cNvSpPr>
              <a:spLocks/>
            </p:cNvSpPr>
            <p:nvPr/>
          </p:nvSpPr>
          <p:spPr bwMode="auto">
            <a:xfrm>
              <a:off x="2117" y="1580"/>
              <a:ext cx="331" cy="444"/>
            </a:xfrm>
            <a:custGeom>
              <a:avLst/>
              <a:gdLst>
                <a:gd name="T0" fmla="*/ 215 w 1984"/>
                <a:gd name="T1" fmla="*/ 2665 h 2665"/>
                <a:gd name="T2" fmla="*/ 253 w 1984"/>
                <a:gd name="T3" fmla="*/ 2398 h 2665"/>
                <a:gd name="T4" fmla="*/ 356 w 1984"/>
                <a:gd name="T5" fmla="*/ 2104 h 2665"/>
                <a:gd name="T6" fmla="*/ 515 w 1984"/>
                <a:gd name="T7" fmla="*/ 1790 h 2665"/>
                <a:gd name="T8" fmla="*/ 730 w 1984"/>
                <a:gd name="T9" fmla="*/ 1472 h 2665"/>
                <a:gd name="T10" fmla="*/ 961 w 1984"/>
                <a:gd name="T11" fmla="*/ 1136 h 2665"/>
                <a:gd name="T12" fmla="*/ 1224 w 1984"/>
                <a:gd name="T13" fmla="*/ 822 h 2665"/>
                <a:gd name="T14" fmla="*/ 1489 w 1984"/>
                <a:gd name="T15" fmla="*/ 519 h 2665"/>
                <a:gd name="T16" fmla="*/ 1759 w 1984"/>
                <a:gd name="T17" fmla="*/ 242 h 2665"/>
                <a:gd name="T18" fmla="*/ 1783 w 1984"/>
                <a:gd name="T19" fmla="*/ 211 h 2665"/>
                <a:gd name="T20" fmla="*/ 1811 w 1984"/>
                <a:gd name="T21" fmla="*/ 180 h 2665"/>
                <a:gd name="T22" fmla="*/ 1839 w 1984"/>
                <a:gd name="T23" fmla="*/ 148 h 2665"/>
                <a:gd name="T24" fmla="*/ 1869 w 1984"/>
                <a:gd name="T25" fmla="*/ 121 h 2665"/>
                <a:gd name="T26" fmla="*/ 1898 w 1984"/>
                <a:gd name="T27" fmla="*/ 90 h 2665"/>
                <a:gd name="T28" fmla="*/ 1926 w 1984"/>
                <a:gd name="T29" fmla="*/ 59 h 2665"/>
                <a:gd name="T30" fmla="*/ 1953 w 1984"/>
                <a:gd name="T31" fmla="*/ 27 h 2665"/>
                <a:gd name="T32" fmla="*/ 1984 w 1984"/>
                <a:gd name="T33" fmla="*/ 0 h 2665"/>
                <a:gd name="T34" fmla="*/ 1373 w 1984"/>
                <a:gd name="T35" fmla="*/ 208 h 2665"/>
                <a:gd name="T36" fmla="*/ 872 w 1984"/>
                <a:gd name="T37" fmla="*/ 525 h 2665"/>
                <a:gd name="T38" fmla="*/ 484 w 1984"/>
                <a:gd name="T39" fmla="*/ 919 h 2665"/>
                <a:gd name="T40" fmla="*/ 215 w 1984"/>
                <a:gd name="T41" fmla="*/ 1351 h 2665"/>
                <a:gd name="T42" fmla="*/ 52 w 1984"/>
                <a:gd name="T43" fmla="*/ 1773 h 2665"/>
                <a:gd name="T44" fmla="*/ 0 w 1984"/>
                <a:gd name="T45" fmla="*/ 2160 h 2665"/>
                <a:gd name="T46" fmla="*/ 52 w 1984"/>
                <a:gd name="T47" fmla="*/ 2471 h 2665"/>
                <a:gd name="T48" fmla="*/ 215 w 1984"/>
                <a:gd name="T49" fmla="*/ 2665 h 26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4"/>
                <a:gd name="T76" fmla="*/ 0 h 2665"/>
                <a:gd name="T77" fmla="*/ 1984 w 1984"/>
                <a:gd name="T78" fmla="*/ 2665 h 26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4" h="2665">
                  <a:moveTo>
                    <a:pt x="215" y="2665"/>
                  </a:moveTo>
                  <a:lnTo>
                    <a:pt x="253" y="2398"/>
                  </a:lnTo>
                  <a:lnTo>
                    <a:pt x="356" y="2104"/>
                  </a:lnTo>
                  <a:lnTo>
                    <a:pt x="515" y="1790"/>
                  </a:lnTo>
                  <a:lnTo>
                    <a:pt x="730" y="1472"/>
                  </a:lnTo>
                  <a:lnTo>
                    <a:pt x="961" y="1136"/>
                  </a:lnTo>
                  <a:lnTo>
                    <a:pt x="1224" y="822"/>
                  </a:lnTo>
                  <a:lnTo>
                    <a:pt x="1489" y="519"/>
                  </a:lnTo>
                  <a:lnTo>
                    <a:pt x="1759" y="242"/>
                  </a:lnTo>
                  <a:lnTo>
                    <a:pt x="1783" y="211"/>
                  </a:lnTo>
                  <a:lnTo>
                    <a:pt x="1811" y="180"/>
                  </a:lnTo>
                  <a:lnTo>
                    <a:pt x="1839" y="148"/>
                  </a:lnTo>
                  <a:lnTo>
                    <a:pt x="1869" y="121"/>
                  </a:lnTo>
                  <a:lnTo>
                    <a:pt x="1898" y="90"/>
                  </a:lnTo>
                  <a:lnTo>
                    <a:pt x="1926" y="59"/>
                  </a:lnTo>
                  <a:lnTo>
                    <a:pt x="1953" y="27"/>
                  </a:lnTo>
                  <a:lnTo>
                    <a:pt x="1984" y="0"/>
                  </a:lnTo>
                  <a:lnTo>
                    <a:pt x="1373" y="208"/>
                  </a:lnTo>
                  <a:lnTo>
                    <a:pt x="872" y="525"/>
                  </a:lnTo>
                  <a:lnTo>
                    <a:pt x="484" y="919"/>
                  </a:lnTo>
                  <a:lnTo>
                    <a:pt x="215" y="1351"/>
                  </a:lnTo>
                  <a:lnTo>
                    <a:pt x="52" y="1773"/>
                  </a:lnTo>
                  <a:lnTo>
                    <a:pt x="0" y="2160"/>
                  </a:lnTo>
                  <a:lnTo>
                    <a:pt x="52" y="2471"/>
                  </a:lnTo>
                  <a:lnTo>
                    <a:pt x="215" y="2665"/>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2" name="Freeform 23">
              <a:extLst>
                <a:ext uri="{FF2B5EF4-FFF2-40B4-BE49-F238E27FC236}">
                  <a16:creationId xmlns:a16="http://schemas.microsoft.com/office/drawing/2014/main" id="{6E26E4E5-2B86-4A83-AA47-C3F47B217A31}"/>
                </a:ext>
              </a:extLst>
            </p:cNvPr>
            <p:cNvSpPr>
              <a:spLocks/>
            </p:cNvSpPr>
            <p:nvPr/>
          </p:nvSpPr>
          <p:spPr bwMode="auto">
            <a:xfrm>
              <a:off x="2119" y="1580"/>
              <a:ext cx="329" cy="435"/>
            </a:xfrm>
            <a:custGeom>
              <a:avLst/>
              <a:gdLst>
                <a:gd name="T0" fmla="*/ 199 w 1976"/>
                <a:gd name="T1" fmla="*/ 2613 h 2613"/>
                <a:gd name="T2" fmla="*/ 231 w 1976"/>
                <a:gd name="T3" fmla="*/ 2340 h 2613"/>
                <a:gd name="T4" fmla="*/ 334 w 1976"/>
                <a:gd name="T5" fmla="*/ 2043 h 2613"/>
                <a:gd name="T6" fmla="*/ 490 w 1976"/>
                <a:gd name="T7" fmla="*/ 1724 h 2613"/>
                <a:gd name="T8" fmla="*/ 697 w 1976"/>
                <a:gd name="T9" fmla="*/ 1403 h 2613"/>
                <a:gd name="T10" fmla="*/ 925 w 1976"/>
                <a:gd name="T11" fmla="*/ 1081 h 2613"/>
                <a:gd name="T12" fmla="*/ 1189 w 1976"/>
                <a:gd name="T13" fmla="*/ 774 h 2613"/>
                <a:gd name="T14" fmla="*/ 1461 w 1976"/>
                <a:gd name="T15" fmla="*/ 487 h 2613"/>
                <a:gd name="T16" fmla="*/ 1737 w 1976"/>
                <a:gd name="T17" fmla="*/ 238 h 2613"/>
                <a:gd name="T18" fmla="*/ 1765 w 1976"/>
                <a:gd name="T19" fmla="*/ 208 h 2613"/>
                <a:gd name="T20" fmla="*/ 1797 w 1976"/>
                <a:gd name="T21" fmla="*/ 176 h 2613"/>
                <a:gd name="T22" fmla="*/ 1820 w 1976"/>
                <a:gd name="T23" fmla="*/ 145 h 2613"/>
                <a:gd name="T24" fmla="*/ 1855 w 1976"/>
                <a:gd name="T25" fmla="*/ 117 h 2613"/>
                <a:gd name="T26" fmla="*/ 1879 w 1976"/>
                <a:gd name="T27" fmla="*/ 87 h 2613"/>
                <a:gd name="T28" fmla="*/ 1910 w 1976"/>
                <a:gd name="T29" fmla="*/ 59 h 2613"/>
                <a:gd name="T30" fmla="*/ 1945 w 1976"/>
                <a:gd name="T31" fmla="*/ 27 h 2613"/>
                <a:gd name="T32" fmla="*/ 1976 w 1976"/>
                <a:gd name="T33" fmla="*/ 0 h 2613"/>
                <a:gd name="T34" fmla="*/ 1378 w 1976"/>
                <a:gd name="T35" fmla="*/ 208 h 2613"/>
                <a:gd name="T36" fmla="*/ 891 w 1976"/>
                <a:gd name="T37" fmla="*/ 525 h 2613"/>
                <a:gd name="T38" fmla="*/ 507 w 1976"/>
                <a:gd name="T39" fmla="*/ 912 h 2613"/>
                <a:gd name="T40" fmla="*/ 234 w 1976"/>
                <a:gd name="T41" fmla="*/ 1337 h 2613"/>
                <a:gd name="T42" fmla="*/ 65 w 1976"/>
                <a:gd name="T43" fmla="*/ 1749 h 2613"/>
                <a:gd name="T44" fmla="*/ 0 w 1976"/>
                <a:gd name="T45" fmla="*/ 2129 h 2613"/>
                <a:gd name="T46" fmla="*/ 44 w 1976"/>
                <a:gd name="T47" fmla="*/ 2426 h 2613"/>
                <a:gd name="T48" fmla="*/ 199 w 1976"/>
                <a:gd name="T49" fmla="*/ 2613 h 26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76"/>
                <a:gd name="T76" fmla="*/ 0 h 2613"/>
                <a:gd name="T77" fmla="*/ 1976 w 1976"/>
                <a:gd name="T78" fmla="*/ 2613 h 26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76" h="2613">
                  <a:moveTo>
                    <a:pt x="199" y="2613"/>
                  </a:moveTo>
                  <a:lnTo>
                    <a:pt x="231" y="2340"/>
                  </a:lnTo>
                  <a:lnTo>
                    <a:pt x="334" y="2043"/>
                  </a:lnTo>
                  <a:lnTo>
                    <a:pt x="490" y="1724"/>
                  </a:lnTo>
                  <a:lnTo>
                    <a:pt x="697" y="1403"/>
                  </a:lnTo>
                  <a:lnTo>
                    <a:pt x="925" y="1081"/>
                  </a:lnTo>
                  <a:lnTo>
                    <a:pt x="1189" y="774"/>
                  </a:lnTo>
                  <a:lnTo>
                    <a:pt x="1461" y="487"/>
                  </a:lnTo>
                  <a:lnTo>
                    <a:pt x="1737" y="238"/>
                  </a:lnTo>
                  <a:lnTo>
                    <a:pt x="1765" y="208"/>
                  </a:lnTo>
                  <a:lnTo>
                    <a:pt x="1797" y="176"/>
                  </a:lnTo>
                  <a:lnTo>
                    <a:pt x="1820" y="145"/>
                  </a:lnTo>
                  <a:lnTo>
                    <a:pt x="1855" y="117"/>
                  </a:lnTo>
                  <a:lnTo>
                    <a:pt x="1879" y="87"/>
                  </a:lnTo>
                  <a:lnTo>
                    <a:pt x="1910" y="59"/>
                  </a:lnTo>
                  <a:lnTo>
                    <a:pt x="1945" y="27"/>
                  </a:lnTo>
                  <a:lnTo>
                    <a:pt x="1976" y="0"/>
                  </a:lnTo>
                  <a:lnTo>
                    <a:pt x="1378" y="208"/>
                  </a:lnTo>
                  <a:lnTo>
                    <a:pt x="891" y="525"/>
                  </a:lnTo>
                  <a:lnTo>
                    <a:pt x="507" y="912"/>
                  </a:lnTo>
                  <a:lnTo>
                    <a:pt x="234" y="1337"/>
                  </a:lnTo>
                  <a:lnTo>
                    <a:pt x="65" y="1749"/>
                  </a:lnTo>
                  <a:lnTo>
                    <a:pt x="0" y="2129"/>
                  </a:lnTo>
                  <a:lnTo>
                    <a:pt x="44" y="2426"/>
                  </a:lnTo>
                  <a:lnTo>
                    <a:pt x="199" y="2613"/>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3" name="Freeform 24">
              <a:extLst>
                <a:ext uri="{FF2B5EF4-FFF2-40B4-BE49-F238E27FC236}">
                  <a16:creationId xmlns:a16="http://schemas.microsoft.com/office/drawing/2014/main" id="{AEF808F6-4A48-4AB2-A866-6DA4E07F832E}"/>
                </a:ext>
              </a:extLst>
            </p:cNvPr>
            <p:cNvSpPr>
              <a:spLocks/>
            </p:cNvSpPr>
            <p:nvPr/>
          </p:nvSpPr>
          <p:spPr bwMode="auto">
            <a:xfrm>
              <a:off x="2120" y="1580"/>
              <a:ext cx="328" cy="427"/>
            </a:xfrm>
            <a:custGeom>
              <a:avLst/>
              <a:gdLst>
                <a:gd name="T0" fmla="*/ 184 w 1967"/>
                <a:gd name="T1" fmla="*/ 2564 h 2564"/>
                <a:gd name="T2" fmla="*/ 212 w 1967"/>
                <a:gd name="T3" fmla="*/ 2284 h 2564"/>
                <a:gd name="T4" fmla="*/ 311 w 1967"/>
                <a:gd name="T5" fmla="*/ 1983 h 2564"/>
                <a:gd name="T6" fmla="*/ 464 w 1967"/>
                <a:gd name="T7" fmla="*/ 1666 h 2564"/>
                <a:gd name="T8" fmla="*/ 668 w 1967"/>
                <a:gd name="T9" fmla="*/ 1344 h 2564"/>
                <a:gd name="T10" fmla="*/ 899 w 1967"/>
                <a:gd name="T11" fmla="*/ 1026 h 2564"/>
                <a:gd name="T12" fmla="*/ 1166 w 1967"/>
                <a:gd name="T13" fmla="*/ 726 h 2564"/>
                <a:gd name="T14" fmla="*/ 1438 w 1967"/>
                <a:gd name="T15" fmla="*/ 456 h 2564"/>
                <a:gd name="T16" fmla="*/ 1719 w 1967"/>
                <a:gd name="T17" fmla="*/ 231 h 2564"/>
                <a:gd name="T18" fmla="*/ 1746 w 1967"/>
                <a:gd name="T19" fmla="*/ 197 h 2564"/>
                <a:gd name="T20" fmla="*/ 1777 w 1967"/>
                <a:gd name="T21" fmla="*/ 173 h 2564"/>
                <a:gd name="T22" fmla="*/ 1808 w 1967"/>
                <a:gd name="T23" fmla="*/ 142 h 2564"/>
                <a:gd name="T24" fmla="*/ 1840 w 1967"/>
                <a:gd name="T25" fmla="*/ 114 h 2564"/>
                <a:gd name="T26" fmla="*/ 1867 w 1967"/>
                <a:gd name="T27" fmla="*/ 82 h 2564"/>
                <a:gd name="T28" fmla="*/ 1898 w 1967"/>
                <a:gd name="T29" fmla="*/ 55 h 2564"/>
                <a:gd name="T30" fmla="*/ 1929 w 1967"/>
                <a:gd name="T31" fmla="*/ 27 h 2564"/>
                <a:gd name="T32" fmla="*/ 1967 w 1967"/>
                <a:gd name="T33" fmla="*/ 0 h 2564"/>
                <a:gd name="T34" fmla="*/ 1383 w 1967"/>
                <a:gd name="T35" fmla="*/ 208 h 2564"/>
                <a:gd name="T36" fmla="*/ 899 w 1967"/>
                <a:gd name="T37" fmla="*/ 522 h 2564"/>
                <a:gd name="T38" fmla="*/ 523 w 1967"/>
                <a:gd name="T39" fmla="*/ 905 h 2564"/>
                <a:gd name="T40" fmla="*/ 242 w 1967"/>
                <a:gd name="T41" fmla="*/ 1323 h 2564"/>
                <a:gd name="T42" fmla="*/ 69 w 1967"/>
                <a:gd name="T43" fmla="*/ 1728 h 2564"/>
                <a:gd name="T44" fmla="*/ 0 w 1967"/>
                <a:gd name="T45" fmla="*/ 2098 h 2564"/>
                <a:gd name="T46" fmla="*/ 35 w 1967"/>
                <a:gd name="T47" fmla="*/ 2385 h 2564"/>
                <a:gd name="T48" fmla="*/ 184 w 1967"/>
                <a:gd name="T49" fmla="*/ 2564 h 25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67"/>
                <a:gd name="T76" fmla="*/ 0 h 2564"/>
                <a:gd name="T77" fmla="*/ 1967 w 1967"/>
                <a:gd name="T78" fmla="*/ 2564 h 25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67" h="2564">
                  <a:moveTo>
                    <a:pt x="184" y="2564"/>
                  </a:moveTo>
                  <a:lnTo>
                    <a:pt x="212" y="2284"/>
                  </a:lnTo>
                  <a:lnTo>
                    <a:pt x="311" y="1983"/>
                  </a:lnTo>
                  <a:lnTo>
                    <a:pt x="464" y="1666"/>
                  </a:lnTo>
                  <a:lnTo>
                    <a:pt x="668" y="1344"/>
                  </a:lnTo>
                  <a:lnTo>
                    <a:pt x="899" y="1026"/>
                  </a:lnTo>
                  <a:lnTo>
                    <a:pt x="1166" y="726"/>
                  </a:lnTo>
                  <a:lnTo>
                    <a:pt x="1438" y="456"/>
                  </a:lnTo>
                  <a:lnTo>
                    <a:pt x="1719" y="231"/>
                  </a:lnTo>
                  <a:lnTo>
                    <a:pt x="1746" y="197"/>
                  </a:lnTo>
                  <a:lnTo>
                    <a:pt x="1777" y="173"/>
                  </a:lnTo>
                  <a:lnTo>
                    <a:pt x="1808" y="142"/>
                  </a:lnTo>
                  <a:lnTo>
                    <a:pt x="1840" y="114"/>
                  </a:lnTo>
                  <a:lnTo>
                    <a:pt x="1867" y="82"/>
                  </a:lnTo>
                  <a:lnTo>
                    <a:pt x="1898" y="55"/>
                  </a:lnTo>
                  <a:lnTo>
                    <a:pt x="1929" y="27"/>
                  </a:lnTo>
                  <a:lnTo>
                    <a:pt x="1967" y="0"/>
                  </a:lnTo>
                  <a:lnTo>
                    <a:pt x="1383" y="208"/>
                  </a:lnTo>
                  <a:lnTo>
                    <a:pt x="899" y="522"/>
                  </a:lnTo>
                  <a:lnTo>
                    <a:pt x="523" y="905"/>
                  </a:lnTo>
                  <a:lnTo>
                    <a:pt x="242" y="1323"/>
                  </a:lnTo>
                  <a:lnTo>
                    <a:pt x="69" y="1728"/>
                  </a:lnTo>
                  <a:lnTo>
                    <a:pt x="0" y="2098"/>
                  </a:lnTo>
                  <a:lnTo>
                    <a:pt x="35" y="2385"/>
                  </a:lnTo>
                  <a:lnTo>
                    <a:pt x="184" y="2564"/>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4" name="Freeform 25">
              <a:extLst>
                <a:ext uri="{FF2B5EF4-FFF2-40B4-BE49-F238E27FC236}">
                  <a16:creationId xmlns:a16="http://schemas.microsoft.com/office/drawing/2014/main" id="{4F7196F3-71D4-4408-B34A-4AD6BE90BA70}"/>
                </a:ext>
              </a:extLst>
            </p:cNvPr>
            <p:cNvSpPr>
              <a:spLocks/>
            </p:cNvSpPr>
            <p:nvPr/>
          </p:nvSpPr>
          <p:spPr bwMode="auto">
            <a:xfrm>
              <a:off x="2122" y="1580"/>
              <a:ext cx="326" cy="420"/>
            </a:xfrm>
            <a:custGeom>
              <a:avLst/>
              <a:gdLst>
                <a:gd name="T0" fmla="*/ 159 w 1956"/>
                <a:gd name="T1" fmla="*/ 2519 h 2519"/>
                <a:gd name="T2" fmla="*/ 187 w 1956"/>
                <a:gd name="T3" fmla="*/ 2233 h 2519"/>
                <a:gd name="T4" fmla="*/ 283 w 1956"/>
                <a:gd name="T5" fmla="*/ 1925 h 2519"/>
                <a:gd name="T6" fmla="*/ 435 w 1956"/>
                <a:gd name="T7" fmla="*/ 1603 h 2519"/>
                <a:gd name="T8" fmla="*/ 636 w 1956"/>
                <a:gd name="T9" fmla="*/ 1282 h 2519"/>
                <a:gd name="T10" fmla="*/ 867 w 1956"/>
                <a:gd name="T11" fmla="*/ 968 h 2519"/>
                <a:gd name="T12" fmla="*/ 1134 w 1956"/>
                <a:gd name="T13" fmla="*/ 681 h 2519"/>
                <a:gd name="T14" fmla="*/ 1406 w 1956"/>
                <a:gd name="T15" fmla="*/ 428 h 2519"/>
                <a:gd name="T16" fmla="*/ 1694 w 1956"/>
                <a:gd name="T17" fmla="*/ 225 h 2519"/>
                <a:gd name="T18" fmla="*/ 1725 w 1956"/>
                <a:gd name="T19" fmla="*/ 194 h 2519"/>
                <a:gd name="T20" fmla="*/ 1755 w 1956"/>
                <a:gd name="T21" fmla="*/ 165 h 2519"/>
                <a:gd name="T22" fmla="*/ 1790 w 1956"/>
                <a:gd name="T23" fmla="*/ 142 h 2519"/>
                <a:gd name="T24" fmla="*/ 1824 w 1956"/>
                <a:gd name="T25" fmla="*/ 114 h 2519"/>
                <a:gd name="T26" fmla="*/ 1856 w 1956"/>
                <a:gd name="T27" fmla="*/ 82 h 2519"/>
                <a:gd name="T28" fmla="*/ 1887 w 1956"/>
                <a:gd name="T29" fmla="*/ 55 h 2519"/>
                <a:gd name="T30" fmla="*/ 1918 w 1956"/>
                <a:gd name="T31" fmla="*/ 27 h 2519"/>
                <a:gd name="T32" fmla="*/ 1956 w 1956"/>
                <a:gd name="T33" fmla="*/ 0 h 2519"/>
                <a:gd name="T34" fmla="*/ 1382 w 1956"/>
                <a:gd name="T35" fmla="*/ 208 h 2519"/>
                <a:gd name="T36" fmla="*/ 913 w 1956"/>
                <a:gd name="T37" fmla="*/ 522 h 2519"/>
                <a:gd name="T38" fmla="*/ 532 w 1956"/>
                <a:gd name="T39" fmla="*/ 894 h 2519"/>
                <a:gd name="T40" fmla="*/ 256 w 1956"/>
                <a:gd name="T41" fmla="*/ 1306 h 2519"/>
                <a:gd name="T42" fmla="*/ 69 w 1956"/>
                <a:gd name="T43" fmla="*/ 1703 h 2519"/>
                <a:gd name="T44" fmla="*/ 0 w 1956"/>
                <a:gd name="T45" fmla="*/ 2066 h 2519"/>
                <a:gd name="T46" fmla="*/ 24 w 1956"/>
                <a:gd name="T47" fmla="*/ 2350 h 2519"/>
                <a:gd name="T48" fmla="*/ 159 w 1956"/>
                <a:gd name="T49" fmla="*/ 2519 h 25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6"/>
                <a:gd name="T76" fmla="*/ 0 h 2519"/>
                <a:gd name="T77" fmla="*/ 1956 w 1956"/>
                <a:gd name="T78" fmla="*/ 2519 h 25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6" h="2519">
                  <a:moveTo>
                    <a:pt x="159" y="2519"/>
                  </a:moveTo>
                  <a:lnTo>
                    <a:pt x="187" y="2233"/>
                  </a:lnTo>
                  <a:lnTo>
                    <a:pt x="283" y="1925"/>
                  </a:lnTo>
                  <a:lnTo>
                    <a:pt x="435" y="1603"/>
                  </a:lnTo>
                  <a:lnTo>
                    <a:pt x="636" y="1282"/>
                  </a:lnTo>
                  <a:lnTo>
                    <a:pt x="867" y="968"/>
                  </a:lnTo>
                  <a:lnTo>
                    <a:pt x="1134" y="681"/>
                  </a:lnTo>
                  <a:lnTo>
                    <a:pt x="1406" y="428"/>
                  </a:lnTo>
                  <a:lnTo>
                    <a:pt x="1694" y="225"/>
                  </a:lnTo>
                  <a:lnTo>
                    <a:pt x="1725" y="194"/>
                  </a:lnTo>
                  <a:lnTo>
                    <a:pt x="1755" y="165"/>
                  </a:lnTo>
                  <a:lnTo>
                    <a:pt x="1790" y="142"/>
                  </a:lnTo>
                  <a:lnTo>
                    <a:pt x="1824" y="114"/>
                  </a:lnTo>
                  <a:lnTo>
                    <a:pt x="1856" y="82"/>
                  </a:lnTo>
                  <a:lnTo>
                    <a:pt x="1887" y="55"/>
                  </a:lnTo>
                  <a:lnTo>
                    <a:pt x="1918" y="27"/>
                  </a:lnTo>
                  <a:lnTo>
                    <a:pt x="1956" y="0"/>
                  </a:lnTo>
                  <a:lnTo>
                    <a:pt x="1382" y="208"/>
                  </a:lnTo>
                  <a:lnTo>
                    <a:pt x="913" y="522"/>
                  </a:lnTo>
                  <a:lnTo>
                    <a:pt x="532" y="894"/>
                  </a:lnTo>
                  <a:lnTo>
                    <a:pt x="256" y="1306"/>
                  </a:lnTo>
                  <a:lnTo>
                    <a:pt x="69" y="1703"/>
                  </a:lnTo>
                  <a:lnTo>
                    <a:pt x="0" y="2066"/>
                  </a:lnTo>
                  <a:lnTo>
                    <a:pt x="24" y="2350"/>
                  </a:lnTo>
                  <a:lnTo>
                    <a:pt x="159" y="2519"/>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5" name="Freeform 26">
              <a:extLst>
                <a:ext uri="{FF2B5EF4-FFF2-40B4-BE49-F238E27FC236}">
                  <a16:creationId xmlns:a16="http://schemas.microsoft.com/office/drawing/2014/main" id="{79012BA3-D548-4FBD-B013-81512EC1C0EE}"/>
                </a:ext>
              </a:extLst>
            </p:cNvPr>
            <p:cNvSpPr>
              <a:spLocks/>
            </p:cNvSpPr>
            <p:nvPr/>
          </p:nvSpPr>
          <p:spPr bwMode="auto">
            <a:xfrm>
              <a:off x="2123" y="1580"/>
              <a:ext cx="325" cy="412"/>
            </a:xfrm>
            <a:custGeom>
              <a:avLst/>
              <a:gdLst>
                <a:gd name="T0" fmla="*/ 145 w 1949"/>
                <a:gd name="T1" fmla="*/ 2471 h 2471"/>
                <a:gd name="T2" fmla="*/ 166 w 1949"/>
                <a:gd name="T3" fmla="*/ 2181 h 2471"/>
                <a:gd name="T4" fmla="*/ 255 w 1949"/>
                <a:gd name="T5" fmla="*/ 1866 h 2471"/>
                <a:gd name="T6" fmla="*/ 405 w 1949"/>
                <a:gd name="T7" fmla="*/ 1538 h 2471"/>
                <a:gd name="T8" fmla="*/ 609 w 1949"/>
                <a:gd name="T9" fmla="*/ 1220 h 2471"/>
                <a:gd name="T10" fmla="*/ 837 w 1949"/>
                <a:gd name="T11" fmla="*/ 909 h 2471"/>
                <a:gd name="T12" fmla="*/ 1102 w 1949"/>
                <a:gd name="T13" fmla="*/ 629 h 2471"/>
                <a:gd name="T14" fmla="*/ 1382 w 1949"/>
                <a:gd name="T15" fmla="*/ 398 h 2471"/>
                <a:gd name="T16" fmla="*/ 1672 w 1949"/>
                <a:gd name="T17" fmla="*/ 221 h 2471"/>
                <a:gd name="T18" fmla="*/ 1704 w 1949"/>
                <a:gd name="T19" fmla="*/ 190 h 2471"/>
                <a:gd name="T20" fmla="*/ 1742 w 1949"/>
                <a:gd name="T21" fmla="*/ 162 h 2471"/>
                <a:gd name="T22" fmla="*/ 1773 w 1949"/>
                <a:gd name="T23" fmla="*/ 134 h 2471"/>
                <a:gd name="T24" fmla="*/ 1807 w 1949"/>
                <a:gd name="T25" fmla="*/ 107 h 2471"/>
                <a:gd name="T26" fmla="*/ 1839 w 1949"/>
                <a:gd name="T27" fmla="*/ 82 h 2471"/>
                <a:gd name="T28" fmla="*/ 1877 w 1949"/>
                <a:gd name="T29" fmla="*/ 55 h 2471"/>
                <a:gd name="T30" fmla="*/ 1911 w 1949"/>
                <a:gd name="T31" fmla="*/ 27 h 2471"/>
                <a:gd name="T32" fmla="*/ 1949 w 1949"/>
                <a:gd name="T33" fmla="*/ 0 h 2471"/>
                <a:gd name="T34" fmla="*/ 1390 w 1949"/>
                <a:gd name="T35" fmla="*/ 208 h 2471"/>
                <a:gd name="T36" fmla="*/ 926 w 1949"/>
                <a:gd name="T37" fmla="*/ 514 h 2471"/>
                <a:gd name="T38" fmla="*/ 549 w 1949"/>
                <a:gd name="T39" fmla="*/ 888 h 2471"/>
                <a:gd name="T40" fmla="*/ 270 w 1949"/>
                <a:gd name="T41" fmla="*/ 1285 h 2471"/>
                <a:gd name="T42" fmla="*/ 83 w 1949"/>
                <a:gd name="T43" fmla="*/ 1680 h 2471"/>
                <a:gd name="T44" fmla="*/ 0 w 1949"/>
                <a:gd name="T45" fmla="*/ 2032 h 2471"/>
                <a:gd name="T46" fmla="*/ 17 w 1949"/>
                <a:gd name="T47" fmla="*/ 2305 h 2471"/>
                <a:gd name="T48" fmla="*/ 145 w 1949"/>
                <a:gd name="T49" fmla="*/ 2471 h 24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49"/>
                <a:gd name="T76" fmla="*/ 0 h 2471"/>
                <a:gd name="T77" fmla="*/ 1949 w 1949"/>
                <a:gd name="T78" fmla="*/ 2471 h 24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49" h="2471">
                  <a:moveTo>
                    <a:pt x="145" y="2471"/>
                  </a:moveTo>
                  <a:lnTo>
                    <a:pt x="166" y="2181"/>
                  </a:lnTo>
                  <a:lnTo>
                    <a:pt x="255" y="1866"/>
                  </a:lnTo>
                  <a:lnTo>
                    <a:pt x="405" y="1538"/>
                  </a:lnTo>
                  <a:lnTo>
                    <a:pt x="609" y="1220"/>
                  </a:lnTo>
                  <a:lnTo>
                    <a:pt x="837" y="909"/>
                  </a:lnTo>
                  <a:lnTo>
                    <a:pt x="1102" y="629"/>
                  </a:lnTo>
                  <a:lnTo>
                    <a:pt x="1382" y="398"/>
                  </a:lnTo>
                  <a:lnTo>
                    <a:pt x="1672" y="221"/>
                  </a:lnTo>
                  <a:lnTo>
                    <a:pt x="1704" y="190"/>
                  </a:lnTo>
                  <a:lnTo>
                    <a:pt x="1742" y="162"/>
                  </a:lnTo>
                  <a:lnTo>
                    <a:pt x="1773" y="134"/>
                  </a:lnTo>
                  <a:lnTo>
                    <a:pt x="1807" y="107"/>
                  </a:lnTo>
                  <a:lnTo>
                    <a:pt x="1839" y="82"/>
                  </a:lnTo>
                  <a:lnTo>
                    <a:pt x="1877" y="55"/>
                  </a:lnTo>
                  <a:lnTo>
                    <a:pt x="1911" y="27"/>
                  </a:lnTo>
                  <a:lnTo>
                    <a:pt x="1949" y="0"/>
                  </a:lnTo>
                  <a:lnTo>
                    <a:pt x="1390" y="208"/>
                  </a:lnTo>
                  <a:lnTo>
                    <a:pt x="926" y="514"/>
                  </a:lnTo>
                  <a:lnTo>
                    <a:pt x="549" y="888"/>
                  </a:lnTo>
                  <a:lnTo>
                    <a:pt x="270" y="1285"/>
                  </a:lnTo>
                  <a:lnTo>
                    <a:pt x="83" y="1680"/>
                  </a:lnTo>
                  <a:lnTo>
                    <a:pt x="0" y="2032"/>
                  </a:lnTo>
                  <a:lnTo>
                    <a:pt x="17" y="2305"/>
                  </a:lnTo>
                  <a:lnTo>
                    <a:pt x="145" y="2471"/>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6" name="Freeform 27">
              <a:extLst>
                <a:ext uri="{FF2B5EF4-FFF2-40B4-BE49-F238E27FC236}">
                  <a16:creationId xmlns:a16="http://schemas.microsoft.com/office/drawing/2014/main" id="{A42284D6-DFE7-4925-B206-2E7FF19A0CB5}"/>
                </a:ext>
              </a:extLst>
            </p:cNvPr>
            <p:cNvSpPr>
              <a:spLocks/>
            </p:cNvSpPr>
            <p:nvPr/>
          </p:nvSpPr>
          <p:spPr bwMode="auto">
            <a:xfrm>
              <a:off x="2045" y="1572"/>
              <a:ext cx="347" cy="475"/>
            </a:xfrm>
            <a:custGeom>
              <a:avLst/>
              <a:gdLst>
                <a:gd name="T0" fmla="*/ 2081 w 2081"/>
                <a:gd name="T1" fmla="*/ 58 h 2845"/>
                <a:gd name="T2" fmla="*/ 1818 w 2081"/>
                <a:gd name="T3" fmla="*/ 210 h 2845"/>
                <a:gd name="T4" fmla="*/ 1555 w 2081"/>
                <a:gd name="T5" fmla="*/ 443 h 2845"/>
                <a:gd name="T6" fmla="*/ 1296 w 2081"/>
                <a:gd name="T7" fmla="*/ 729 h 2845"/>
                <a:gd name="T8" fmla="*/ 1044 w 2081"/>
                <a:gd name="T9" fmla="*/ 1060 h 2845"/>
                <a:gd name="T10" fmla="*/ 802 w 2081"/>
                <a:gd name="T11" fmla="*/ 1417 h 2845"/>
                <a:gd name="T12" fmla="*/ 581 w 2081"/>
                <a:gd name="T13" fmla="*/ 1794 h 2845"/>
                <a:gd name="T14" fmla="*/ 374 w 2081"/>
                <a:gd name="T15" fmla="*/ 2166 h 2845"/>
                <a:gd name="T16" fmla="*/ 198 w 2081"/>
                <a:gd name="T17" fmla="*/ 2537 h 2845"/>
                <a:gd name="T18" fmla="*/ 177 w 2081"/>
                <a:gd name="T19" fmla="*/ 2575 h 2845"/>
                <a:gd name="T20" fmla="*/ 155 w 2081"/>
                <a:gd name="T21" fmla="*/ 2609 h 2845"/>
                <a:gd name="T22" fmla="*/ 135 w 2081"/>
                <a:gd name="T23" fmla="*/ 2644 h 2845"/>
                <a:gd name="T24" fmla="*/ 118 w 2081"/>
                <a:gd name="T25" fmla="*/ 2685 h 2845"/>
                <a:gd name="T26" fmla="*/ 94 w 2081"/>
                <a:gd name="T27" fmla="*/ 2724 h 2845"/>
                <a:gd name="T28" fmla="*/ 77 w 2081"/>
                <a:gd name="T29" fmla="*/ 2761 h 2845"/>
                <a:gd name="T30" fmla="*/ 59 w 2081"/>
                <a:gd name="T31" fmla="*/ 2802 h 2845"/>
                <a:gd name="T32" fmla="*/ 42 w 2081"/>
                <a:gd name="T33" fmla="*/ 2845 h 2845"/>
                <a:gd name="T34" fmla="*/ 0 w 2081"/>
                <a:gd name="T35" fmla="*/ 2201 h 2845"/>
                <a:gd name="T36" fmla="*/ 121 w 2081"/>
                <a:gd name="T37" fmla="*/ 1613 h 2845"/>
                <a:gd name="T38" fmla="*/ 370 w 2081"/>
                <a:gd name="T39" fmla="*/ 1092 h 2845"/>
                <a:gd name="T40" fmla="*/ 705 w 2081"/>
                <a:gd name="T41" fmla="*/ 657 h 2845"/>
                <a:gd name="T42" fmla="*/ 1079 w 2081"/>
                <a:gd name="T43" fmla="*/ 314 h 2845"/>
                <a:gd name="T44" fmla="*/ 1462 w 2081"/>
                <a:gd name="T45" fmla="*/ 97 h 2845"/>
                <a:gd name="T46" fmla="*/ 1808 w 2081"/>
                <a:gd name="T47" fmla="*/ 0 h 2845"/>
                <a:gd name="T48" fmla="*/ 2081 w 2081"/>
                <a:gd name="T49" fmla="*/ 58 h 28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81"/>
                <a:gd name="T76" fmla="*/ 0 h 2845"/>
                <a:gd name="T77" fmla="*/ 2081 w 2081"/>
                <a:gd name="T78" fmla="*/ 2845 h 28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81" h="2845">
                  <a:moveTo>
                    <a:pt x="2081" y="58"/>
                  </a:moveTo>
                  <a:lnTo>
                    <a:pt x="1818" y="210"/>
                  </a:lnTo>
                  <a:lnTo>
                    <a:pt x="1555" y="443"/>
                  </a:lnTo>
                  <a:lnTo>
                    <a:pt x="1296" y="729"/>
                  </a:lnTo>
                  <a:lnTo>
                    <a:pt x="1044" y="1060"/>
                  </a:lnTo>
                  <a:lnTo>
                    <a:pt x="802" y="1417"/>
                  </a:lnTo>
                  <a:lnTo>
                    <a:pt x="581" y="1794"/>
                  </a:lnTo>
                  <a:lnTo>
                    <a:pt x="374" y="2166"/>
                  </a:lnTo>
                  <a:lnTo>
                    <a:pt x="198" y="2537"/>
                  </a:lnTo>
                  <a:lnTo>
                    <a:pt x="177" y="2575"/>
                  </a:lnTo>
                  <a:lnTo>
                    <a:pt x="155" y="2609"/>
                  </a:lnTo>
                  <a:lnTo>
                    <a:pt x="135" y="2644"/>
                  </a:lnTo>
                  <a:lnTo>
                    <a:pt x="118" y="2685"/>
                  </a:lnTo>
                  <a:lnTo>
                    <a:pt x="94" y="2724"/>
                  </a:lnTo>
                  <a:lnTo>
                    <a:pt x="77" y="2761"/>
                  </a:lnTo>
                  <a:lnTo>
                    <a:pt x="59" y="2802"/>
                  </a:lnTo>
                  <a:lnTo>
                    <a:pt x="42" y="2845"/>
                  </a:lnTo>
                  <a:lnTo>
                    <a:pt x="0" y="2201"/>
                  </a:lnTo>
                  <a:lnTo>
                    <a:pt x="121" y="1613"/>
                  </a:lnTo>
                  <a:lnTo>
                    <a:pt x="370" y="1092"/>
                  </a:lnTo>
                  <a:lnTo>
                    <a:pt x="705" y="657"/>
                  </a:lnTo>
                  <a:lnTo>
                    <a:pt x="1079" y="314"/>
                  </a:lnTo>
                  <a:lnTo>
                    <a:pt x="1462" y="97"/>
                  </a:lnTo>
                  <a:lnTo>
                    <a:pt x="1808" y="0"/>
                  </a:lnTo>
                  <a:lnTo>
                    <a:pt x="2081" y="58"/>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7" name="Freeform 28">
              <a:extLst>
                <a:ext uri="{FF2B5EF4-FFF2-40B4-BE49-F238E27FC236}">
                  <a16:creationId xmlns:a16="http://schemas.microsoft.com/office/drawing/2014/main" id="{688DB57C-2DC7-47FF-9427-9C3034FE45D0}"/>
                </a:ext>
              </a:extLst>
            </p:cNvPr>
            <p:cNvSpPr>
              <a:spLocks/>
            </p:cNvSpPr>
            <p:nvPr/>
          </p:nvSpPr>
          <p:spPr bwMode="auto">
            <a:xfrm>
              <a:off x="2046" y="1575"/>
              <a:ext cx="338" cy="472"/>
            </a:xfrm>
            <a:custGeom>
              <a:avLst/>
              <a:gdLst>
                <a:gd name="T0" fmla="*/ 2025 w 2025"/>
                <a:gd name="T1" fmla="*/ 55 h 2828"/>
                <a:gd name="T2" fmla="*/ 1749 w 2025"/>
                <a:gd name="T3" fmla="*/ 208 h 2828"/>
                <a:gd name="T4" fmla="*/ 1479 w 2025"/>
                <a:gd name="T5" fmla="*/ 439 h 2828"/>
                <a:gd name="T6" fmla="*/ 1216 w 2025"/>
                <a:gd name="T7" fmla="*/ 723 h 2828"/>
                <a:gd name="T8" fmla="*/ 964 w 2025"/>
                <a:gd name="T9" fmla="*/ 1051 h 2828"/>
                <a:gd name="T10" fmla="*/ 726 w 2025"/>
                <a:gd name="T11" fmla="*/ 1403 h 2828"/>
                <a:gd name="T12" fmla="*/ 514 w 2025"/>
                <a:gd name="T13" fmla="*/ 1777 h 2828"/>
                <a:gd name="T14" fmla="*/ 324 w 2025"/>
                <a:gd name="T15" fmla="*/ 2146 h 2828"/>
                <a:gd name="T16" fmla="*/ 180 w 2025"/>
                <a:gd name="T17" fmla="*/ 2512 h 2828"/>
                <a:gd name="T18" fmla="*/ 159 w 2025"/>
                <a:gd name="T19" fmla="*/ 2547 h 2828"/>
                <a:gd name="T20" fmla="*/ 142 w 2025"/>
                <a:gd name="T21" fmla="*/ 2589 h 2828"/>
                <a:gd name="T22" fmla="*/ 121 w 2025"/>
                <a:gd name="T23" fmla="*/ 2627 h 2828"/>
                <a:gd name="T24" fmla="*/ 104 w 2025"/>
                <a:gd name="T25" fmla="*/ 2668 h 2828"/>
                <a:gd name="T26" fmla="*/ 87 w 2025"/>
                <a:gd name="T27" fmla="*/ 2707 h 2828"/>
                <a:gd name="T28" fmla="*/ 69 w 2025"/>
                <a:gd name="T29" fmla="*/ 2744 h 2828"/>
                <a:gd name="T30" fmla="*/ 48 w 2025"/>
                <a:gd name="T31" fmla="*/ 2785 h 2828"/>
                <a:gd name="T32" fmla="*/ 38 w 2025"/>
                <a:gd name="T33" fmla="*/ 2828 h 2828"/>
                <a:gd name="T34" fmla="*/ 0 w 2025"/>
                <a:gd name="T35" fmla="*/ 2195 h 2828"/>
                <a:gd name="T36" fmla="*/ 128 w 2025"/>
                <a:gd name="T37" fmla="*/ 1618 h 2828"/>
                <a:gd name="T38" fmla="*/ 370 w 2025"/>
                <a:gd name="T39" fmla="*/ 1100 h 2828"/>
                <a:gd name="T40" fmla="*/ 698 w 2025"/>
                <a:gd name="T41" fmla="*/ 663 h 2828"/>
                <a:gd name="T42" fmla="*/ 1061 w 2025"/>
                <a:gd name="T43" fmla="*/ 322 h 2828"/>
                <a:gd name="T44" fmla="*/ 1430 w 2025"/>
                <a:gd name="T45" fmla="*/ 97 h 2828"/>
                <a:gd name="T46" fmla="*/ 1762 w 2025"/>
                <a:gd name="T47" fmla="*/ 0 h 2828"/>
                <a:gd name="T48" fmla="*/ 2025 w 2025"/>
                <a:gd name="T49" fmla="*/ 55 h 28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5"/>
                <a:gd name="T76" fmla="*/ 0 h 2828"/>
                <a:gd name="T77" fmla="*/ 2025 w 2025"/>
                <a:gd name="T78" fmla="*/ 2828 h 28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5" h="2828">
                  <a:moveTo>
                    <a:pt x="2025" y="55"/>
                  </a:moveTo>
                  <a:lnTo>
                    <a:pt x="1749" y="208"/>
                  </a:lnTo>
                  <a:lnTo>
                    <a:pt x="1479" y="439"/>
                  </a:lnTo>
                  <a:lnTo>
                    <a:pt x="1216" y="723"/>
                  </a:lnTo>
                  <a:lnTo>
                    <a:pt x="964" y="1051"/>
                  </a:lnTo>
                  <a:lnTo>
                    <a:pt x="726" y="1403"/>
                  </a:lnTo>
                  <a:lnTo>
                    <a:pt x="514" y="1777"/>
                  </a:lnTo>
                  <a:lnTo>
                    <a:pt x="324" y="2146"/>
                  </a:lnTo>
                  <a:lnTo>
                    <a:pt x="180" y="2512"/>
                  </a:lnTo>
                  <a:lnTo>
                    <a:pt x="159" y="2547"/>
                  </a:lnTo>
                  <a:lnTo>
                    <a:pt x="142" y="2589"/>
                  </a:lnTo>
                  <a:lnTo>
                    <a:pt x="121" y="2627"/>
                  </a:lnTo>
                  <a:lnTo>
                    <a:pt x="104" y="2668"/>
                  </a:lnTo>
                  <a:lnTo>
                    <a:pt x="87" y="2707"/>
                  </a:lnTo>
                  <a:lnTo>
                    <a:pt x="69" y="2744"/>
                  </a:lnTo>
                  <a:lnTo>
                    <a:pt x="48" y="2785"/>
                  </a:lnTo>
                  <a:lnTo>
                    <a:pt x="38" y="2828"/>
                  </a:lnTo>
                  <a:lnTo>
                    <a:pt x="0" y="2195"/>
                  </a:lnTo>
                  <a:lnTo>
                    <a:pt x="128" y="1618"/>
                  </a:lnTo>
                  <a:lnTo>
                    <a:pt x="370" y="1100"/>
                  </a:lnTo>
                  <a:lnTo>
                    <a:pt x="698" y="663"/>
                  </a:lnTo>
                  <a:lnTo>
                    <a:pt x="1061" y="322"/>
                  </a:lnTo>
                  <a:lnTo>
                    <a:pt x="1430" y="97"/>
                  </a:lnTo>
                  <a:lnTo>
                    <a:pt x="1762" y="0"/>
                  </a:lnTo>
                  <a:lnTo>
                    <a:pt x="2025" y="55"/>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8" name="Freeform 29">
              <a:extLst>
                <a:ext uri="{FF2B5EF4-FFF2-40B4-BE49-F238E27FC236}">
                  <a16:creationId xmlns:a16="http://schemas.microsoft.com/office/drawing/2014/main" id="{1748368C-01EB-413F-8A54-176D085C49DE}"/>
                </a:ext>
              </a:extLst>
            </p:cNvPr>
            <p:cNvSpPr>
              <a:spLocks/>
            </p:cNvSpPr>
            <p:nvPr/>
          </p:nvSpPr>
          <p:spPr bwMode="auto">
            <a:xfrm>
              <a:off x="2048" y="1579"/>
              <a:ext cx="326" cy="468"/>
            </a:xfrm>
            <a:custGeom>
              <a:avLst/>
              <a:gdLst>
                <a:gd name="T0" fmla="*/ 1956 w 1956"/>
                <a:gd name="T1" fmla="*/ 49 h 2804"/>
                <a:gd name="T2" fmla="*/ 1676 w 1956"/>
                <a:gd name="T3" fmla="*/ 198 h 2804"/>
                <a:gd name="T4" fmla="*/ 1403 w 1956"/>
                <a:gd name="T5" fmla="*/ 429 h 2804"/>
                <a:gd name="T6" fmla="*/ 1134 w 1956"/>
                <a:gd name="T7" fmla="*/ 705 h 2804"/>
                <a:gd name="T8" fmla="*/ 881 w 1956"/>
                <a:gd name="T9" fmla="*/ 1033 h 2804"/>
                <a:gd name="T10" fmla="*/ 643 w 1956"/>
                <a:gd name="T11" fmla="*/ 1387 h 2804"/>
                <a:gd name="T12" fmla="*/ 446 w 1956"/>
                <a:gd name="T13" fmla="*/ 1753 h 2804"/>
                <a:gd name="T14" fmla="*/ 273 w 1956"/>
                <a:gd name="T15" fmla="*/ 2122 h 2804"/>
                <a:gd name="T16" fmla="*/ 156 w 1956"/>
                <a:gd name="T17" fmla="*/ 2479 h 2804"/>
                <a:gd name="T18" fmla="*/ 138 w 1956"/>
                <a:gd name="T19" fmla="*/ 2520 h 2804"/>
                <a:gd name="T20" fmla="*/ 121 w 1956"/>
                <a:gd name="T21" fmla="*/ 2557 h 2804"/>
                <a:gd name="T22" fmla="*/ 104 w 1956"/>
                <a:gd name="T23" fmla="*/ 2599 h 2804"/>
                <a:gd name="T24" fmla="*/ 90 w 1956"/>
                <a:gd name="T25" fmla="*/ 2641 h 2804"/>
                <a:gd name="T26" fmla="*/ 72 w 1956"/>
                <a:gd name="T27" fmla="*/ 2683 h 2804"/>
                <a:gd name="T28" fmla="*/ 52 w 1956"/>
                <a:gd name="T29" fmla="*/ 2720 h 2804"/>
                <a:gd name="T30" fmla="*/ 38 w 1956"/>
                <a:gd name="T31" fmla="*/ 2761 h 2804"/>
                <a:gd name="T32" fmla="*/ 28 w 1956"/>
                <a:gd name="T33" fmla="*/ 2804 h 2804"/>
                <a:gd name="T34" fmla="*/ 0 w 1956"/>
                <a:gd name="T35" fmla="*/ 2185 h 2804"/>
                <a:gd name="T36" fmla="*/ 121 w 1956"/>
                <a:gd name="T37" fmla="*/ 1615 h 2804"/>
                <a:gd name="T38" fmla="*/ 360 w 1956"/>
                <a:gd name="T39" fmla="*/ 1103 h 2804"/>
                <a:gd name="T40" fmla="*/ 677 w 1956"/>
                <a:gd name="T41" fmla="*/ 671 h 2804"/>
                <a:gd name="T42" fmla="*/ 1030 w 1956"/>
                <a:gd name="T43" fmla="*/ 328 h 2804"/>
                <a:gd name="T44" fmla="*/ 1390 w 1956"/>
                <a:gd name="T45" fmla="*/ 100 h 2804"/>
                <a:gd name="T46" fmla="*/ 1708 w 1956"/>
                <a:gd name="T47" fmla="*/ 0 h 2804"/>
                <a:gd name="T48" fmla="*/ 1956 w 1956"/>
                <a:gd name="T49" fmla="*/ 49 h 28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6"/>
                <a:gd name="T76" fmla="*/ 0 h 2804"/>
                <a:gd name="T77" fmla="*/ 1956 w 1956"/>
                <a:gd name="T78" fmla="*/ 2804 h 28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6" h="2804">
                  <a:moveTo>
                    <a:pt x="1956" y="49"/>
                  </a:moveTo>
                  <a:lnTo>
                    <a:pt x="1676" y="198"/>
                  </a:lnTo>
                  <a:lnTo>
                    <a:pt x="1403" y="429"/>
                  </a:lnTo>
                  <a:lnTo>
                    <a:pt x="1134" y="705"/>
                  </a:lnTo>
                  <a:lnTo>
                    <a:pt x="881" y="1033"/>
                  </a:lnTo>
                  <a:lnTo>
                    <a:pt x="643" y="1387"/>
                  </a:lnTo>
                  <a:lnTo>
                    <a:pt x="446" y="1753"/>
                  </a:lnTo>
                  <a:lnTo>
                    <a:pt x="273" y="2122"/>
                  </a:lnTo>
                  <a:lnTo>
                    <a:pt x="156" y="2479"/>
                  </a:lnTo>
                  <a:lnTo>
                    <a:pt x="138" y="2520"/>
                  </a:lnTo>
                  <a:lnTo>
                    <a:pt x="121" y="2557"/>
                  </a:lnTo>
                  <a:lnTo>
                    <a:pt x="104" y="2599"/>
                  </a:lnTo>
                  <a:lnTo>
                    <a:pt x="90" y="2641"/>
                  </a:lnTo>
                  <a:lnTo>
                    <a:pt x="72" y="2683"/>
                  </a:lnTo>
                  <a:lnTo>
                    <a:pt x="52" y="2720"/>
                  </a:lnTo>
                  <a:lnTo>
                    <a:pt x="38" y="2761"/>
                  </a:lnTo>
                  <a:lnTo>
                    <a:pt x="28" y="2804"/>
                  </a:lnTo>
                  <a:lnTo>
                    <a:pt x="0" y="2185"/>
                  </a:lnTo>
                  <a:lnTo>
                    <a:pt x="121" y="1615"/>
                  </a:lnTo>
                  <a:lnTo>
                    <a:pt x="360" y="1103"/>
                  </a:lnTo>
                  <a:lnTo>
                    <a:pt x="677" y="671"/>
                  </a:lnTo>
                  <a:lnTo>
                    <a:pt x="1030" y="328"/>
                  </a:lnTo>
                  <a:lnTo>
                    <a:pt x="1390" y="100"/>
                  </a:lnTo>
                  <a:lnTo>
                    <a:pt x="1708" y="0"/>
                  </a:lnTo>
                  <a:lnTo>
                    <a:pt x="1956" y="49"/>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9" name="Freeform 30">
              <a:extLst>
                <a:ext uri="{FF2B5EF4-FFF2-40B4-BE49-F238E27FC236}">
                  <a16:creationId xmlns:a16="http://schemas.microsoft.com/office/drawing/2014/main" id="{AE610453-3DA9-43BB-9AF1-8EDF9F72F10F}"/>
                </a:ext>
              </a:extLst>
            </p:cNvPr>
            <p:cNvSpPr>
              <a:spLocks/>
            </p:cNvSpPr>
            <p:nvPr/>
          </p:nvSpPr>
          <p:spPr bwMode="auto">
            <a:xfrm>
              <a:off x="2048" y="1582"/>
              <a:ext cx="316" cy="465"/>
            </a:xfrm>
            <a:custGeom>
              <a:avLst/>
              <a:gdLst>
                <a:gd name="T0" fmla="*/ 1898 w 1898"/>
                <a:gd name="T1" fmla="*/ 45 h 2790"/>
                <a:gd name="T2" fmla="*/ 1612 w 1898"/>
                <a:gd name="T3" fmla="*/ 198 h 2790"/>
                <a:gd name="T4" fmla="*/ 1331 w 1898"/>
                <a:gd name="T5" fmla="*/ 422 h 2790"/>
                <a:gd name="T6" fmla="*/ 1059 w 1898"/>
                <a:gd name="T7" fmla="*/ 705 h 2790"/>
                <a:gd name="T8" fmla="*/ 806 w 1898"/>
                <a:gd name="T9" fmla="*/ 1034 h 2790"/>
                <a:gd name="T10" fmla="*/ 578 w 1898"/>
                <a:gd name="T11" fmla="*/ 1386 h 2790"/>
                <a:gd name="T12" fmla="*/ 385 w 1898"/>
                <a:gd name="T13" fmla="*/ 1748 h 2790"/>
                <a:gd name="T14" fmla="*/ 236 w 1898"/>
                <a:gd name="T15" fmla="*/ 2108 h 2790"/>
                <a:gd name="T16" fmla="*/ 146 w 1898"/>
                <a:gd name="T17" fmla="*/ 2461 h 2790"/>
                <a:gd name="T18" fmla="*/ 129 w 1898"/>
                <a:gd name="T19" fmla="*/ 2499 h 2790"/>
                <a:gd name="T20" fmla="*/ 108 w 1898"/>
                <a:gd name="T21" fmla="*/ 2540 h 2790"/>
                <a:gd name="T22" fmla="*/ 94 w 1898"/>
                <a:gd name="T23" fmla="*/ 2582 h 2790"/>
                <a:gd name="T24" fmla="*/ 83 w 1898"/>
                <a:gd name="T25" fmla="*/ 2623 h 2790"/>
                <a:gd name="T26" fmla="*/ 63 w 1898"/>
                <a:gd name="T27" fmla="*/ 2661 h 2790"/>
                <a:gd name="T28" fmla="*/ 49 w 1898"/>
                <a:gd name="T29" fmla="*/ 2703 h 2790"/>
                <a:gd name="T30" fmla="*/ 35 w 1898"/>
                <a:gd name="T31" fmla="*/ 2744 h 2790"/>
                <a:gd name="T32" fmla="*/ 25 w 1898"/>
                <a:gd name="T33" fmla="*/ 2790 h 2790"/>
                <a:gd name="T34" fmla="*/ 0 w 1898"/>
                <a:gd name="T35" fmla="*/ 2180 h 2790"/>
                <a:gd name="T36" fmla="*/ 129 w 1898"/>
                <a:gd name="T37" fmla="*/ 1618 h 2790"/>
                <a:gd name="T38" fmla="*/ 360 w 1898"/>
                <a:gd name="T39" fmla="*/ 1109 h 2790"/>
                <a:gd name="T40" fmla="*/ 671 w 1898"/>
                <a:gd name="T41" fmla="*/ 677 h 2790"/>
                <a:gd name="T42" fmla="*/ 1013 w 1898"/>
                <a:gd name="T43" fmla="*/ 336 h 2790"/>
                <a:gd name="T44" fmla="*/ 1359 w 1898"/>
                <a:gd name="T45" fmla="*/ 104 h 2790"/>
                <a:gd name="T46" fmla="*/ 1659 w 1898"/>
                <a:gd name="T47" fmla="*/ 0 h 2790"/>
                <a:gd name="T48" fmla="*/ 1898 w 1898"/>
                <a:gd name="T49" fmla="*/ 45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98"/>
                <a:gd name="T76" fmla="*/ 0 h 2790"/>
                <a:gd name="T77" fmla="*/ 1898 w 1898"/>
                <a:gd name="T78" fmla="*/ 2790 h 27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98" h="2790">
                  <a:moveTo>
                    <a:pt x="1898" y="45"/>
                  </a:moveTo>
                  <a:lnTo>
                    <a:pt x="1612" y="198"/>
                  </a:lnTo>
                  <a:lnTo>
                    <a:pt x="1331" y="422"/>
                  </a:lnTo>
                  <a:lnTo>
                    <a:pt x="1059" y="705"/>
                  </a:lnTo>
                  <a:lnTo>
                    <a:pt x="806" y="1034"/>
                  </a:lnTo>
                  <a:lnTo>
                    <a:pt x="578" y="1386"/>
                  </a:lnTo>
                  <a:lnTo>
                    <a:pt x="385" y="1748"/>
                  </a:lnTo>
                  <a:lnTo>
                    <a:pt x="236" y="2108"/>
                  </a:lnTo>
                  <a:lnTo>
                    <a:pt x="146" y="2461"/>
                  </a:lnTo>
                  <a:lnTo>
                    <a:pt x="129" y="2499"/>
                  </a:lnTo>
                  <a:lnTo>
                    <a:pt x="108" y="2540"/>
                  </a:lnTo>
                  <a:lnTo>
                    <a:pt x="94" y="2582"/>
                  </a:lnTo>
                  <a:lnTo>
                    <a:pt x="83" y="2623"/>
                  </a:lnTo>
                  <a:lnTo>
                    <a:pt x="63" y="2661"/>
                  </a:lnTo>
                  <a:lnTo>
                    <a:pt x="49" y="2703"/>
                  </a:lnTo>
                  <a:lnTo>
                    <a:pt x="35" y="2744"/>
                  </a:lnTo>
                  <a:lnTo>
                    <a:pt x="25" y="2790"/>
                  </a:lnTo>
                  <a:lnTo>
                    <a:pt x="0" y="2180"/>
                  </a:lnTo>
                  <a:lnTo>
                    <a:pt x="129" y="1618"/>
                  </a:lnTo>
                  <a:lnTo>
                    <a:pt x="360" y="1109"/>
                  </a:lnTo>
                  <a:lnTo>
                    <a:pt x="671" y="677"/>
                  </a:lnTo>
                  <a:lnTo>
                    <a:pt x="1013" y="336"/>
                  </a:lnTo>
                  <a:lnTo>
                    <a:pt x="1359" y="104"/>
                  </a:lnTo>
                  <a:lnTo>
                    <a:pt x="1659" y="0"/>
                  </a:lnTo>
                  <a:lnTo>
                    <a:pt x="1898" y="45"/>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0" name="Freeform 31">
              <a:extLst>
                <a:ext uri="{FF2B5EF4-FFF2-40B4-BE49-F238E27FC236}">
                  <a16:creationId xmlns:a16="http://schemas.microsoft.com/office/drawing/2014/main" id="{A88FED48-FAA2-4D3F-843A-1254CFEE3E6C}"/>
                </a:ext>
              </a:extLst>
            </p:cNvPr>
            <p:cNvSpPr>
              <a:spLocks/>
            </p:cNvSpPr>
            <p:nvPr/>
          </p:nvSpPr>
          <p:spPr bwMode="auto">
            <a:xfrm>
              <a:off x="2049" y="1585"/>
              <a:ext cx="307" cy="462"/>
            </a:xfrm>
            <a:custGeom>
              <a:avLst/>
              <a:gdLst>
                <a:gd name="T0" fmla="*/ 1841 w 1841"/>
                <a:gd name="T1" fmla="*/ 42 h 2773"/>
                <a:gd name="T2" fmla="*/ 1547 w 1841"/>
                <a:gd name="T3" fmla="*/ 194 h 2773"/>
                <a:gd name="T4" fmla="*/ 1261 w 1841"/>
                <a:gd name="T5" fmla="*/ 418 h 2773"/>
                <a:gd name="T6" fmla="*/ 977 w 1841"/>
                <a:gd name="T7" fmla="*/ 699 h 2773"/>
                <a:gd name="T8" fmla="*/ 725 w 1841"/>
                <a:gd name="T9" fmla="*/ 1020 h 2773"/>
                <a:gd name="T10" fmla="*/ 501 w 1841"/>
                <a:gd name="T11" fmla="*/ 1369 h 2773"/>
                <a:gd name="T12" fmla="*/ 320 w 1841"/>
                <a:gd name="T13" fmla="*/ 1728 h 2773"/>
                <a:gd name="T14" fmla="*/ 190 w 1841"/>
                <a:gd name="T15" fmla="*/ 2085 h 2773"/>
                <a:gd name="T16" fmla="*/ 127 w 1841"/>
                <a:gd name="T17" fmla="*/ 2430 h 2773"/>
                <a:gd name="T18" fmla="*/ 113 w 1841"/>
                <a:gd name="T19" fmla="*/ 2468 h 2773"/>
                <a:gd name="T20" fmla="*/ 99 w 1841"/>
                <a:gd name="T21" fmla="*/ 2517 h 2773"/>
                <a:gd name="T22" fmla="*/ 86 w 1841"/>
                <a:gd name="T23" fmla="*/ 2554 h 2773"/>
                <a:gd name="T24" fmla="*/ 72 w 1841"/>
                <a:gd name="T25" fmla="*/ 2600 h 2773"/>
                <a:gd name="T26" fmla="*/ 58 w 1841"/>
                <a:gd name="T27" fmla="*/ 2641 h 2773"/>
                <a:gd name="T28" fmla="*/ 44 w 1841"/>
                <a:gd name="T29" fmla="*/ 2686 h 2773"/>
                <a:gd name="T30" fmla="*/ 30 w 1841"/>
                <a:gd name="T31" fmla="*/ 2727 h 2773"/>
                <a:gd name="T32" fmla="*/ 20 w 1841"/>
                <a:gd name="T33" fmla="*/ 2773 h 2773"/>
                <a:gd name="T34" fmla="*/ 0 w 1841"/>
                <a:gd name="T35" fmla="*/ 2178 h 2773"/>
                <a:gd name="T36" fmla="*/ 127 w 1841"/>
                <a:gd name="T37" fmla="*/ 1625 h 2773"/>
                <a:gd name="T38" fmla="*/ 355 w 1841"/>
                <a:gd name="T39" fmla="*/ 1120 h 2773"/>
                <a:gd name="T40" fmla="*/ 656 w 1841"/>
                <a:gd name="T41" fmla="*/ 688 h 2773"/>
                <a:gd name="T42" fmla="*/ 991 w 1841"/>
                <a:gd name="T43" fmla="*/ 343 h 2773"/>
                <a:gd name="T44" fmla="*/ 1323 w 1841"/>
                <a:gd name="T45" fmla="*/ 107 h 2773"/>
                <a:gd name="T46" fmla="*/ 1616 w 1841"/>
                <a:gd name="T47" fmla="*/ 0 h 2773"/>
                <a:gd name="T48" fmla="*/ 1841 w 1841"/>
                <a:gd name="T49" fmla="*/ 42 h 27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41"/>
                <a:gd name="T76" fmla="*/ 0 h 2773"/>
                <a:gd name="T77" fmla="*/ 1841 w 1841"/>
                <a:gd name="T78" fmla="*/ 2773 h 27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41" h="2773">
                  <a:moveTo>
                    <a:pt x="1841" y="42"/>
                  </a:moveTo>
                  <a:lnTo>
                    <a:pt x="1547" y="194"/>
                  </a:lnTo>
                  <a:lnTo>
                    <a:pt x="1261" y="418"/>
                  </a:lnTo>
                  <a:lnTo>
                    <a:pt x="977" y="699"/>
                  </a:lnTo>
                  <a:lnTo>
                    <a:pt x="725" y="1020"/>
                  </a:lnTo>
                  <a:lnTo>
                    <a:pt x="501" y="1369"/>
                  </a:lnTo>
                  <a:lnTo>
                    <a:pt x="320" y="1728"/>
                  </a:lnTo>
                  <a:lnTo>
                    <a:pt x="190" y="2085"/>
                  </a:lnTo>
                  <a:lnTo>
                    <a:pt x="127" y="2430"/>
                  </a:lnTo>
                  <a:lnTo>
                    <a:pt x="113" y="2468"/>
                  </a:lnTo>
                  <a:lnTo>
                    <a:pt x="99" y="2517"/>
                  </a:lnTo>
                  <a:lnTo>
                    <a:pt x="86" y="2554"/>
                  </a:lnTo>
                  <a:lnTo>
                    <a:pt x="72" y="2600"/>
                  </a:lnTo>
                  <a:lnTo>
                    <a:pt x="58" y="2641"/>
                  </a:lnTo>
                  <a:lnTo>
                    <a:pt x="44" y="2686"/>
                  </a:lnTo>
                  <a:lnTo>
                    <a:pt x="30" y="2727"/>
                  </a:lnTo>
                  <a:lnTo>
                    <a:pt x="20" y="2773"/>
                  </a:lnTo>
                  <a:lnTo>
                    <a:pt x="0" y="2178"/>
                  </a:lnTo>
                  <a:lnTo>
                    <a:pt x="127" y="1625"/>
                  </a:lnTo>
                  <a:lnTo>
                    <a:pt x="355" y="1120"/>
                  </a:lnTo>
                  <a:lnTo>
                    <a:pt x="656" y="688"/>
                  </a:lnTo>
                  <a:lnTo>
                    <a:pt x="991" y="343"/>
                  </a:lnTo>
                  <a:lnTo>
                    <a:pt x="1323" y="107"/>
                  </a:lnTo>
                  <a:lnTo>
                    <a:pt x="1616" y="0"/>
                  </a:lnTo>
                  <a:lnTo>
                    <a:pt x="1841" y="42"/>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1" name="Freeform 32">
              <a:extLst>
                <a:ext uri="{FF2B5EF4-FFF2-40B4-BE49-F238E27FC236}">
                  <a16:creationId xmlns:a16="http://schemas.microsoft.com/office/drawing/2014/main" id="{B6E997D0-4AF0-4385-8F9E-8E6CB55C5070}"/>
                </a:ext>
              </a:extLst>
            </p:cNvPr>
            <p:cNvSpPr>
              <a:spLocks/>
            </p:cNvSpPr>
            <p:nvPr/>
          </p:nvSpPr>
          <p:spPr bwMode="auto">
            <a:xfrm>
              <a:off x="2180" y="1072"/>
              <a:ext cx="319" cy="384"/>
            </a:xfrm>
            <a:custGeom>
              <a:avLst/>
              <a:gdLst>
                <a:gd name="T0" fmla="*/ 1776 w 1915"/>
                <a:gd name="T1" fmla="*/ 2302 h 2302"/>
                <a:gd name="T2" fmla="*/ 1714 w 1915"/>
                <a:gd name="T3" fmla="*/ 2053 h 2302"/>
                <a:gd name="T4" fmla="*/ 1596 w 1915"/>
                <a:gd name="T5" fmla="*/ 1787 h 2302"/>
                <a:gd name="T6" fmla="*/ 1423 w 1915"/>
                <a:gd name="T7" fmla="*/ 1507 h 2302"/>
                <a:gd name="T8" fmla="*/ 1216 w 1915"/>
                <a:gd name="T9" fmla="*/ 1234 h 2302"/>
                <a:gd name="T10" fmla="*/ 977 w 1915"/>
                <a:gd name="T11" fmla="*/ 950 h 2302"/>
                <a:gd name="T12" fmla="*/ 732 w 1915"/>
                <a:gd name="T13" fmla="*/ 684 h 2302"/>
                <a:gd name="T14" fmla="*/ 469 w 1915"/>
                <a:gd name="T15" fmla="*/ 428 h 2302"/>
                <a:gd name="T16" fmla="*/ 221 w 1915"/>
                <a:gd name="T17" fmla="*/ 204 h 2302"/>
                <a:gd name="T18" fmla="*/ 186 w 1915"/>
                <a:gd name="T19" fmla="*/ 177 h 2302"/>
                <a:gd name="T20" fmla="*/ 162 w 1915"/>
                <a:gd name="T21" fmla="*/ 149 h 2302"/>
                <a:gd name="T22" fmla="*/ 135 w 1915"/>
                <a:gd name="T23" fmla="*/ 121 h 2302"/>
                <a:gd name="T24" fmla="*/ 107 w 1915"/>
                <a:gd name="T25" fmla="*/ 100 h 2302"/>
                <a:gd name="T26" fmla="*/ 80 w 1915"/>
                <a:gd name="T27" fmla="*/ 73 h 2302"/>
                <a:gd name="T28" fmla="*/ 51 w 1915"/>
                <a:gd name="T29" fmla="*/ 48 h 2302"/>
                <a:gd name="T30" fmla="*/ 28 w 1915"/>
                <a:gd name="T31" fmla="*/ 24 h 2302"/>
                <a:gd name="T32" fmla="*/ 0 w 1915"/>
                <a:gd name="T33" fmla="*/ 0 h 2302"/>
                <a:gd name="T34" fmla="*/ 539 w 1915"/>
                <a:gd name="T35" fmla="*/ 114 h 2302"/>
                <a:gd name="T36" fmla="*/ 1002 w 1915"/>
                <a:gd name="T37" fmla="*/ 356 h 2302"/>
                <a:gd name="T38" fmla="*/ 1371 w 1915"/>
                <a:gd name="T39" fmla="*/ 674 h 2302"/>
                <a:gd name="T40" fmla="*/ 1648 w 1915"/>
                <a:gd name="T41" fmla="*/ 1047 h 2302"/>
                <a:gd name="T42" fmla="*/ 1828 w 1915"/>
                <a:gd name="T43" fmla="*/ 1431 h 2302"/>
                <a:gd name="T44" fmla="*/ 1915 w 1915"/>
                <a:gd name="T45" fmla="*/ 1794 h 2302"/>
                <a:gd name="T46" fmla="*/ 1897 w 1915"/>
                <a:gd name="T47" fmla="*/ 2098 h 2302"/>
                <a:gd name="T48" fmla="*/ 1776 w 1915"/>
                <a:gd name="T49" fmla="*/ 2302 h 23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15"/>
                <a:gd name="T76" fmla="*/ 0 h 2302"/>
                <a:gd name="T77" fmla="*/ 1915 w 1915"/>
                <a:gd name="T78" fmla="*/ 2302 h 23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15" h="2302">
                  <a:moveTo>
                    <a:pt x="1776" y="2302"/>
                  </a:moveTo>
                  <a:lnTo>
                    <a:pt x="1714" y="2053"/>
                  </a:lnTo>
                  <a:lnTo>
                    <a:pt x="1596" y="1787"/>
                  </a:lnTo>
                  <a:lnTo>
                    <a:pt x="1423" y="1507"/>
                  </a:lnTo>
                  <a:lnTo>
                    <a:pt x="1216" y="1234"/>
                  </a:lnTo>
                  <a:lnTo>
                    <a:pt x="977" y="950"/>
                  </a:lnTo>
                  <a:lnTo>
                    <a:pt x="732" y="684"/>
                  </a:lnTo>
                  <a:lnTo>
                    <a:pt x="469" y="428"/>
                  </a:lnTo>
                  <a:lnTo>
                    <a:pt x="221" y="204"/>
                  </a:lnTo>
                  <a:lnTo>
                    <a:pt x="186" y="177"/>
                  </a:lnTo>
                  <a:lnTo>
                    <a:pt x="162" y="149"/>
                  </a:lnTo>
                  <a:lnTo>
                    <a:pt x="135" y="121"/>
                  </a:lnTo>
                  <a:lnTo>
                    <a:pt x="107" y="100"/>
                  </a:lnTo>
                  <a:lnTo>
                    <a:pt x="80" y="73"/>
                  </a:lnTo>
                  <a:lnTo>
                    <a:pt x="51" y="48"/>
                  </a:lnTo>
                  <a:lnTo>
                    <a:pt x="28" y="24"/>
                  </a:lnTo>
                  <a:lnTo>
                    <a:pt x="0" y="0"/>
                  </a:lnTo>
                  <a:lnTo>
                    <a:pt x="539" y="114"/>
                  </a:lnTo>
                  <a:lnTo>
                    <a:pt x="1002" y="356"/>
                  </a:lnTo>
                  <a:lnTo>
                    <a:pt x="1371" y="674"/>
                  </a:lnTo>
                  <a:lnTo>
                    <a:pt x="1648" y="1047"/>
                  </a:lnTo>
                  <a:lnTo>
                    <a:pt x="1828" y="1431"/>
                  </a:lnTo>
                  <a:lnTo>
                    <a:pt x="1915" y="1794"/>
                  </a:lnTo>
                  <a:lnTo>
                    <a:pt x="1897" y="2098"/>
                  </a:lnTo>
                  <a:lnTo>
                    <a:pt x="1776" y="2302"/>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2" name="Freeform 33">
              <a:extLst>
                <a:ext uri="{FF2B5EF4-FFF2-40B4-BE49-F238E27FC236}">
                  <a16:creationId xmlns:a16="http://schemas.microsoft.com/office/drawing/2014/main" id="{777C6E80-CEAC-4376-8EA9-64E44B638FB8}"/>
                </a:ext>
              </a:extLst>
            </p:cNvPr>
            <p:cNvSpPr>
              <a:spLocks/>
            </p:cNvSpPr>
            <p:nvPr/>
          </p:nvSpPr>
          <p:spPr bwMode="auto">
            <a:xfrm>
              <a:off x="2180" y="1072"/>
              <a:ext cx="316" cy="376"/>
            </a:xfrm>
            <a:custGeom>
              <a:avLst/>
              <a:gdLst>
                <a:gd name="T0" fmla="*/ 1780 w 1900"/>
                <a:gd name="T1" fmla="*/ 2254 h 2254"/>
                <a:gd name="T2" fmla="*/ 1717 w 1900"/>
                <a:gd name="T3" fmla="*/ 1998 h 2254"/>
                <a:gd name="T4" fmla="*/ 1603 w 1900"/>
                <a:gd name="T5" fmla="*/ 1728 h 2254"/>
                <a:gd name="T6" fmla="*/ 1434 w 1900"/>
                <a:gd name="T7" fmla="*/ 1445 h 2254"/>
                <a:gd name="T8" fmla="*/ 1230 w 1900"/>
                <a:gd name="T9" fmla="*/ 1165 h 2254"/>
                <a:gd name="T10" fmla="*/ 991 w 1900"/>
                <a:gd name="T11" fmla="*/ 892 h 2254"/>
                <a:gd name="T12" fmla="*/ 743 w 1900"/>
                <a:gd name="T13" fmla="*/ 629 h 2254"/>
                <a:gd name="T14" fmla="*/ 480 w 1900"/>
                <a:gd name="T15" fmla="*/ 391 h 2254"/>
                <a:gd name="T16" fmla="*/ 228 w 1900"/>
                <a:gd name="T17" fmla="*/ 190 h 2254"/>
                <a:gd name="T18" fmla="*/ 196 w 1900"/>
                <a:gd name="T19" fmla="*/ 163 h 2254"/>
                <a:gd name="T20" fmla="*/ 169 w 1900"/>
                <a:gd name="T21" fmla="*/ 138 h 2254"/>
                <a:gd name="T22" fmla="*/ 138 w 1900"/>
                <a:gd name="T23" fmla="*/ 114 h 2254"/>
                <a:gd name="T24" fmla="*/ 110 w 1900"/>
                <a:gd name="T25" fmla="*/ 90 h 2254"/>
                <a:gd name="T26" fmla="*/ 80 w 1900"/>
                <a:gd name="T27" fmla="*/ 62 h 2254"/>
                <a:gd name="T28" fmla="*/ 51 w 1900"/>
                <a:gd name="T29" fmla="*/ 42 h 2254"/>
                <a:gd name="T30" fmla="*/ 28 w 1900"/>
                <a:gd name="T31" fmla="*/ 17 h 2254"/>
                <a:gd name="T32" fmla="*/ 0 w 1900"/>
                <a:gd name="T33" fmla="*/ 0 h 2254"/>
                <a:gd name="T34" fmla="*/ 529 w 1900"/>
                <a:gd name="T35" fmla="*/ 117 h 2254"/>
                <a:gd name="T36" fmla="*/ 977 w 1900"/>
                <a:gd name="T37" fmla="*/ 356 h 2254"/>
                <a:gd name="T38" fmla="*/ 1344 w 1900"/>
                <a:gd name="T39" fmla="*/ 670 h 2254"/>
                <a:gd name="T40" fmla="*/ 1627 w 1900"/>
                <a:gd name="T41" fmla="*/ 1041 h 2254"/>
                <a:gd name="T42" fmla="*/ 1811 w 1900"/>
                <a:gd name="T43" fmla="*/ 1407 h 2254"/>
                <a:gd name="T44" fmla="*/ 1900 w 1900"/>
                <a:gd name="T45" fmla="*/ 1762 h 2254"/>
                <a:gd name="T46" fmla="*/ 1886 w 1900"/>
                <a:gd name="T47" fmla="*/ 2053 h 2254"/>
                <a:gd name="T48" fmla="*/ 1780 w 1900"/>
                <a:gd name="T49" fmla="*/ 2254 h 2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00"/>
                <a:gd name="T76" fmla="*/ 0 h 2254"/>
                <a:gd name="T77" fmla="*/ 1900 w 1900"/>
                <a:gd name="T78" fmla="*/ 2254 h 22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00" h="2254">
                  <a:moveTo>
                    <a:pt x="1780" y="2254"/>
                  </a:moveTo>
                  <a:lnTo>
                    <a:pt x="1717" y="1998"/>
                  </a:lnTo>
                  <a:lnTo>
                    <a:pt x="1603" y="1728"/>
                  </a:lnTo>
                  <a:lnTo>
                    <a:pt x="1434" y="1445"/>
                  </a:lnTo>
                  <a:lnTo>
                    <a:pt x="1230" y="1165"/>
                  </a:lnTo>
                  <a:lnTo>
                    <a:pt x="991" y="892"/>
                  </a:lnTo>
                  <a:lnTo>
                    <a:pt x="743" y="629"/>
                  </a:lnTo>
                  <a:lnTo>
                    <a:pt x="480" y="391"/>
                  </a:lnTo>
                  <a:lnTo>
                    <a:pt x="228" y="190"/>
                  </a:lnTo>
                  <a:lnTo>
                    <a:pt x="196" y="163"/>
                  </a:lnTo>
                  <a:lnTo>
                    <a:pt x="169" y="138"/>
                  </a:lnTo>
                  <a:lnTo>
                    <a:pt x="138" y="114"/>
                  </a:lnTo>
                  <a:lnTo>
                    <a:pt x="110" y="90"/>
                  </a:lnTo>
                  <a:lnTo>
                    <a:pt x="80" y="62"/>
                  </a:lnTo>
                  <a:lnTo>
                    <a:pt x="51" y="42"/>
                  </a:lnTo>
                  <a:lnTo>
                    <a:pt x="28" y="17"/>
                  </a:lnTo>
                  <a:lnTo>
                    <a:pt x="0" y="0"/>
                  </a:lnTo>
                  <a:lnTo>
                    <a:pt x="529" y="117"/>
                  </a:lnTo>
                  <a:lnTo>
                    <a:pt x="977" y="356"/>
                  </a:lnTo>
                  <a:lnTo>
                    <a:pt x="1344" y="670"/>
                  </a:lnTo>
                  <a:lnTo>
                    <a:pt x="1627" y="1041"/>
                  </a:lnTo>
                  <a:lnTo>
                    <a:pt x="1811" y="1407"/>
                  </a:lnTo>
                  <a:lnTo>
                    <a:pt x="1900" y="1762"/>
                  </a:lnTo>
                  <a:lnTo>
                    <a:pt x="1886" y="2053"/>
                  </a:lnTo>
                  <a:lnTo>
                    <a:pt x="1780" y="2254"/>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3" name="Freeform 34">
              <a:extLst>
                <a:ext uri="{FF2B5EF4-FFF2-40B4-BE49-F238E27FC236}">
                  <a16:creationId xmlns:a16="http://schemas.microsoft.com/office/drawing/2014/main" id="{DD3EC71A-36A2-4C0B-9BBA-8032E6AB709F}"/>
                </a:ext>
              </a:extLst>
            </p:cNvPr>
            <p:cNvSpPr>
              <a:spLocks/>
            </p:cNvSpPr>
            <p:nvPr/>
          </p:nvSpPr>
          <p:spPr bwMode="auto">
            <a:xfrm>
              <a:off x="2180" y="1072"/>
              <a:ext cx="315" cy="369"/>
            </a:xfrm>
            <a:custGeom>
              <a:avLst/>
              <a:gdLst>
                <a:gd name="T0" fmla="*/ 1783 w 1893"/>
                <a:gd name="T1" fmla="*/ 2208 h 2208"/>
                <a:gd name="T2" fmla="*/ 1724 w 1893"/>
                <a:gd name="T3" fmla="*/ 1943 h 2208"/>
                <a:gd name="T4" fmla="*/ 1613 w 1893"/>
                <a:gd name="T5" fmla="*/ 1669 h 2208"/>
                <a:gd name="T6" fmla="*/ 1448 w 1893"/>
                <a:gd name="T7" fmla="*/ 1382 h 2208"/>
                <a:gd name="T8" fmla="*/ 1244 w 1893"/>
                <a:gd name="T9" fmla="*/ 1102 h 2208"/>
                <a:gd name="T10" fmla="*/ 1005 w 1893"/>
                <a:gd name="T11" fmla="*/ 829 h 2208"/>
                <a:gd name="T12" fmla="*/ 760 w 1893"/>
                <a:gd name="T13" fmla="*/ 581 h 2208"/>
                <a:gd name="T14" fmla="*/ 494 w 1893"/>
                <a:gd name="T15" fmla="*/ 359 h 2208"/>
                <a:gd name="T16" fmla="*/ 238 w 1893"/>
                <a:gd name="T17" fmla="*/ 186 h 2208"/>
                <a:gd name="T18" fmla="*/ 207 w 1893"/>
                <a:gd name="T19" fmla="*/ 159 h 2208"/>
                <a:gd name="T20" fmla="*/ 176 w 1893"/>
                <a:gd name="T21" fmla="*/ 135 h 2208"/>
                <a:gd name="T22" fmla="*/ 141 w 1893"/>
                <a:gd name="T23" fmla="*/ 114 h 2208"/>
                <a:gd name="T24" fmla="*/ 117 w 1893"/>
                <a:gd name="T25" fmla="*/ 90 h 2208"/>
                <a:gd name="T26" fmla="*/ 86 w 1893"/>
                <a:gd name="T27" fmla="*/ 62 h 2208"/>
                <a:gd name="T28" fmla="*/ 51 w 1893"/>
                <a:gd name="T29" fmla="*/ 42 h 2208"/>
                <a:gd name="T30" fmla="*/ 28 w 1893"/>
                <a:gd name="T31" fmla="*/ 17 h 2208"/>
                <a:gd name="T32" fmla="*/ 0 w 1893"/>
                <a:gd name="T33" fmla="*/ 0 h 2208"/>
                <a:gd name="T34" fmla="*/ 515 w 1893"/>
                <a:gd name="T35" fmla="*/ 121 h 2208"/>
                <a:gd name="T36" fmla="*/ 960 w 1893"/>
                <a:gd name="T37" fmla="*/ 359 h 2208"/>
                <a:gd name="T38" fmla="*/ 1327 w 1893"/>
                <a:gd name="T39" fmla="*/ 670 h 2208"/>
                <a:gd name="T40" fmla="*/ 1610 w 1893"/>
                <a:gd name="T41" fmla="*/ 1030 h 2208"/>
                <a:gd name="T42" fmla="*/ 1797 w 1893"/>
                <a:gd name="T43" fmla="*/ 1396 h 2208"/>
                <a:gd name="T44" fmla="*/ 1893 w 1893"/>
                <a:gd name="T45" fmla="*/ 1738 h 2208"/>
                <a:gd name="T46" fmla="*/ 1886 w 1893"/>
                <a:gd name="T47" fmla="*/ 2018 h 2208"/>
                <a:gd name="T48" fmla="*/ 1783 w 1893"/>
                <a:gd name="T49" fmla="*/ 2208 h 2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93"/>
                <a:gd name="T76" fmla="*/ 0 h 2208"/>
                <a:gd name="T77" fmla="*/ 1893 w 1893"/>
                <a:gd name="T78" fmla="*/ 2208 h 2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93" h="2208">
                  <a:moveTo>
                    <a:pt x="1783" y="2208"/>
                  </a:moveTo>
                  <a:lnTo>
                    <a:pt x="1724" y="1943"/>
                  </a:lnTo>
                  <a:lnTo>
                    <a:pt x="1613" y="1669"/>
                  </a:lnTo>
                  <a:lnTo>
                    <a:pt x="1448" y="1382"/>
                  </a:lnTo>
                  <a:lnTo>
                    <a:pt x="1244" y="1102"/>
                  </a:lnTo>
                  <a:lnTo>
                    <a:pt x="1005" y="829"/>
                  </a:lnTo>
                  <a:lnTo>
                    <a:pt x="760" y="581"/>
                  </a:lnTo>
                  <a:lnTo>
                    <a:pt x="494" y="359"/>
                  </a:lnTo>
                  <a:lnTo>
                    <a:pt x="238" y="186"/>
                  </a:lnTo>
                  <a:lnTo>
                    <a:pt x="207" y="159"/>
                  </a:lnTo>
                  <a:lnTo>
                    <a:pt x="176" y="135"/>
                  </a:lnTo>
                  <a:lnTo>
                    <a:pt x="141" y="114"/>
                  </a:lnTo>
                  <a:lnTo>
                    <a:pt x="117" y="90"/>
                  </a:lnTo>
                  <a:lnTo>
                    <a:pt x="86" y="62"/>
                  </a:lnTo>
                  <a:lnTo>
                    <a:pt x="51" y="42"/>
                  </a:lnTo>
                  <a:lnTo>
                    <a:pt x="28" y="17"/>
                  </a:lnTo>
                  <a:lnTo>
                    <a:pt x="0" y="0"/>
                  </a:lnTo>
                  <a:lnTo>
                    <a:pt x="515" y="121"/>
                  </a:lnTo>
                  <a:lnTo>
                    <a:pt x="960" y="359"/>
                  </a:lnTo>
                  <a:lnTo>
                    <a:pt x="1327" y="670"/>
                  </a:lnTo>
                  <a:lnTo>
                    <a:pt x="1610" y="1030"/>
                  </a:lnTo>
                  <a:lnTo>
                    <a:pt x="1797" y="1396"/>
                  </a:lnTo>
                  <a:lnTo>
                    <a:pt x="1893" y="1738"/>
                  </a:lnTo>
                  <a:lnTo>
                    <a:pt x="1886" y="2018"/>
                  </a:lnTo>
                  <a:lnTo>
                    <a:pt x="1783" y="2208"/>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4" name="Freeform 35">
              <a:extLst>
                <a:ext uri="{FF2B5EF4-FFF2-40B4-BE49-F238E27FC236}">
                  <a16:creationId xmlns:a16="http://schemas.microsoft.com/office/drawing/2014/main" id="{1136E6C0-6F5E-44B2-B067-33D32B2A79B8}"/>
                </a:ext>
              </a:extLst>
            </p:cNvPr>
            <p:cNvSpPr>
              <a:spLocks/>
            </p:cNvSpPr>
            <p:nvPr/>
          </p:nvSpPr>
          <p:spPr bwMode="auto">
            <a:xfrm>
              <a:off x="2180" y="1072"/>
              <a:ext cx="313" cy="360"/>
            </a:xfrm>
            <a:custGeom>
              <a:avLst/>
              <a:gdLst>
                <a:gd name="T0" fmla="*/ 1783 w 1880"/>
                <a:gd name="T1" fmla="*/ 2160 h 2160"/>
                <a:gd name="T2" fmla="*/ 1724 w 1880"/>
                <a:gd name="T3" fmla="*/ 1891 h 2160"/>
                <a:gd name="T4" fmla="*/ 1616 w 1880"/>
                <a:gd name="T5" fmla="*/ 1611 h 2160"/>
                <a:gd name="T6" fmla="*/ 1451 w 1880"/>
                <a:gd name="T7" fmla="*/ 1324 h 2160"/>
                <a:gd name="T8" fmla="*/ 1254 w 1880"/>
                <a:gd name="T9" fmla="*/ 1044 h 2160"/>
                <a:gd name="T10" fmla="*/ 1016 w 1880"/>
                <a:gd name="T11" fmla="*/ 774 h 2160"/>
                <a:gd name="T12" fmla="*/ 766 w 1880"/>
                <a:gd name="T13" fmla="*/ 535 h 2160"/>
                <a:gd name="T14" fmla="*/ 507 w 1880"/>
                <a:gd name="T15" fmla="*/ 328 h 2160"/>
                <a:gd name="T16" fmla="*/ 245 w 1880"/>
                <a:gd name="T17" fmla="*/ 177 h 2160"/>
                <a:gd name="T18" fmla="*/ 210 w 1880"/>
                <a:gd name="T19" fmla="*/ 149 h 2160"/>
                <a:gd name="T20" fmla="*/ 179 w 1880"/>
                <a:gd name="T21" fmla="*/ 131 h 2160"/>
                <a:gd name="T22" fmla="*/ 149 w 1880"/>
                <a:gd name="T23" fmla="*/ 103 h 2160"/>
                <a:gd name="T24" fmla="*/ 121 w 1880"/>
                <a:gd name="T25" fmla="*/ 86 h 2160"/>
                <a:gd name="T26" fmla="*/ 89 w 1880"/>
                <a:gd name="T27" fmla="*/ 62 h 2160"/>
                <a:gd name="T28" fmla="*/ 58 w 1880"/>
                <a:gd name="T29" fmla="*/ 42 h 2160"/>
                <a:gd name="T30" fmla="*/ 28 w 1880"/>
                <a:gd name="T31" fmla="*/ 17 h 2160"/>
                <a:gd name="T32" fmla="*/ 0 w 1880"/>
                <a:gd name="T33" fmla="*/ 0 h 2160"/>
                <a:gd name="T34" fmla="*/ 504 w 1880"/>
                <a:gd name="T35" fmla="*/ 121 h 2160"/>
                <a:gd name="T36" fmla="*/ 943 w 1880"/>
                <a:gd name="T37" fmla="*/ 356 h 2160"/>
                <a:gd name="T38" fmla="*/ 1302 w 1880"/>
                <a:gd name="T39" fmla="*/ 661 h 2160"/>
                <a:gd name="T40" fmla="*/ 1586 w 1880"/>
                <a:gd name="T41" fmla="*/ 1016 h 2160"/>
                <a:gd name="T42" fmla="*/ 1776 w 1880"/>
                <a:gd name="T43" fmla="*/ 1372 h 2160"/>
                <a:gd name="T44" fmla="*/ 1880 w 1880"/>
                <a:gd name="T45" fmla="*/ 1704 h 2160"/>
                <a:gd name="T46" fmla="*/ 1880 w 1880"/>
                <a:gd name="T47" fmla="*/ 1980 h 2160"/>
                <a:gd name="T48" fmla="*/ 1783 w 1880"/>
                <a:gd name="T49" fmla="*/ 2160 h 21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2160"/>
                <a:gd name="T77" fmla="*/ 1880 w 1880"/>
                <a:gd name="T78" fmla="*/ 2160 h 21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2160">
                  <a:moveTo>
                    <a:pt x="1783" y="2160"/>
                  </a:moveTo>
                  <a:lnTo>
                    <a:pt x="1724" y="1891"/>
                  </a:lnTo>
                  <a:lnTo>
                    <a:pt x="1616" y="1611"/>
                  </a:lnTo>
                  <a:lnTo>
                    <a:pt x="1451" y="1324"/>
                  </a:lnTo>
                  <a:lnTo>
                    <a:pt x="1254" y="1044"/>
                  </a:lnTo>
                  <a:lnTo>
                    <a:pt x="1016" y="774"/>
                  </a:lnTo>
                  <a:lnTo>
                    <a:pt x="766" y="535"/>
                  </a:lnTo>
                  <a:lnTo>
                    <a:pt x="507" y="328"/>
                  </a:lnTo>
                  <a:lnTo>
                    <a:pt x="245" y="177"/>
                  </a:lnTo>
                  <a:lnTo>
                    <a:pt x="210" y="149"/>
                  </a:lnTo>
                  <a:lnTo>
                    <a:pt x="179" y="131"/>
                  </a:lnTo>
                  <a:lnTo>
                    <a:pt x="149" y="103"/>
                  </a:lnTo>
                  <a:lnTo>
                    <a:pt x="121" y="86"/>
                  </a:lnTo>
                  <a:lnTo>
                    <a:pt x="89" y="62"/>
                  </a:lnTo>
                  <a:lnTo>
                    <a:pt x="58" y="42"/>
                  </a:lnTo>
                  <a:lnTo>
                    <a:pt x="28" y="17"/>
                  </a:lnTo>
                  <a:lnTo>
                    <a:pt x="0" y="0"/>
                  </a:lnTo>
                  <a:lnTo>
                    <a:pt x="504" y="121"/>
                  </a:lnTo>
                  <a:lnTo>
                    <a:pt x="943" y="356"/>
                  </a:lnTo>
                  <a:lnTo>
                    <a:pt x="1302" y="661"/>
                  </a:lnTo>
                  <a:lnTo>
                    <a:pt x="1586" y="1016"/>
                  </a:lnTo>
                  <a:lnTo>
                    <a:pt x="1776" y="1372"/>
                  </a:lnTo>
                  <a:lnTo>
                    <a:pt x="1880" y="1704"/>
                  </a:lnTo>
                  <a:lnTo>
                    <a:pt x="1880" y="1980"/>
                  </a:lnTo>
                  <a:lnTo>
                    <a:pt x="1783" y="216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5" name="Freeform 36">
              <a:extLst>
                <a:ext uri="{FF2B5EF4-FFF2-40B4-BE49-F238E27FC236}">
                  <a16:creationId xmlns:a16="http://schemas.microsoft.com/office/drawing/2014/main" id="{393D225E-FA6D-4198-A1A4-3BE395C03B73}"/>
                </a:ext>
              </a:extLst>
            </p:cNvPr>
            <p:cNvSpPr>
              <a:spLocks/>
            </p:cNvSpPr>
            <p:nvPr/>
          </p:nvSpPr>
          <p:spPr bwMode="auto">
            <a:xfrm>
              <a:off x="2180" y="1072"/>
              <a:ext cx="313" cy="353"/>
            </a:xfrm>
            <a:custGeom>
              <a:avLst/>
              <a:gdLst>
                <a:gd name="T0" fmla="*/ 1794 w 1880"/>
                <a:gd name="T1" fmla="*/ 2112 h 2112"/>
                <a:gd name="T2" fmla="*/ 1737 w 1880"/>
                <a:gd name="T3" fmla="*/ 1836 h 2112"/>
                <a:gd name="T4" fmla="*/ 1630 w 1880"/>
                <a:gd name="T5" fmla="*/ 1552 h 2112"/>
                <a:gd name="T6" fmla="*/ 1465 w 1880"/>
                <a:gd name="T7" fmla="*/ 1261 h 2112"/>
                <a:gd name="T8" fmla="*/ 1268 w 1880"/>
                <a:gd name="T9" fmla="*/ 981 h 2112"/>
                <a:gd name="T10" fmla="*/ 1033 w 1880"/>
                <a:gd name="T11" fmla="*/ 716 h 2112"/>
                <a:gd name="T12" fmla="*/ 780 w 1880"/>
                <a:gd name="T13" fmla="*/ 488 h 2112"/>
                <a:gd name="T14" fmla="*/ 515 w 1880"/>
                <a:gd name="T15" fmla="*/ 298 h 2112"/>
                <a:gd name="T16" fmla="*/ 256 w 1880"/>
                <a:gd name="T17" fmla="*/ 172 h 2112"/>
                <a:gd name="T18" fmla="*/ 221 w 1880"/>
                <a:gd name="T19" fmla="*/ 145 h 2112"/>
                <a:gd name="T20" fmla="*/ 186 w 1880"/>
                <a:gd name="T21" fmla="*/ 121 h 2112"/>
                <a:gd name="T22" fmla="*/ 155 w 1880"/>
                <a:gd name="T23" fmla="*/ 100 h 2112"/>
                <a:gd name="T24" fmla="*/ 124 w 1880"/>
                <a:gd name="T25" fmla="*/ 83 h 2112"/>
                <a:gd name="T26" fmla="*/ 89 w 1880"/>
                <a:gd name="T27" fmla="*/ 59 h 2112"/>
                <a:gd name="T28" fmla="*/ 62 w 1880"/>
                <a:gd name="T29" fmla="*/ 42 h 2112"/>
                <a:gd name="T30" fmla="*/ 28 w 1880"/>
                <a:gd name="T31" fmla="*/ 17 h 2112"/>
                <a:gd name="T32" fmla="*/ 0 w 1880"/>
                <a:gd name="T33" fmla="*/ 0 h 2112"/>
                <a:gd name="T34" fmla="*/ 494 w 1880"/>
                <a:gd name="T35" fmla="*/ 121 h 2112"/>
                <a:gd name="T36" fmla="*/ 925 w 1880"/>
                <a:gd name="T37" fmla="*/ 356 h 2112"/>
                <a:gd name="T38" fmla="*/ 1282 w 1880"/>
                <a:gd name="T39" fmla="*/ 661 h 2112"/>
                <a:gd name="T40" fmla="*/ 1569 w 1880"/>
                <a:gd name="T41" fmla="*/ 1009 h 2112"/>
                <a:gd name="T42" fmla="*/ 1762 w 1880"/>
                <a:gd name="T43" fmla="*/ 1355 h 2112"/>
                <a:gd name="T44" fmla="*/ 1869 w 1880"/>
                <a:gd name="T45" fmla="*/ 1680 h 2112"/>
                <a:gd name="T46" fmla="*/ 1880 w 1880"/>
                <a:gd name="T47" fmla="*/ 1939 h 2112"/>
                <a:gd name="T48" fmla="*/ 1794 w 1880"/>
                <a:gd name="T49" fmla="*/ 2112 h 2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0"/>
                <a:gd name="T76" fmla="*/ 0 h 2112"/>
                <a:gd name="T77" fmla="*/ 1880 w 1880"/>
                <a:gd name="T78" fmla="*/ 2112 h 2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0" h="2112">
                  <a:moveTo>
                    <a:pt x="1794" y="2112"/>
                  </a:moveTo>
                  <a:lnTo>
                    <a:pt x="1737" y="1836"/>
                  </a:lnTo>
                  <a:lnTo>
                    <a:pt x="1630" y="1552"/>
                  </a:lnTo>
                  <a:lnTo>
                    <a:pt x="1465" y="1261"/>
                  </a:lnTo>
                  <a:lnTo>
                    <a:pt x="1268" y="981"/>
                  </a:lnTo>
                  <a:lnTo>
                    <a:pt x="1033" y="716"/>
                  </a:lnTo>
                  <a:lnTo>
                    <a:pt x="780" y="488"/>
                  </a:lnTo>
                  <a:lnTo>
                    <a:pt x="515" y="298"/>
                  </a:lnTo>
                  <a:lnTo>
                    <a:pt x="256" y="172"/>
                  </a:lnTo>
                  <a:lnTo>
                    <a:pt x="221" y="145"/>
                  </a:lnTo>
                  <a:lnTo>
                    <a:pt x="186" y="121"/>
                  </a:lnTo>
                  <a:lnTo>
                    <a:pt x="155" y="100"/>
                  </a:lnTo>
                  <a:lnTo>
                    <a:pt x="124" y="83"/>
                  </a:lnTo>
                  <a:lnTo>
                    <a:pt x="89" y="59"/>
                  </a:lnTo>
                  <a:lnTo>
                    <a:pt x="62" y="42"/>
                  </a:lnTo>
                  <a:lnTo>
                    <a:pt x="28" y="17"/>
                  </a:lnTo>
                  <a:lnTo>
                    <a:pt x="0" y="0"/>
                  </a:lnTo>
                  <a:lnTo>
                    <a:pt x="494" y="121"/>
                  </a:lnTo>
                  <a:lnTo>
                    <a:pt x="925" y="356"/>
                  </a:lnTo>
                  <a:lnTo>
                    <a:pt x="1282" y="661"/>
                  </a:lnTo>
                  <a:lnTo>
                    <a:pt x="1569" y="1009"/>
                  </a:lnTo>
                  <a:lnTo>
                    <a:pt x="1762" y="1355"/>
                  </a:lnTo>
                  <a:lnTo>
                    <a:pt x="1869" y="1680"/>
                  </a:lnTo>
                  <a:lnTo>
                    <a:pt x="1880" y="1939"/>
                  </a:lnTo>
                  <a:lnTo>
                    <a:pt x="1794" y="2112"/>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6" name="Freeform 37">
              <a:extLst>
                <a:ext uri="{FF2B5EF4-FFF2-40B4-BE49-F238E27FC236}">
                  <a16:creationId xmlns:a16="http://schemas.microsoft.com/office/drawing/2014/main" id="{8DC976D2-9360-46D4-94C1-7CCCFBFB4049}"/>
                </a:ext>
              </a:extLst>
            </p:cNvPr>
            <p:cNvSpPr>
              <a:spLocks/>
            </p:cNvSpPr>
            <p:nvPr/>
          </p:nvSpPr>
          <p:spPr bwMode="auto">
            <a:xfrm>
              <a:off x="2091" y="1144"/>
              <a:ext cx="359" cy="328"/>
            </a:xfrm>
            <a:custGeom>
              <a:avLst/>
              <a:gdLst>
                <a:gd name="T0" fmla="*/ 2057 w 2157"/>
                <a:gd name="T1" fmla="*/ 1963 h 1963"/>
                <a:gd name="T2" fmla="*/ 1967 w 2157"/>
                <a:gd name="T3" fmla="*/ 1732 h 1963"/>
                <a:gd name="T4" fmla="*/ 1818 w 2157"/>
                <a:gd name="T5" fmla="*/ 1497 h 1963"/>
                <a:gd name="T6" fmla="*/ 1614 w 2157"/>
                <a:gd name="T7" fmla="*/ 1258 h 1963"/>
                <a:gd name="T8" fmla="*/ 1376 w 2157"/>
                <a:gd name="T9" fmla="*/ 1023 h 1963"/>
                <a:gd name="T10" fmla="*/ 1103 w 2157"/>
                <a:gd name="T11" fmla="*/ 785 h 1963"/>
                <a:gd name="T12" fmla="*/ 816 w 2157"/>
                <a:gd name="T13" fmla="*/ 557 h 1963"/>
                <a:gd name="T14" fmla="*/ 522 w 2157"/>
                <a:gd name="T15" fmla="*/ 345 h 1963"/>
                <a:gd name="T16" fmla="*/ 245 w 2157"/>
                <a:gd name="T17" fmla="*/ 163 h 1963"/>
                <a:gd name="T18" fmla="*/ 211 w 2157"/>
                <a:gd name="T19" fmla="*/ 138 h 1963"/>
                <a:gd name="T20" fmla="*/ 181 w 2157"/>
                <a:gd name="T21" fmla="*/ 121 h 1963"/>
                <a:gd name="T22" fmla="*/ 149 w 2157"/>
                <a:gd name="T23" fmla="*/ 100 h 1963"/>
                <a:gd name="T24" fmla="*/ 121 w 2157"/>
                <a:gd name="T25" fmla="*/ 83 h 1963"/>
                <a:gd name="T26" fmla="*/ 90 w 2157"/>
                <a:gd name="T27" fmla="*/ 59 h 1963"/>
                <a:gd name="T28" fmla="*/ 60 w 2157"/>
                <a:gd name="T29" fmla="*/ 42 h 1963"/>
                <a:gd name="T30" fmla="*/ 28 w 2157"/>
                <a:gd name="T31" fmla="*/ 17 h 1963"/>
                <a:gd name="T32" fmla="*/ 0 w 2157"/>
                <a:gd name="T33" fmla="*/ 0 h 1963"/>
                <a:gd name="T34" fmla="*/ 567 w 2157"/>
                <a:gd name="T35" fmla="*/ 45 h 1963"/>
                <a:gd name="T36" fmla="*/ 1068 w 2157"/>
                <a:gd name="T37" fmla="*/ 218 h 1963"/>
                <a:gd name="T38" fmla="*/ 1476 w 2157"/>
                <a:gd name="T39" fmla="*/ 477 h 1963"/>
                <a:gd name="T40" fmla="*/ 1801 w 2157"/>
                <a:gd name="T41" fmla="*/ 795 h 1963"/>
                <a:gd name="T42" fmla="*/ 2022 w 2157"/>
                <a:gd name="T43" fmla="*/ 1134 h 1963"/>
                <a:gd name="T44" fmla="*/ 2143 w 2157"/>
                <a:gd name="T45" fmla="*/ 1465 h 1963"/>
                <a:gd name="T46" fmla="*/ 2157 w 2157"/>
                <a:gd name="T47" fmla="*/ 1749 h 1963"/>
                <a:gd name="T48" fmla="*/ 2057 w 2157"/>
                <a:gd name="T49" fmla="*/ 1963 h 19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7"/>
                <a:gd name="T76" fmla="*/ 0 h 1963"/>
                <a:gd name="T77" fmla="*/ 2157 w 2157"/>
                <a:gd name="T78" fmla="*/ 1963 h 19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7" h="1963">
                  <a:moveTo>
                    <a:pt x="2057" y="1963"/>
                  </a:moveTo>
                  <a:lnTo>
                    <a:pt x="1967" y="1732"/>
                  </a:lnTo>
                  <a:lnTo>
                    <a:pt x="1818" y="1497"/>
                  </a:lnTo>
                  <a:lnTo>
                    <a:pt x="1614" y="1258"/>
                  </a:lnTo>
                  <a:lnTo>
                    <a:pt x="1376" y="1023"/>
                  </a:lnTo>
                  <a:lnTo>
                    <a:pt x="1103" y="785"/>
                  </a:lnTo>
                  <a:lnTo>
                    <a:pt x="816" y="557"/>
                  </a:lnTo>
                  <a:lnTo>
                    <a:pt x="522" y="345"/>
                  </a:lnTo>
                  <a:lnTo>
                    <a:pt x="245" y="163"/>
                  </a:lnTo>
                  <a:lnTo>
                    <a:pt x="211" y="138"/>
                  </a:lnTo>
                  <a:lnTo>
                    <a:pt x="181" y="121"/>
                  </a:lnTo>
                  <a:lnTo>
                    <a:pt x="149" y="100"/>
                  </a:lnTo>
                  <a:lnTo>
                    <a:pt x="121" y="83"/>
                  </a:lnTo>
                  <a:lnTo>
                    <a:pt x="90" y="59"/>
                  </a:lnTo>
                  <a:lnTo>
                    <a:pt x="60" y="42"/>
                  </a:lnTo>
                  <a:lnTo>
                    <a:pt x="28" y="17"/>
                  </a:lnTo>
                  <a:lnTo>
                    <a:pt x="0" y="0"/>
                  </a:lnTo>
                  <a:lnTo>
                    <a:pt x="567" y="45"/>
                  </a:lnTo>
                  <a:lnTo>
                    <a:pt x="1068" y="218"/>
                  </a:lnTo>
                  <a:lnTo>
                    <a:pt x="1476" y="477"/>
                  </a:lnTo>
                  <a:lnTo>
                    <a:pt x="1801" y="795"/>
                  </a:lnTo>
                  <a:lnTo>
                    <a:pt x="2022" y="1134"/>
                  </a:lnTo>
                  <a:lnTo>
                    <a:pt x="2143" y="1465"/>
                  </a:lnTo>
                  <a:lnTo>
                    <a:pt x="2157" y="1749"/>
                  </a:lnTo>
                  <a:lnTo>
                    <a:pt x="2057" y="1963"/>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7" name="Freeform 38">
              <a:extLst>
                <a:ext uri="{FF2B5EF4-FFF2-40B4-BE49-F238E27FC236}">
                  <a16:creationId xmlns:a16="http://schemas.microsoft.com/office/drawing/2014/main" id="{9CDAF69A-C53B-4BD0-B439-97B921903262}"/>
                </a:ext>
              </a:extLst>
            </p:cNvPr>
            <p:cNvSpPr>
              <a:spLocks/>
            </p:cNvSpPr>
            <p:nvPr/>
          </p:nvSpPr>
          <p:spPr bwMode="auto">
            <a:xfrm>
              <a:off x="2091" y="1144"/>
              <a:ext cx="358" cy="321"/>
            </a:xfrm>
            <a:custGeom>
              <a:avLst/>
              <a:gdLst>
                <a:gd name="T0" fmla="*/ 2057 w 2149"/>
                <a:gd name="T1" fmla="*/ 1922 h 1922"/>
                <a:gd name="T2" fmla="*/ 1970 w 2149"/>
                <a:gd name="T3" fmla="*/ 1683 h 1922"/>
                <a:gd name="T4" fmla="*/ 1821 w 2149"/>
                <a:gd name="T5" fmla="*/ 1445 h 1922"/>
                <a:gd name="T6" fmla="*/ 1625 w 2149"/>
                <a:gd name="T7" fmla="*/ 1196 h 1922"/>
                <a:gd name="T8" fmla="*/ 1386 w 2149"/>
                <a:gd name="T9" fmla="*/ 958 h 1922"/>
                <a:gd name="T10" fmla="*/ 1114 w 2149"/>
                <a:gd name="T11" fmla="*/ 725 h 1922"/>
                <a:gd name="T12" fmla="*/ 830 w 2149"/>
                <a:gd name="T13" fmla="*/ 508 h 1922"/>
                <a:gd name="T14" fmla="*/ 536 w 2149"/>
                <a:gd name="T15" fmla="*/ 315 h 1922"/>
                <a:gd name="T16" fmla="*/ 253 w 2149"/>
                <a:gd name="T17" fmla="*/ 159 h 1922"/>
                <a:gd name="T18" fmla="*/ 218 w 2149"/>
                <a:gd name="T19" fmla="*/ 135 h 1922"/>
                <a:gd name="T20" fmla="*/ 190 w 2149"/>
                <a:gd name="T21" fmla="*/ 117 h 1922"/>
                <a:gd name="T22" fmla="*/ 156 w 2149"/>
                <a:gd name="T23" fmla="*/ 94 h 1922"/>
                <a:gd name="T24" fmla="*/ 129 w 2149"/>
                <a:gd name="T25" fmla="*/ 76 h 1922"/>
                <a:gd name="T26" fmla="*/ 90 w 2149"/>
                <a:gd name="T27" fmla="*/ 56 h 1922"/>
                <a:gd name="T28" fmla="*/ 63 w 2149"/>
                <a:gd name="T29" fmla="*/ 39 h 1922"/>
                <a:gd name="T30" fmla="*/ 28 w 2149"/>
                <a:gd name="T31" fmla="*/ 17 h 1922"/>
                <a:gd name="T32" fmla="*/ 0 w 2149"/>
                <a:gd name="T33" fmla="*/ 0 h 1922"/>
                <a:gd name="T34" fmla="*/ 561 w 2149"/>
                <a:gd name="T35" fmla="*/ 48 h 1922"/>
                <a:gd name="T36" fmla="*/ 1045 w 2149"/>
                <a:gd name="T37" fmla="*/ 221 h 1922"/>
                <a:gd name="T38" fmla="*/ 1455 w 2149"/>
                <a:gd name="T39" fmla="*/ 477 h 1922"/>
                <a:gd name="T40" fmla="*/ 1777 w 2149"/>
                <a:gd name="T41" fmla="*/ 791 h 1922"/>
                <a:gd name="T42" fmla="*/ 2001 w 2149"/>
                <a:gd name="T43" fmla="*/ 1120 h 1922"/>
                <a:gd name="T44" fmla="*/ 2132 w 2149"/>
                <a:gd name="T45" fmla="*/ 1445 h 1922"/>
                <a:gd name="T46" fmla="*/ 2149 w 2149"/>
                <a:gd name="T47" fmla="*/ 1718 h 1922"/>
                <a:gd name="T48" fmla="*/ 2057 w 2149"/>
                <a:gd name="T49" fmla="*/ 1922 h 19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49"/>
                <a:gd name="T76" fmla="*/ 0 h 1922"/>
                <a:gd name="T77" fmla="*/ 2149 w 2149"/>
                <a:gd name="T78" fmla="*/ 1922 h 19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49" h="1922">
                  <a:moveTo>
                    <a:pt x="2057" y="1922"/>
                  </a:moveTo>
                  <a:lnTo>
                    <a:pt x="1970" y="1683"/>
                  </a:lnTo>
                  <a:lnTo>
                    <a:pt x="1821" y="1445"/>
                  </a:lnTo>
                  <a:lnTo>
                    <a:pt x="1625" y="1196"/>
                  </a:lnTo>
                  <a:lnTo>
                    <a:pt x="1386" y="958"/>
                  </a:lnTo>
                  <a:lnTo>
                    <a:pt x="1114" y="725"/>
                  </a:lnTo>
                  <a:lnTo>
                    <a:pt x="830" y="508"/>
                  </a:lnTo>
                  <a:lnTo>
                    <a:pt x="536" y="315"/>
                  </a:lnTo>
                  <a:lnTo>
                    <a:pt x="253" y="159"/>
                  </a:lnTo>
                  <a:lnTo>
                    <a:pt x="218" y="135"/>
                  </a:lnTo>
                  <a:lnTo>
                    <a:pt x="190" y="117"/>
                  </a:lnTo>
                  <a:lnTo>
                    <a:pt x="156" y="94"/>
                  </a:lnTo>
                  <a:lnTo>
                    <a:pt x="129" y="76"/>
                  </a:lnTo>
                  <a:lnTo>
                    <a:pt x="90" y="56"/>
                  </a:lnTo>
                  <a:lnTo>
                    <a:pt x="63" y="39"/>
                  </a:lnTo>
                  <a:lnTo>
                    <a:pt x="28" y="17"/>
                  </a:lnTo>
                  <a:lnTo>
                    <a:pt x="0" y="0"/>
                  </a:lnTo>
                  <a:lnTo>
                    <a:pt x="561" y="48"/>
                  </a:lnTo>
                  <a:lnTo>
                    <a:pt x="1045" y="221"/>
                  </a:lnTo>
                  <a:lnTo>
                    <a:pt x="1455" y="477"/>
                  </a:lnTo>
                  <a:lnTo>
                    <a:pt x="1777" y="791"/>
                  </a:lnTo>
                  <a:lnTo>
                    <a:pt x="2001" y="1120"/>
                  </a:lnTo>
                  <a:lnTo>
                    <a:pt x="2132" y="1445"/>
                  </a:lnTo>
                  <a:lnTo>
                    <a:pt x="2149" y="1718"/>
                  </a:lnTo>
                  <a:lnTo>
                    <a:pt x="2057" y="1922"/>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8" name="Freeform 39">
              <a:extLst>
                <a:ext uri="{FF2B5EF4-FFF2-40B4-BE49-F238E27FC236}">
                  <a16:creationId xmlns:a16="http://schemas.microsoft.com/office/drawing/2014/main" id="{4C5E2277-257F-4DC2-AE13-B4C19929546F}"/>
                </a:ext>
              </a:extLst>
            </p:cNvPr>
            <p:cNvSpPr>
              <a:spLocks/>
            </p:cNvSpPr>
            <p:nvPr/>
          </p:nvSpPr>
          <p:spPr bwMode="auto">
            <a:xfrm>
              <a:off x="2091" y="1144"/>
              <a:ext cx="357" cy="312"/>
            </a:xfrm>
            <a:custGeom>
              <a:avLst/>
              <a:gdLst>
                <a:gd name="T0" fmla="*/ 2057 w 2143"/>
                <a:gd name="T1" fmla="*/ 1870 h 1870"/>
                <a:gd name="T2" fmla="*/ 1970 w 2143"/>
                <a:gd name="T3" fmla="*/ 1635 h 1870"/>
                <a:gd name="T4" fmla="*/ 1829 w 2143"/>
                <a:gd name="T5" fmla="*/ 1386 h 1870"/>
                <a:gd name="T6" fmla="*/ 1628 w 2143"/>
                <a:gd name="T7" fmla="*/ 1137 h 1870"/>
                <a:gd name="T8" fmla="*/ 1389 w 2143"/>
                <a:gd name="T9" fmla="*/ 898 h 1870"/>
                <a:gd name="T10" fmla="*/ 1120 w 2143"/>
                <a:gd name="T11" fmla="*/ 670 h 1870"/>
                <a:gd name="T12" fmla="*/ 837 w 2143"/>
                <a:gd name="T13" fmla="*/ 463 h 1870"/>
                <a:gd name="T14" fmla="*/ 547 w 2143"/>
                <a:gd name="T15" fmla="*/ 284 h 1870"/>
                <a:gd name="T16" fmla="*/ 263 w 2143"/>
                <a:gd name="T17" fmla="*/ 145 h 1870"/>
                <a:gd name="T18" fmla="*/ 225 w 2143"/>
                <a:gd name="T19" fmla="*/ 121 h 1870"/>
                <a:gd name="T20" fmla="*/ 194 w 2143"/>
                <a:gd name="T21" fmla="*/ 108 h 1870"/>
                <a:gd name="T22" fmla="*/ 159 w 2143"/>
                <a:gd name="T23" fmla="*/ 86 h 1870"/>
                <a:gd name="T24" fmla="*/ 132 w 2143"/>
                <a:gd name="T25" fmla="*/ 73 h 1870"/>
                <a:gd name="T26" fmla="*/ 97 w 2143"/>
                <a:gd name="T27" fmla="*/ 48 h 1870"/>
                <a:gd name="T28" fmla="*/ 63 w 2143"/>
                <a:gd name="T29" fmla="*/ 39 h 1870"/>
                <a:gd name="T30" fmla="*/ 28 w 2143"/>
                <a:gd name="T31" fmla="*/ 14 h 1870"/>
                <a:gd name="T32" fmla="*/ 0 w 2143"/>
                <a:gd name="T33" fmla="*/ 0 h 1870"/>
                <a:gd name="T34" fmla="*/ 547 w 2143"/>
                <a:gd name="T35" fmla="*/ 48 h 1870"/>
                <a:gd name="T36" fmla="*/ 1027 w 2143"/>
                <a:gd name="T37" fmla="*/ 221 h 1870"/>
                <a:gd name="T38" fmla="*/ 1431 w 2143"/>
                <a:gd name="T39" fmla="*/ 474 h 1870"/>
                <a:gd name="T40" fmla="*/ 1756 w 2143"/>
                <a:gd name="T41" fmla="*/ 785 h 1870"/>
                <a:gd name="T42" fmla="*/ 1984 w 2143"/>
                <a:gd name="T43" fmla="*/ 1102 h 1870"/>
                <a:gd name="T44" fmla="*/ 2119 w 2143"/>
                <a:gd name="T45" fmla="*/ 1417 h 1870"/>
                <a:gd name="T46" fmla="*/ 2143 w 2143"/>
                <a:gd name="T47" fmla="*/ 1680 h 1870"/>
                <a:gd name="T48" fmla="*/ 2057 w 2143"/>
                <a:gd name="T49" fmla="*/ 1870 h 18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43"/>
                <a:gd name="T76" fmla="*/ 0 h 1870"/>
                <a:gd name="T77" fmla="*/ 2143 w 2143"/>
                <a:gd name="T78" fmla="*/ 1870 h 18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43" h="1870">
                  <a:moveTo>
                    <a:pt x="2057" y="1870"/>
                  </a:moveTo>
                  <a:lnTo>
                    <a:pt x="1970" y="1635"/>
                  </a:lnTo>
                  <a:lnTo>
                    <a:pt x="1829" y="1386"/>
                  </a:lnTo>
                  <a:lnTo>
                    <a:pt x="1628" y="1137"/>
                  </a:lnTo>
                  <a:lnTo>
                    <a:pt x="1389" y="898"/>
                  </a:lnTo>
                  <a:lnTo>
                    <a:pt x="1120" y="670"/>
                  </a:lnTo>
                  <a:lnTo>
                    <a:pt x="837" y="463"/>
                  </a:lnTo>
                  <a:lnTo>
                    <a:pt x="547" y="284"/>
                  </a:lnTo>
                  <a:lnTo>
                    <a:pt x="263" y="145"/>
                  </a:lnTo>
                  <a:lnTo>
                    <a:pt x="225" y="121"/>
                  </a:lnTo>
                  <a:lnTo>
                    <a:pt x="194" y="108"/>
                  </a:lnTo>
                  <a:lnTo>
                    <a:pt x="159" y="86"/>
                  </a:lnTo>
                  <a:lnTo>
                    <a:pt x="132" y="73"/>
                  </a:lnTo>
                  <a:lnTo>
                    <a:pt x="97" y="48"/>
                  </a:lnTo>
                  <a:lnTo>
                    <a:pt x="63" y="39"/>
                  </a:lnTo>
                  <a:lnTo>
                    <a:pt x="28" y="14"/>
                  </a:lnTo>
                  <a:lnTo>
                    <a:pt x="0" y="0"/>
                  </a:lnTo>
                  <a:lnTo>
                    <a:pt x="547" y="48"/>
                  </a:lnTo>
                  <a:lnTo>
                    <a:pt x="1027" y="221"/>
                  </a:lnTo>
                  <a:lnTo>
                    <a:pt x="1431" y="474"/>
                  </a:lnTo>
                  <a:lnTo>
                    <a:pt x="1756" y="785"/>
                  </a:lnTo>
                  <a:lnTo>
                    <a:pt x="1984" y="1102"/>
                  </a:lnTo>
                  <a:lnTo>
                    <a:pt x="2119" y="1417"/>
                  </a:lnTo>
                  <a:lnTo>
                    <a:pt x="2143" y="1680"/>
                  </a:lnTo>
                  <a:lnTo>
                    <a:pt x="2057" y="187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9" name="Freeform 40">
              <a:extLst>
                <a:ext uri="{FF2B5EF4-FFF2-40B4-BE49-F238E27FC236}">
                  <a16:creationId xmlns:a16="http://schemas.microsoft.com/office/drawing/2014/main" id="{47E5E4B6-25C5-48C3-A71B-1BB4D7CD5CB2}"/>
                </a:ext>
              </a:extLst>
            </p:cNvPr>
            <p:cNvSpPr>
              <a:spLocks/>
            </p:cNvSpPr>
            <p:nvPr/>
          </p:nvSpPr>
          <p:spPr bwMode="auto">
            <a:xfrm>
              <a:off x="2091" y="1144"/>
              <a:ext cx="355" cy="306"/>
            </a:xfrm>
            <a:custGeom>
              <a:avLst/>
              <a:gdLst>
                <a:gd name="T0" fmla="*/ 2053 w 2132"/>
                <a:gd name="T1" fmla="*/ 1831 h 1831"/>
                <a:gd name="T2" fmla="*/ 1967 w 2132"/>
                <a:gd name="T3" fmla="*/ 1580 h 1831"/>
                <a:gd name="T4" fmla="*/ 1829 w 2132"/>
                <a:gd name="T5" fmla="*/ 1330 h 1831"/>
                <a:gd name="T6" fmla="*/ 1628 w 2132"/>
                <a:gd name="T7" fmla="*/ 1075 h 1831"/>
                <a:gd name="T8" fmla="*/ 1397 w 2132"/>
                <a:gd name="T9" fmla="*/ 837 h 1831"/>
                <a:gd name="T10" fmla="*/ 1131 w 2132"/>
                <a:gd name="T11" fmla="*/ 612 h 1831"/>
                <a:gd name="T12" fmla="*/ 847 w 2132"/>
                <a:gd name="T13" fmla="*/ 414 h 1831"/>
                <a:gd name="T14" fmla="*/ 553 w 2132"/>
                <a:gd name="T15" fmla="*/ 252 h 1831"/>
                <a:gd name="T16" fmla="*/ 270 w 2132"/>
                <a:gd name="T17" fmla="*/ 138 h 1831"/>
                <a:gd name="T18" fmla="*/ 236 w 2132"/>
                <a:gd name="T19" fmla="*/ 117 h 1831"/>
                <a:gd name="T20" fmla="*/ 204 w 2132"/>
                <a:gd name="T21" fmla="*/ 100 h 1831"/>
                <a:gd name="T22" fmla="*/ 167 w 2132"/>
                <a:gd name="T23" fmla="*/ 83 h 1831"/>
                <a:gd name="T24" fmla="*/ 135 w 2132"/>
                <a:gd name="T25" fmla="*/ 69 h 1831"/>
                <a:gd name="T26" fmla="*/ 101 w 2132"/>
                <a:gd name="T27" fmla="*/ 48 h 1831"/>
                <a:gd name="T28" fmla="*/ 69 w 2132"/>
                <a:gd name="T29" fmla="*/ 31 h 1831"/>
                <a:gd name="T30" fmla="*/ 32 w 2132"/>
                <a:gd name="T31" fmla="*/ 14 h 1831"/>
                <a:gd name="T32" fmla="*/ 0 w 2132"/>
                <a:gd name="T33" fmla="*/ 0 h 1831"/>
                <a:gd name="T34" fmla="*/ 533 w 2132"/>
                <a:gd name="T35" fmla="*/ 59 h 1831"/>
                <a:gd name="T36" fmla="*/ 1010 w 2132"/>
                <a:gd name="T37" fmla="*/ 224 h 1831"/>
                <a:gd name="T38" fmla="*/ 1411 w 2132"/>
                <a:gd name="T39" fmla="*/ 474 h 1831"/>
                <a:gd name="T40" fmla="*/ 1731 w 2132"/>
                <a:gd name="T41" fmla="*/ 774 h 1831"/>
                <a:gd name="T42" fmla="*/ 1964 w 2132"/>
                <a:gd name="T43" fmla="*/ 1085 h 1831"/>
                <a:gd name="T44" fmla="*/ 2102 w 2132"/>
                <a:gd name="T45" fmla="*/ 1390 h 1831"/>
                <a:gd name="T46" fmla="*/ 2132 w 2132"/>
                <a:gd name="T47" fmla="*/ 1646 h 1831"/>
                <a:gd name="T48" fmla="*/ 2053 w 2132"/>
                <a:gd name="T49" fmla="*/ 1831 h 18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32"/>
                <a:gd name="T76" fmla="*/ 0 h 1831"/>
                <a:gd name="T77" fmla="*/ 2132 w 2132"/>
                <a:gd name="T78" fmla="*/ 1831 h 18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32" h="1831">
                  <a:moveTo>
                    <a:pt x="2053" y="1831"/>
                  </a:moveTo>
                  <a:lnTo>
                    <a:pt x="1967" y="1580"/>
                  </a:lnTo>
                  <a:lnTo>
                    <a:pt x="1829" y="1330"/>
                  </a:lnTo>
                  <a:lnTo>
                    <a:pt x="1628" y="1075"/>
                  </a:lnTo>
                  <a:lnTo>
                    <a:pt x="1397" y="837"/>
                  </a:lnTo>
                  <a:lnTo>
                    <a:pt x="1131" y="612"/>
                  </a:lnTo>
                  <a:lnTo>
                    <a:pt x="847" y="414"/>
                  </a:lnTo>
                  <a:lnTo>
                    <a:pt x="553" y="252"/>
                  </a:lnTo>
                  <a:lnTo>
                    <a:pt x="270" y="138"/>
                  </a:lnTo>
                  <a:lnTo>
                    <a:pt x="236" y="117"/>
                  </a:lnTo>
                  <a:lnTo>
                    <a:pt x="204" y="100"/>
                  </a:lnTo>
                  <a:lnTo>
                    <a:pt x="167" y="83"/>
                  </a:lnTo>
                  <a:lnTo>
                    <a:pt x="135" y="69"/>
                  </a:lnTo>
                  <a:lnTo>
                    <a:pt x="101" y="48"/>
                  </a:lnTo>
                  <a:lnTo>
                    <a:pt x="69" y="31"/>
                  </a:lnTo>
                  <a:lnTo>
                    <a:pt x="32" y="14"/>
                  </a:lnTo>
                  <a:lnTo>
                    <a:pt x="0" y="0"/>
                  </a:lnTo>
                  <a:lnTo>
                    <a:pt x="533" y="59"/>
                  </a:lnTo>
                  <a:lnTo>
                    <a:pt x="1010" y="224"/>
                  </a:lnTo>
                  <a:lnTo>
                    <a:pt x="1411" y="474"/>
                  </a:lnTo>
                  <a:lnTo>
                    <a:pt x="1731" y="774"/>
                  </a:lnTo>
                  <a:lnTo>
                    <a:pt x="1964" y="1085"/>
                  </a:lnTo>
                  <a:lnTo>
                    <a:pt x="2102" y="1390"/>
                  </a:lnTo>
                  <a:lnTo>
                    <a:pt x="2132" y="1646"/>
                  </a:lnTo>
                  <a:lnTo>
                    <a:pt x="2053" y="1831"/>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0" name="Freeform 41">
              <a:extLst>
                <a:ext uri="{FF2B5EF4-FFF2-40B4-BE49-F238E27FC236}">
                  <a16:creationId xmlns:a16="http://schemas.microsoft.com/office/drawing/2014/main" id="{DC479CB6-4031-45AF-974E-CA65884BCC28}"/>
                </a:ext>
              </a:extLst>
            </p:cNvPr>
            <p:cNvSpPr>
              <a:spLocks/>
            </p:cNvSpPr>
            <p:nvPr/>
          </p:nvSpPr>
          <p:spPr bwMode="auto">
            <a:xfrm>
              <a:off x="2091" y="1144"/>
              <a:ext cx="354" cy="297"/>
            </a:xfrm>
            <a:custGeom>
              <a:avLst/>
              <a:gdLst>
                <a:gd name="T0" fmla="*/ 2053 w 2122"/>
                <a:gd name="T1" fmla="*/ 1779 h 1779"/>
                <a:gd name="T2" fmla="*/ 1970 w 2122"/>
                <a:gd name="T3" fmla="*/ 1531 h 1779"/>
                <a:gd name="T4" fmla="*/ 1832 w 2122"/>
                <a:gd name="T5" fmla="*/ 1272 h 1779"/>
                <a:gd name="T6" fmla="*/ 1639 w 2122"/>
                <a:gd name="T7" fmla="*/ 1016 h 1779"/>
                <a:gd name="T8" fmla="*/ 1403 w 2122"/>
                <a:gd name="T9" fmla="*/ 777 h 1779"/>
                <a:gd name="T10" fmla="*/ 1137 w 2122"/>
                <a:gd name="T11" fmla="*/ 553 h 1779"/>
                <a:gd name="T12" fmla="*/ 854 w 2122"/>
                <a:gd name="T13" fmla="*/ 370 h 1779"/>
                <a:gd name="T14" fmla="*/ 567 w 2122"/>
                <a:gd name="T15" fmla="*/ 221 h 1779"/>
                <a:gd name="T16" fmla="*/ 280 w 2122"/>
                <a:gd name="T17" fmla="*/ 128 h 1779"/>
                <a:gd name="T18" fmla="*/ 245 w 2122"/>
                <a:gd name="T19" fmla="*/ 108 h 1779"/>
                <a:gd name="T20" fmla="*/ 208 w 2122"/>
                <a:gd name="T21" fmla="*/ 94 h 1779"/>
                <a:gd name="T22" fmla="*/ 173 w 2122"/>
                <a:gd name="T23" fmla="*/ 76 h 1779"/>
                <a:gd name="T24" fmla="*/ 142 w 2122"/>
                <a:gd name="T25" fmla="*/ 62 h 1779"/>
                <a:gd name="T26" fmla="*/ 104 w 2122"/>
                <a:gd name="T27" fmla="*/ 45 h 1779"/>
                <a:gd name="T28" fmla="*/ 69 w 2122"/>
                <a:gd name="T29" fmla="*/ 28 h 1779"/>
                <a:gd name="T30" fmla="*/ 32 w 2122"/>
                <a:gd name="T31" fmla="*/ 14 h 1779"/>
                <a:gd name="T32" fmla="*/ 0 w 2122"/>
                <a:gd name="T33" fmla="*/ 0 h 1779"/>
                <a:gd name="T34" fmla="*/ 522 w 2122"/>
                <a:gd name="T35" fmla="*/ 59 h 1779"/>
                <a:gd name="T36" fmla="*/ 993 w 2122"/>
                <a:gd name="T37" fmla="*/ 224 h 1779"/>
                <a:gd name="T38" fmla="*/ 1386 w 2122"/>
                <a:gd name="T39" fmla="*/ 474 h 1779"/>
                <a:gd name="T40" fmla="*/ 1714 w 2122"/>
                <a:gd name="T41" fmla="*/ 764 h 1779"/>
                <a:gd name="T42" fmla="*/ 1950 w 2122"/>
                <a:gd name="T43" fmla="*/ 1068 h 1779"/>
                <a:gd name="T44" fmla="*/ 2091 w 2122"/>
                <a:gd name="T45" fmla="*/ 1358 h 1779"/>
                <a:gd name="T46" fmla="*/ 2122 w 2122"/>
                <a:gd name="T47" fmla="*/ 1607 h 1779"/>
                <a:gd name="T48" fmla="*/ 2053 w 2122"/>
                <a:gd name="T49" fmla="*/ 1779 h 17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22"/>
                <a:gd name="T76" fmla="*/ 0 h 1779"/>
                <a:gd name="T77" fmla="*/ 2122 w 2122"/>
                <a:gd name="T78" fmla="*/ 1779 h 17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22" h="1779">
                  <a:moveTo>
                    <a:pt x="2053" y="1779"/>
                  </a:moveTo>
                  <a:lnTo>
                    <a:pt x="1970" y="1531"/>
                  </a:lnTo>
                  <a:lnTo>
                    <a:pt x="1832" y="1272"/>
                  </a:lnTo>
                  <a:lnTo>
                    <a:pt x="1639" y="1016"/>
                  </a:lnTo>
                  <a:lnTo>
                    <a:pt x="1403" y="777"/>
                  </a:lnTo>
                  <a:lnTo>
                    <a:pt x="1137" y="553"/>
                  </a:lnTo>
                  <a:lnTo>
                    <a:pt x="854" y="370"/>
                  </a:lnTo>
                  <a:lnTo>
                    <a:pt x="567" y="221"/>
                  </a:lnTo>
                  <a:lnTo>
                    <a:pt x="280" y="128"/>
                  </a:lnTo>
                  <a:lnTo>
                    <a:pt x="245" y="108"/>
                  </a:lnTo>
                  <a:lnTo>
                    <a:pt x="208" y="94"/>
                  </a:lnTo>
                  <a:lnTo>
                    <a:pt x="173" y="76"/>
                  </a:lnTo>
                  <a:lnTo>
                    <a:pt x="142" y="62"/>
                  </a:lnTo>
                  <a:lnTo>
                    <a:pt x="104" y="45"/>
                  </a:lnTo>
                  <a:lnTo>
                    <a:pt x="69" y="28"/>
                  </a:lnTo>
                  <a:lnTo>
                    <a:pt x="32" y="14"/>
                  </a:lnTo>
                  <a:lnTo>
                    <a:pt x="0" y="0"/>
                  </a:lnTo>
                  <a:lnTo>
                    <a:pt x="522" y="59"/>
                  </a:lnTo>
                  <a:lnTo>
                    <a:pt x="993" y="224"/>
                  </a:lnTo>
                  <a:lnTo>
                    <a:pt x="1386" y="474"/>
                  </a:lnTo>
                  <a:lnTo>
                    <a:pt x="1714" y="764"/>
                  </a:lnTo>
                  <a:lnTo>
                    <a:pt x="1950" y="1068"/>
                  </a:lnTo>
                  <a:lnTo>
                    <a:pt x="2091" y="1358"/>
                  </a:lnTo>
                  <a:lnTo>
                    <a:pt x="2122" y="1607"/>
                  </a:lnTo>
                  <a:lnTo>
                    <a:pt x="2053" y="1779"/>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1" name="Freeform 42">
              <a:extLst>
                <a:ext uri="{FF2B5EF4-FFF2-40B4-BE49-F238E27FC236}">
                  <a16:creationId xmlns:a16="http://schemas.microsoft.com/office/drawing/2014/main" id="{2472D8E8-D91A-45FE-B79B-1CC093A57101}"/>
                </a:ext>
              </a:extLst>
            </p:cNvPr>
            <p:cNvSpPr>
              <a:spLocks/>
            </p:cNvSpPr>
            <p:nvPr/>
          </p:nvSpPr>
          <p:spPr bwMode="auto">
            <a:xfrm>
              <a:off x="2583" y="986"/>
              <a:ext cx="306" cy="446"/>
            </a:xfrm>
            <a:custGeom>
              <a:avLst/>
              <a:gdLst>
                <a:gd name="T0" fmla="*/ 256 w 1832"/>
                <a:gd name="T1" fmla="*/ 2679 h 2679"/>
                <a:gd name="T2" fmla="*/ 277 w 1832"/>
                <a:gd name="T3" fmla="*/ 2416 h 2679"/>
                <a:gd name="T4" fmla="*/ 360 w 1832"/>
                <a:gd name="T5" fmla="*/ 2130 h 2679"/>
                <a:gd name="T6" fmla="*/ 501 w 1832"/>
                <a:gd name="T7" fmla="*/ 1815 h 2679"/>
                <a:gd name="T8" fmla="*/ 685 w 1832"/>
                <a:gd name="T9" fmla="*/ 1491 h 2679"/>
                <a:gd name="T10" fmla="*/ 895 w 1832"/>
                <a:gd name="T11" fmla="*/ 1158 h 2679"/>
                <a:gd name="T12" fmla="*/ 1134 w 1832"/>
                <a:gd name="T13" fmla="*/ 840 h 2679"/>
                <a:gd name="T14" fmla="*/ 1383 w 1832"/>
                <a:gd name="T15" fmla="*/ 529 h 2679"/>
                <a:gd name="T16" fmla="*/ 1628 w 1832"/>
                <a:gd name="T17" fmla="*/ 246 h 2679"/>
                <a:gd name="T18" fmla="*/ 1653 w 1832"/>
                <a:gd name="T19" fmla="*/ 215 h 2679"/>
                <a:gd name="T20" fmla="*/ 1680 w 1832"/>
                <a:gd name="T21" fmla="*/ 184 h 2679"/>
                <a:gd name="T22" fmla="*/ 1704 w 1832"/>
                <a:gd name="T23" fmla="*/ 149 h 2679"/>
                <a:gd name="T24" fmla="*/ 1731 w 1832"/>
                <a:gd name="T25" fmla="*/ 126 h 2679"/>
                <a:gd name="T26" fmla="*/ 1756 w 1832"/>
                <a:gd name="T27" fmla="*/ 94 h 2679"/>
                <a:gd name="T28" fmla="*/ 1780 w 1832"/>
                <a:gd name="T29" fmla="*/ 60 h 2679"/>
                <a:gd name="T30" fmla="*/ 1804 w 1832"/>
                <a:gd name="T31" fmla="*/ 28 h 2679"/>
                <a:gd name="T32" fmla="*/ 1832 w 1832"/>
                <a:gd name="T33" fmla="*/ 0 h 2679"/>
                <a:gd name="T34" fmla="*/ 1238 w 1832"/>
                <a:gd name="T35" fmla="*/ 236 h 2679"/>
                <a:gd name="T36" fmla="*/ 764 w 1832"/>
                <a:gd name="T37" fmla="*/ 575 h 2679"/>
                <a:gd name="T38" fmla="*/ 412 w 1832"/>
                <a:gd name="T39" fmla="*/ 975 h 2679"/>
                <a:gd name="T40" fmla="*/ 166 w 1832"/>
                <a:gd name="T41" fmla="*/ 1407 h 2679"/>
                <a:gd name="T42" fmla="*/ 28 w 1832"/>
                <a:gd name="T43" fmla="*/ 1825 h 2679"/>
                <a:gd name="T44" fmla="*/ 0 w 1832"/>
                <a:gd name="T45" fmla="*/ 2202 h 2679"/>
                <a:gd name="T46" fmla="*/ 76 w 1832"/>
                <a:gd name="T47" fmla="*/ 2499 h 2679"/>
                <a:gd name="T48" fmla="*/ 256 w 1832"/>
                <a:gd name="T49" fmla="*/ 2679 h 26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2"/>
                <a:gd name="T76" fmla="*/ 0 h 2679"/>
                <a:gd name="T77" fmla="*/ 1832 w 1832"/>
                <a:gd name="T78" fmla="*/ 2679 h 26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2" h="2679">
                  <a:moveTo>
                    <a:pt x="256" y="2679"/>
                  </a:moveTo>
                  <a:lnTo>
                    <a:pt x="277" y="2416"/>
                  </a:lnTo>
                  <a:lnTo>
                    <a:pt x="360" y="2130"/>
                  </a:lnTo>
                  <a:lnTo>
                    <a:pt x="501" y="1815"/>
                  </a:lnTo>
                  <a:lnTo>
                    <a:pt x="685" y="1491"/>
                  </a:lnTo>
                  <a:lnTo>
                    <a:pt x="895" y="1158"/>
                  </a:lnTo>
                  <a:lnTo>
                    <a:pt x="1134" y="840"/>
                  </a:lnTo>
                  <a:lnTo>
                    <a:pt x="1383" y="529"/>
                  </a:lnTo>
                  <a:lnTo>
                    <a:pt x="1628" y="246"/>
                  </a:lnTo>
                  <a:lnTo>
                    <a:pt x="1653" y="215"/>
                  </a:lnTo>
                  <a:lnTo>
                    <a:pt x="1680" y="184"/>
                  </a:lnTo>
                  <a:lnTo>
                    <a:pt x="1704" y="149"/>
                  </a:lnTo>
                  <a:lnTo>
                    <a:pt x="1731" y="126"/>
                  </a:lnTo>
                  <a:lnTo>
                    <a:pt x="1756" y="94"/>
                  </a:lnTo>
                  <a:lnTo>
                    <a:pt x="1780" y="60"/>
                  </a:lnTo>
                  <a:lnTo>
                    <a:pt x="1804" y="28"/>
                  </a:lnTo>
                  <a:lnTo>
                    <a:pt x="1832" y="0"/>
                  </a:lnTo>
                  <a:lnTo>
                    <a:pt x="1238" y="236"/>
                  </a:lnTo>
                  <a:lnTo>
                    <a:pt x="764" y="575"/>
                  </a:lnTo>
                  <a:lnTo>
                    <a:pt x="412" y="975"/>
                  </a:lnTo>
                  <a:lnTo>
                    <a:pt x="166" y="1407"/>
                  </a:lnTo>
                  <a:lnTo>
                    <a:pt x="28" y="1825"/>
                  </a:lnTo>
                  <a:lnTo>
                    <a:pt x="0" y="2202"/>
                  </a:lnTo>
                  <a:lnTo>
                    <a:pt x="76" y="2499"/>
                  </a:lnTo>
                  <a:lnTo>
                    <a:pt x="256" y="2679"/>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2" name="Freeform 43">
              <a:extLst>
                <a:ext uri="{FF2B5EF4-FFF2-40B4-BE49-F238E27FC236}">
                  <a16:creationId xmlns:a16="http://schemas.microsoft.com/office/drawing/2014/main" id="{6642DD6A-4E77-4511-A13B-105231F4FD55}"/>
                </a:ext>
              </a:extLst>
            </p:cNvPr>
            <p:cNvSpPr>
              <a:spLocks/>
            </p:cNvSpPr>
            <p:nvPr/>
          </p:nvSpPr>
          <p:spPr bwMode="auto">
            <a:xfrm>
              <a:off x="2585" y="986"/>
              <a:ext cx="304" cy="439"/>
            </a:xfrm>
            <a:custGeom>
              <a:avLst/>
              <a:gdLst>
                <a:gd name="T0" fmla="*/ 231 w 1821"/>
                <a:gd name="T1" fmla="*/ 2631 h 2631"/>
                <a:gd name="T2" fmla="*/ 245 w 1821"/>
                <a:gd name="T3" fmla="*/ 2358 h 2631"/>
                <a:gd name="T4" fmla="*/ 328 w 1821"/>
                <a:gd name="T5" fmla="*/ 2067 h 2631"/>
                <a:gd name="T6" fmla="*/ 462 w 1821"/>
                <a:gd name="T7" fmla="*/ 1753 h 2631"/>
                <a:gd name="T8" fmla="*/ 646 w 1821"/>
                <a:gd name="T9" fmla="*/ 1431 h 2631"/>
                <a:gd name="T10" fmla="*/ 856 w 1821"/>
                <a:gd name="T11" fmla="*/ 1103 h 2631"/>
                <a:gd name="T12" fmla="*/ 1102 w 1821"/>
                <a:gd name="T13" fmla="*/ 795 h 2631"/>
                <a:gd name="T14" fmla="*/ 1348 w 1821"/>
                <a:gd name="T15" fmla="*/ 501 h 2631"/>
                <a:gd name="T16" fmla="*/ 1610 w 1821"/>
                <a:gd name="T17" fmla="*/ 246 h 2631"/>
                <a:gd name="T18" fmla="*/ 1634 w 1821"/>
                <a:gd name="T19" fmla="*/ 215 h 2631"/>
                <a:gd name="T20" fmla="*/ 1662 w 1821"/>
                <a:gd name="T21" fmla="*/ 184 h 2631"/>
                <a:gd name="T22" fmla="*/ 1689 w 1821"/>
                <a:gd name="T23" fmla="*/ 149 h 2631"/>
                <a:gd name="T24" fmla="*/ 1717 w 1821"/>
                <a:gd name="T25" fmla="*/ 126 h 2631"/>
                <a:gd name="T26" fmla="*/ 1745 w 1821"/>
                <a:gd name="T27" fmla="*/ 94 h 2631"/>
                <a:gd name="T28" fmla="*/ 1769 w 1821"/>
                <a:gd name="T29" fmla="*/ 60 h 2631"/>
                <a:gd name="T30" fmla="*/ 1793 w 1821"/>
                <a:gd name="T31" fmla="*/ 28 h 2631"/>
                <a:gd name="T32" fmla="*/ 1821 w 1821"/>
                <a:gd name="T33" fmla="*/ 0 h 2631"/>
                <a:gd name="T34" fmla="*/ 1240 w 1821"/>
                <a:gd name="T35" fmla="*/ 236 h 2631"/>
                <a:gd name="T36" fmla="*/ 778 w 1821"/>
                <a:gd name="T37" fmla="*/ 567 h 2631"/>
                <a:gd name="T38" fmla="*/ 418 w 1821"/>
                <a:gd name="T39" fmla="*/ 965 h 2631"/>
                <a:gd name="T40" fmla="*/ 176 w 1821"/>
                <a:gd name="T41" fmla="*/ 1393 h 2631"/>
                <a:gd name="T42" fmla="*/ 30 w 1821"/>
                <a:gd name="T43" fmla="*/ 1802 h 2631"/>
                <a:gd name="T44" fmla="*/ 0 w 1821"/>
                <a:gd name="T45" fmla="*/ 2171 h 2631"/>
                <a:gd name="T46" fmla="*/ 61 w 1821"/>
                <a:gd name="T47" fmla="*/ 2458 h 2631"/>
                <a:gd name="T48" fmla="*/ 231 w 1821"/>
                <a:gd name="T49" fmla="*/ 2631 h 26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21"/>
                <a:gd name="T76" fmla="*/ 0 h 2631"/>
                <a:gd name="T77" fmla="*/ 1821 w 1821"/>
                <a:gd name="T78" fmla="*/ 2631 h 26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21" h="2631">
                  <a:moveTo>
                    <a:pt x="231" y="2631"/>
                  </a:moveTo>
                  <a:lnTo>
                    <a:pt x="245" y="2358"/>
                  </a:lnTo>
                  <a:lnTo>
                    <a:pt x="328" y="2067"/>
                  </a:lnTo>
                  <a:lnTo>
                    <a:pt x="462" y="1753"/>
                  </a:lnTo>
                  <a:lnTo>
                    <a:pt x="646" y="1431"/>
                  </a:lnTo>
                  <a:lnTo>
                    <a:pt x="856" y="1103"/>
                  </a:lnTo>
                  <a:lnTo>
                    <a:pt x="1102" y="795"/>
                  </a:lnTo>
                  <a:lnTo>
                    <a:pt x="1348" y="501"/>
                  </a:lnTo>
                  <a:lnTo>
                    <a:pt x="1610" y="246"/>
                  </a:lnTo>
                  <a:lnTo>
                    <a:pt x="1634" y="215"/>
                  </a:lnTo>
                  <a:lnTo>
                    <a:pt x="1662" y="184"/>
                  </a:lnTo>
                  <a:lnTo>
                    <a:pt x="1689" y="149"/>
                  </a:lnTo>
                  <a:lnTo>
                    <a:pt x="1717" y="126"/>
                  </a:lnTo>
                  <a:lnTo>
                    <a:pt x="1745" y="94"/>
                  </a:lnTo>
                  <a:lnTo>
                    <a:pt x="1769" y="60"/>
                  </a:lnTo>
                  <a:lnTo>
                    <a:pt x="1793" y="28"/>
                  </a:lnTo>
                  <a:lnTo>
                    <a:pt x="1821" y="0"/>
                  </a:lnTo>
                  <a:lnTo>
                    <a:pt x="1240" y="236"/>
                  </a:lnTo>
                  <a:lnTo>
                    <a:pt x="778" y="567"/>
                  </a:lnTo>
                  <a:lnTo>
                    <a:pt x="418" y="965"/>
                  </a:lnTo>
                  <a:lnTo>
                    <a:pt x="176" y="1393"/>
                  </a:lnTo>
                  <a:lnTo>
                    <a:pt x="30" y="1802"/>
                  </a:lnTo>
                  <a:lnTo>
                    <a:pt x="0" y="2171"/>
                  </a:lnTo>
                  <a:lnTo>
                    <a:pt x="61" y="2458"/>
                  </a:lnTo>
                  <a:lnTo>
                    <a:pt x="231" y="2631"/>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3" name="Freeform 44">
              <a:extLst>
                <a:ext uri="{FF2B5EF4-FFF2-40B4-BE49-F238E27FC236}">
                  <a16:creationId xmlns:a16="http://schemas.microsoft.com/office/drawing/2014/main" id="{5E5959C2-109C-4491-B9B0-D8F98F2AB628}"/>
                </a:ext>
              </a:extLst>
            </p:cNvPr>
            <p:cNvSpPr>
              <a:spLocks/>
            </p:cNvSpPr>
            <p:nvPr/>
          </p:nvSpPr>
          <p:spPr bwMode="auto">
            <a:xfrm>
              <a:off x="2586" y="986"/>
              <a:ext cx="303" cy="432"/>
            </a:xfrm>
            <a:custGeom>
              <a:avLst/>
              <a:gdLst>
                <a:gd name="T0" fmla="*/ 214 w 1815"/>
                <a:gd name="T1" fmla="*/ 2589 h 2589"/>
                <a:gd name="T2" fmla="*/ 222 w 1815"/>
                <a:gd name="T3" fmla="*/ 2313 h 2589"/>
                <a:gd name="T4" fmla="*/ 305 w 1815"/>
                <a:gd name="T5" fmla="*/ 2012 h 2589"/>
                <a:gd name="T6" fmla="*/ 432 w 1815"/>
                <a:gd name="T7" fmla="*/ 1694 h 2589"/>
                <a:gd name="T8" fmla="*/ 619 w 1815"/>
                <a:gd name="T9" fmla="*/ 1373 h 2589"/>
                <a:gd name="T10" fmla="*/ 830 w 1815"/>
                <a:gd name="T11" fmla="*/ 1051 h 2589"/>
                <a:gd name="T12" fmla="*/ 1069 w 1815"/>
                <a:gd name="T13" fmla="*/ 751 h 2589"/>
                <a:gd name="T14" fmla="*/ 1325 w 1815"/>
                <a:gd name="T15" fmla="*/ 474 h 2589"/>
                <a:gd name="T16" fmla="*/ 1590 w 1815"/>
                <a:gd name="T17" fmla="*/ 239 h 2589"/>
                <a:gd name="T18" fmla="*/ 1618 w 1815"/>
                <a:gd name="T19" fmla="*/ 208 h 2589"/>
                <a:gd name="T20" fmla="*/ 1642 w 1815"/>
                <a:gd name="T21" fmla="*/ 177 h 2589"/>
                <a:gd name="T22" fmla="*/ 1670 w 1815"/>
                <a:gd name="T23" fmla="*/ 146 h 2589"/>
                <a:gd name="T24" fmla="*/ 1700 w 1815"/>
                <a:gd name="T25" fmla="*/ 118 h 2589"/>
                <a:gd name="T26" fmla="*/ 1728 w 1815"/>
                <a:gd name="T27" fmla="*/ 87 h 2589"/>
                <a:gd name="T28" fmla="*/ 1757 w 1815"/>
                <a:gd name="T29" fmla="*/ 60 h 2589"/>
                <a:gd name="T30" fmla="*/ 1784 w 1815"/>
                <a:gd name="T31" fmla="*/ 28 h 2589"/>
                <a:gd name="T32" fmla="*/ 1815 w 1815"/>
                <a:gd name="T33" fmla="*/ 0 h 2589"/>
                <a:gd name="T34" fmla="*/ 1251 w 1815"/>
                <a:gd name="T35" fmla="*/ 236 h 2589"/>
                <a:gd name="T36" fmla="*/ 792 w 1815"/>
                <a:gd name="T37" fmla="*/ 567 h 2589"/>
                <a:gd name="T38" fmla="*/ 439 w 1815"/>
                <a:gd name="T39" fmla="*/ 961 h 2589"/>
                <a:gd name="T40" fmla="*/ 190 w 1815"/>
                <a:gd name="T41" fmla="*/ 1379 h 2589"/>
                <a:gd name="T42" fmla="*/ 41 w 1815"/>
                <a:gd name="T43" fmla="*/ 1780 h 2589"/>
                <a:gd name="T44" fmla="*/ 0 w 1815"/>
                <a:gd name="T45" fmla="*/ 2143 h 2589"/>
                <a:gd name="T46" fmla="*/ 55 w 1815"/>
                <a:gd name="T47" fmla="*/ 2424 h 2589"/>
                <a:gd name="T48" fmla="*/ 214 w 1815"/>
                <a:gd name="T49" fmla="*/ 2589 h 25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15"/>
                <a:gd name="T76" fmla="*/ 0 h 2589"/>
                <a:gd name="T77" fmla="*/ 1815 w 1815"/>
                <a:gd name="T78" fmla="*/ 2589 h 25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15" h="2589">
                  <a:moveTo>
                    <a:pt x="214" y="2589"/>
                  </a:moveTo>
                  <a:lnTo>
                    <a:pt x="222" y="2313"/>
                  </a:lnTo>
                  <a:lnTo>
                    <a:pt x="305" y="2012"/>
                  </a:lnTo>
                  <a:lnTo>
                    <a:pt x="432" y="1694"/>
                  </a:lnTo>
                  <a:lnTo>
                    <a:pt x="619" y="1373"/>
                  </a:lnTo>
                  <a:lnTo>
                    <a:pt x="830" y="1051"/>
                  </a:lnTo>
                  <a:lnTo>
                    <a:pt x="1069" y="751"/>
                  </a:lnTo>
                  <a:lnTo>
                    <a:pt x="1325" y="474"/>
                  </a:lnTo>
                  <a:lnTo>
                    <a:pt x="1590" y="239"/>
                  </a:lnTo>
                  <a:lnTo>
                    <a:pt x="1618" y="208"/>
                  </a:lnTo>
                  <a:lnTo>
                    <a:pt x="1642" y="177"/>
                  </a:lnTo>
                  <a:lnTo>
                    <a:pt x="1670" y="146"/>
                  </a:lnTo>
                  <a:lnTo>
                    <a:pt x="1700" y="118"/>
                  </a:lnTo>
                  <a:lnTo>
                    <a:pt x="1728" y="87"/>
                  </a:lnTo>
                  <a:lnTo>
                    <a:pt x="1757" y="60"/>
                  </a:lnTo>
                  <a:lnTo>
                    <a:pt x="1784" y="28"/>
                  </a:lnTo>
                  <a:lnTo>
                    <a:pt x="1815" y="0"/>
                  </a:lnTo>
                  <a:lnTo>
                    <a:pt x="1251" y="236"/>
                  </a:lnTo>
                  <a:lnTo>
                    <a:pt x="792" y="567"/>
                  </a:lnTo>
                  <a:lnTo>
                    <a:pt x="439" y="961"/>
                  </a:lnTo>
                  <a:lnTo>
                    <a:pt x="190" y="1379"/>
                  </a:lnTo>
                  <a:lnTo>
                    <a:pt x="41" y="1780"/>
                  </a:lnTo>
                  <a:lnTo>
                    <a:pt x="0" y="2143"/>
                  </a:lnTo>
                  <a:lnTo>
                    <a:pt x="55" y="2424"/>
                  </a:lnTo>
                  <a:lnTo>
                    <a:pt x="214" y="2589"/>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4" name="Freeform 45">
              <a:extLst>
                <a:ext uri="{FF2B5EF4-FFF2-40B4-BE49-F238E27FC236}">
                  <a16:creationId xmlns:a16="http://schemas.microsoft.com/office/drawing/2014/main" id="{3ECCA0D6-CF94-4CE3-A7B5-8E67049B7E52}"/>
                </a:ext>
              </a:extLst>
            </p:cNvPr>
            <p:cNvSpPr>
              <a:spLocks/>
            </p:cNvSpPr>
            <p:nvPr/>
          </p:nvSpPr>
          <p:spPr bwMode="auto">
            <a:xfrm>
              <a:off x="2588" y="986"/>
              <a:ext cx="301" cy="423"/>
            </a:xfrm>
            <a:custGeom>
              <a:avLst/>
              <a:gdLst>
                <a:gd name="T0" fmla="*/ 194 w 1804"/>
                <a:gd name="T1" fmla="*/ 2537 h 2537"/>
                <a:gd name="T2" fmla="*/ 197 w 1804"/>
                <a:gd name="T3" fmla="*/ 2261 h 2537"/>
                <a:gd name="T4" fmla="*/ 272 w 1804"/>
                <a:gd name="T5" fmla="*/ 1960 h 2537"/>
                <a:gd name="T6" fmla="*/ 401 w 1804"/>
                <a:gd name="T7" fmla="*/ 1635 h 2537"/>
                <a:gd name="T8" fmla="*/ 580 w 1804"/>
                <a:gd name="T9" fmla="*/ 1318 h 2537"/>
                <a:gd name="T10" fmla="*/ 791 w 1804"/>
                <a:gd name="T11" fmla="*/ 996 h 2537"/>
                <a:gd name="T12" fmla="*/ 1029 w 1804"/>
                <a:gd name="T13" fmla="*/ 705 h 2537"/>
                <a:gd name="T14" fmla="*/ 1289 w 1804"/>
                <a:gd name="T15" fmla="*/ 440 h 2537"/>
                <a:gd name="T16" fmla="*/ 1565 w 1804"/>
                <a:gd name="T17" fmla="*/ 232 h 2537"/>
                <a:gd name="T18" fmla="*/ 1593 w 1804"/>
                <a:gd name="T19" fmla="*/ 201 h 2537"/>
                <a:gd name="T20" fmla="*/ 1625 w 1804"/>
                <a:gd name="T21" fmla="*/ 173 h 2537"/>
                <a:gd name="T22" fmla="*/ 1655 w 1804"/>
                <a:gd name="T23" fmla="*/ 143 h 2537"/>
                <a:gd name="T24" fmla="*/ 1686 w 1804"/>
                <a:gd name="T25" fmla="*/ 115 h 2537"/>
                <a:gd name="T26" fmla="*/ 1714 w 1804"/>
                <a:gd name="T27" fmla="*/ 83 h 2537"/>
                <a:gd name="T28" fmla="*/ 1746 w 1804"/>
                <a:gd name="T29" fmla="*/ 56 h 2537"/>
                <a:gd name="T30" fmla="*/ 1773 w 1804"/>
                <a:gd name="T31" fmla="*/ 28 h 2537"/>
                <a:gd name="T32" fmla="*/ 1804 w 1804"/>
                <a:gd name="T33" fmla="*/ 0 h 2537"/>
                <a:gd name="T34" fmla="*/ 1251 w 1804"/>
                <a:gd name="T35" fmla="*/ 236 h 2537"/>
                <a:gd name="T36" fmla="*/ 802 w 1804"/>
                <a:gd name="T37" fmla="*/ 564 h 2537"/>
                <a:gd name="T38" fmla="*/ 449 w 1804"/>
                <a:gd name="T39" fmla="*/ 947 h 2537"/>
                <a:gd name="T40" fmla="*/ 203 w 1804"/>
                <a:gd name="T41" fmla="*/ 1362 h 2537"/>
                <a:gd name="T42" fmla="*/ 48 w 1804"/>
                <a:gd name="T43" fmla="*/ 1753 h 2537"/>
                <a:gd name="T44" fmla="*/ 0 w 1804"/>
                <a:gd name="T45" fmla="*/ 2108 h 2537"/>
                <a:gd name="T46" fmla="*/ 44 w 1804"/>
                <a:gd name="T47" fmla="*/ 2378 h 2537"/>
                <a:gd name="T48" fmla="*/ 194 w 1804"/>
                <a:gd name="T49" fmla="*/ 2537 h 25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4"/>
                <a:gd name="T76" fmla="*/ 0 h 2537"/>
                <a:gd name="T77" fmla="*/ 1804 w 1804"/>
                <a:gd name="T78" fmla="*/ 2537 h 25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4" h="2537">
                  <a:moveTo>
                    <a:pt x="194" y="2537"/>
                  </a:moveTo>
                  <a:lnTo>
                    <a:pt x="197" y="2261"/>
                  </a:lnTo>
                  <a:lnTo>
                    <a:pt x="272" y="1960"/>
                  </a:lnTo>
                  <a:lnTo>
                    <a:pt x="401" y="1635"/>
                  </a:lnTo>
                  <a:lnTo>
                    <a:pt x="580" y="1318"/>
                  </a:lnTo>
                  <a:lnTo>
                    <a:pt x="791" y="996"/>
                  </a:lnTo>
                  <a:lnTo>
                    <a:pt x="1029" y="705"/>
                  </a:lnTo>
                  <a:lnTo>
                    <a:pt x="1289" y="440"/>
                  </a:lnTo>
                  <a:lnTo>
                    <a:pt x="1565" y="232"/>
                  </a:lnTo>
                  <a:lnTo>
                    <a:pt x="1593" y="201"/>
                  </a:lnTo>
                  <a:lnTo>
                    <a:pt x="1625" y="173"/>
                  </a:lnTo>
                  <a:lnTo>
                    <a:pt x="1655" y="143"/>
                  </a:lnTo>
                  <a:lnTo>
                    <a:pt x="1686" y="115"/>
                  </a:lnTo>
                  <a:lnTo>
                    <a:pt x="1714" y="83"/>
                  </a:lnTo>
                  <a:lnTo>
                    <a:pt x="1746" y="56"/>
                  </a:lnTo>
                  <a:lnTo>
                    <a:pt x="1773" y="28"/>
                  </a:lnTo>
                  <a:lnTo>
                    <a:pt x="1804" y="0"/>
                  </a:lnTo>
                  <a:lnTo>
                    <a:pt x="1251" y="236"/>
                  </a:lnTo>
                  <a:lnTo>
                    <a:pt x="802" y="564"/>
                  </a:lnTo>
                  <a:lnTo>
                    <a:pt x="449" y="947"/>
                  </a:lnTo>
                  <a:lnTo>
                    <a:pt x="203" y="1362"/>
                  </a:lnTo>
                  <a:lnTo>
                    <a:pt x="48" y="1753"/>
                  </a:lnTo>
                  <a:lnTo>
                    <a:pt x="0" y="2108"/>
                  </a:lnTo>
                  <a:lnTo>
                    <a:pt x="44" y="2378"/>
                  </a:lnTo>
                  <a:lnTo>
                    <a:pt x="194" y="2537"/>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5" name="Freeform 46">
              <a:extLst>
                <a:ext uri="{FF2B5EF4-FFF2-40B4-BE49-F238E27FC236}">
                  <a16:creationId xmlns:a16="http://schemas.microsoft.com/office/drawing/2014/main" id="{EC3DF11A-DFF0-4708-B067-739FB539863C}"/>
                </a:ext>
              </a:extLst>
            </p:cNvPr>
            <p:cNvSpPr>
              <a:spLocks/>
            </p:cNvSpPr>
            <p:nvPr/>
          </p:nvSpPr>
          <p:spPr bwMode="auto">
            <a:xfrm>
              <a:off x="2589" y="986"/>
              <a:ext cx="300" cy="415"/>
            </a:xfrm>
            <a:custGeom>
              <a:avLst/>
              <a:gdLst>
                <a:gd name="T0" fmla="*/ 176 w 1801"/>
                <a:gd name="T1" fmla="*/ 2489 h 2489"/>
                <a:gd name="T2" fmla="*/ 176 w 1801"/>
                <a:gd name="T3" fmla="*/ 2206 h 2489"/>
                <a:gd name="T4" fmla="*/ 249 w 1801"/>
                <a:gd name="T5" fmla="*/ 1901 h 2489"/>
                <a:gd name="T6" fmla="*/ 373 w 1801"/>
                <a:gd name="T7" fmla="*/ 1577 h 2489"/>
                <a:gd name="T8" fmla="*/ 553 w 1801"/>
                <a:gd name="T9" fmla="*/ 1258 h 2489"/>
                <a:gd name="T10" fmla="*/ 761 w 1801"/>
                <a:gd name="T11" fmla="*/ 941 h 2489"/>
                <a:gd name="T12" fmla="*/ 1003 w 1801"/>
                <a:gd name="T13" fmla="*/ 657 h 2489"/>
                <a:gd name="T14" fmla="*/ 1268 w 1801"/>
                <a:gd name="T15" fmla="*/ 415 h 2489"/>
                <a:gd name="T16" fmla="*/ 1552 w 1801"/>
                <a:gd name="T17" fmla="*/ 229 h 2489"/>
                <a:gd name="T18" fmla="*/ 1579 w 1801"/>
                <a:gd name="T19" fmla="*/ 195 h 2489"/>
                <a:gd name="T20" fmla="*/ 1611 w 1801"/>
                <a:gd name="T21" fmla="*/ 170 h 2489"/>
                <a:gd name="T22" fmla="*/ 1642 w 1801"/>
                <a:gd name="T23" fmla="*/ 143 h 2489"/>
                <a:gd name="T24" fmla="*/ 1673 w 1801"/>
                <a:gd name="T25" fmla="*/ 115 h 2489"/>
                <a:gd name="T26" fmla="*/ 1704 w 1801"/>
                <a:gd name="T27" fmla="*/ 83 h 2489"/>
                <a:gd name="T28" fmla="*/ 1738 w 1801"/>
                <a:gd name="T29" fmla="*/ 56 h 2489"/>
                <a:gd name="T30" fmla="*/ 1766 w 1801"/>
                <a:gd name="T31" fmla="*/ 28 h 2489"/>
                <a:gd name="T32" fmla="*/ 1801 w 1801"/>
                <a:gd name="T33" fmla="*/ 0 h 2489"/>
                <a:gd name="T34" fmla="*/ 1265 w 1801"/>
                <a:gd name="T35" fmla="*/ 232 h 2489"/>
                <a:gd name="T36" fmla="*/ 819 w 1801"/>
                <a:gd name="T37" fmla="*/ 561 h 2489"/>
                <a:gd name="T38" fmla="*/ 470 w 1801"/>
                <a:gd name="T39" fmla="*/ 941 h 2489"/>
                <a:gd name="T40" fmla="*/ 222 w 1801"/>
                <a:gd name="T41" fmla="*/ 1348 h 2489"/>
                <a:gd name="T42" fmla="*/ 59 w 1801"/>
                <a:gd name="T43" fmla="*/ 1736 h 2489"/>
                <a:gd name="T44" fmla="*/ 0 w 1801"/>
                <a:gd name="T45" fmla="*/ 2074 h 2489"/>
                <a:gd name="T46" fmla="*/ 38 w 1801"/>
                <a:gd name="T47" fmla="*/ 2337 h 2489"/>
                <a:gd name="T48" fmla="*/ 176 w 1801"/>
                <a:gd name="T49" fmla="*/ 2489 h 24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1"/>
                <a:gd name="T76" fmla="*/ 0 h 2489"/>
                <a:gd name="T77" fmla="*/ 1801 w 1801"/>
                <a:gd name="T78" fmla="*/ 2489 h 24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1" h="2489">
                  <a:moveTo>
                    <a:pt x="176" y="2489"/>
                  </a:moveTo>
                  <a:lnTo>
                    <a:pt x="176" y="2206"/>
                  </a:lnTo>
                  <a:lnTo>
                    <a:pt x="249" y="1901"/>
                  </a:lnTo>
                  <a:lnTo>
                    <a:pt x="373" y="1577"/>
                  </a:lnTo>
                  <a:lnTo>
                    <a:pt x="553" y="1258"/>
                  </a:lnTo>
                  <a:lnTo>
                    <a:pt x="761" y="941"/>
                  </a:lnTo>
                  <a:lnTo>
                    <a:pt x="1003" y="657"/>
                  </a:lnTo>
                  <a:lnTo>
                    <a:pt x="1268" y="415"/>
                  </a:lnTo>
                  <a:lnTo>
                    <a:pt x="1552" y="229"/>
                  </a:lnTo>
                  <a:lnTo>
                    <a:pt x="1579" y="195"/>
                  </a:lnTo>
                  <a:lnTo>
                    <a:pt x="1611" y="170"/>
                  </a:lnTo>
                  <a:lnTo>
                    <a:pt x="1642" y="143"/>
                  </a:lnTo>
                  <a:lnTo>
                    <a:pt x="1673" y="115"/>
                  </a:lnTo>
                  <a:lnTo>
                    <a:pt x="1704" y="83"/>
                  </a:lnTo>
                  <a:lnTo>
                    <a:pt x="1738" y="56"/>
                  </a:lnTo>
                  <a:lnTo>
                    <a:pt x="1766" y="28"/>
                  </a:lnTo>
                  <a:lnTo>
                    <a:pt x="1801" y="0"/>
                  </a:lnTo>
                  <a:lnTo>
                    <a:pt x="1265" y="232"/>
                  </a:lnTo>
                  <a:lnTo>
                    <a:pt x="819" y="561"/>
                  </a:lnTo>
                  <a:lnTo>
                    <a:pt x="470" y="941"/>
                  </a:lnTo>
                  <a:lnTo>
                    <a:pt x="222" y="1348"/>
                  </a:lnTo>
                  <a:lnTo>
                    <a:pt x="59" y="1736"/>
                  </a:lnTo>
                  <a:lnTo>
                    <a:pt x="0" y="2074"/>
                  </a:lnTo>
                  <a:lnTo>
                    <a:pt x="38" y="2337"/>
                  </a:lnTo>
                  <a:lnTo>
                    <a:pt x="176" y="2489"/>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6" name="Freeform 47">
              <a:extLst>
                <a:ext uri="{FF2B5EF4-FFF2-40B4-BE49-F238E27FC236}">
                  <a16:creationId xmlns:a16="http://schemas.microsoft.com/office/drawing/2014/main" id="{9BC551B1-A8B3-4972-B27E-6850DA1EF82C}"/>
                </a:ext>
              </a:extLst>
            </p:cNvPr>
            <p:cNvSpPr>
              <a:spLocks/>
            </p:cNvSpPr>
            <p:nvPr/>
          </p:nvSpPr>
          <p:spPr bwMode="auto">
            <a:xfrm>
              <a:off x="2543" y="1016"/>
              <a:ext cx="230" cy="420"/>
            </a:xfrm>
            <a:custGeom>
              <a:avLst/>
              <a:gdLst>
                <a:gd name="T0" fmla="*/ 297 w 1379"/>
                <a:gd name="T1" fmla="*/ 2523 h 2523"/>
                <a:gd name="T2" fmla="*/ 283 w 1379"/>
                <a:gd name="T3" fmla="*/ 2291 h 2523"/>
                <a:gd name="T4" fmla="*/ 325 w 1379"/>
                <a:gd name="T5" fmla="*/ 2029 h 2523"/>
                <a:gd name="T6" fmla="*/ 408 w 1379"/>
                <a:gd name="T7" fmla="*/ 1738 h 2523"/>
                <a:gd name="T8" fmla="*/ 539 w 1379"/>
                <a:gd name="T9" fmla="*/ 1435 h 2523"/>
                <a:gd name="T10" fmla="*/ 688 w 1379"/>
                <a:gd name="T11" fmla="*/ 1119 h 2523"/>
                <a:gd name="T12" fmla="*/ 858 w 1379"/>
                <a:gd name="T13" fmla="*/ 813 h 2523"/>
                <a:gd name="T14" fmla="*/ 1044 w 1379"/>
                <a:gd name="T15" fmla="*/ 514 h 2523"/>
                <a:gd name="T16" fmla="*/ 1227 w 1379"/>
                <a:gd name="T17" fmla="*/ 238 h 2523"/>
                <a:gd name="T18" fmla="*/ 1241 w 1379"/>
                <a:gd name="T19" fmla="*/ 208 h 2523"/>
                <a:gd name="T20" fmla="*/ 1265 w 1379"/>
                <a:gd name="T21" fmla="*/ 176 h 2523"/>
                <a:gd name="T22" fmla="*/ 1282 w 1379"/>
                <a:gd name="T23" fmla="*/ 145 h 2523"/>
                <a:gd name="T24" fmla="*/ 1303 w 1379"/>
                <a:gd name="T25" fmla="*/ 117 h 2523"/>
                <a:gd name="T26" fmla="*/ 1317 w 1379"/>
                <a:gd name="T27" fmla="*/ 87 h 2523"/>
                <a:gd name="T28" fmla="*/ 1342 w 1379"/>
                <a:gd name="T29" fmla="*/ 59 h 2523"/>
                <a:gd name="T30" fmla="*/ 1359 w 1379"/>
                <a:gd name="T31" fmla="*/ 27 h 2523"/>
                <a:gd name="T32" fmla="*/ 1379 w 1379"/>
                <a:gd name="T33" fmla="*/ 0 h 2523"/>
                <a:gd name="T34" fmla="*/ 881 w 1379"/>
                <a:gd name="T35" fmla="*/ 269 h 2523"/>
                <a:gd name="T36" fmla="*/ 505 w 1379"/>
                <a:gd name="T37" fmla="*/ 622 h 2523"/>
                <a:gd name="T38" fmla="*/ 236 w 1379"/>
                <a:gd name="T39" fmla="*/ 1012 h 2523"/>
                <a:gd name="T40" fmla="*/ 73 w 1379"/>
                <a:gd name="T41" fmla="*/ 1417 h 2523"/>
                <a:gd name="T42" fmla="*/ 0 w 1379"/>
                <a:gd name="T43" fmla="*/ 1801 h 2523"/>
                <a:gd name="T44" fmla="*/ 21 w 1379"/>
                <a:gd name="T45" fmla="*/ 2136 h 2523"/>
                <a:gd name="T46" fmla="*/ 121 w 1379"/>
                <a:gd name="T47" fmla="*/ 2385 h 2523"/>
                <a:gd name="T48" fmla="*/ 297 w 1379"/>
                <a:gd name="T49" fmla="*/ 2523 h 25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9"/>
                <a:gd name="T76" fmla="*/ 0 h 2523"/>
                <a:gd name="T77" fmla="*/ 1379 w 1379"/>
                <a:gd name="T78" fmla="*/ 2523 h 25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9" h="2523">
                  <a:moveTo>
                    <a:pt x="297" y="2523"/>
                  </a:moveTo>
                  <a:lnTo>
                    <a:pt x="283" y="2291"/>
                  </a:lnTo>
                  <a:lnTo>
                    <a:pt x="325" y="2029"/>
                  </a:lnTo>
                  <a:lnTo>
                    <a:pt x="408" y="1738"/>
                  </a:lnTo>
                  <a:lnTo>
                    <a:pt x="539" y="1435"/>
                  </a:lnTo>
                  <a:lnTo>
                    <a:pt x="688" y="1119"/>
                  </a:lnTo>
                  <a:lnTo>
                    <a:pt x="858" y="813"/>
                  </a:lnTo>
                  <a:lnTo>
                    <a:pt x="1044" y="514"/>
                  </a:lnTo>
                  <a:lnTo>
                    <a:pt x="1227" y="238"/>
                  </a:lnTo>
                  <a:lnTo>
                    <a:pt x="1241" y="208"/>
                  </a:lnTo>
                  <a:lnTo>
                    <a:pt x="1265" y="176"/>
                  </a:lnTo>
                  <a:lnTo>
                    <a:pt x="1282" y="145"/>
                  </a:lnTo>
                  <a:lnTo>
                    <a:pt x="1303" y="117"/>
                  </a:lnTo>
                  <a:lnTo>
                    <a:pt x="1317" y="87"/>
                  </a:lnTo>
                  <a:lnTo>
                    <a:pt x="1342" y="59"/>
                  </a:lnTo>
                  <a:lnTo>
                    <a:pt x="1359" y="27"/>
                  </a:lnTo>
                  <a:lnTo>
                    <a:pt x="1379" y="0"/>
                  </a:lnTo>
                  <a:lnTo>
                    <a:pt x="881" y="269"/>
                  </a:lnTo>
                  <a:lnTo>
                    <a:pt x="505" y="622"/>
                  </a:lnTo>
                  <a:lnTo>
                    <a:pt x="236" y="1012"/>
                  </a:lnTo>
                  <a:lnTo>
                    <a:pt x="73" y="1417"/>
                  </a:lnTo>
                  <a:lnTo>
                    <a:pt x="0" y="1801"/>
                  </a:lnTo>
                  <a:lnTo>
                    <a:pt x="21" y="2136"/>
                  </a:lnTo>
                  <a:lnTo>
                    <a:pt x="121" y="2385"/>
                  </a:lnTo>
                  <a:lnTo>
                    <a:pt x="297" y="2523"/>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7" name="Freeform 48">
              <a:extLst>
                <a:ext uri="{FF2B5EF4-FFF2-40B4-BE49-F238E27FC236}">
                  <a16:creationId xmlns:a16="http://schemas.microsoft.com/office/drawing/2014/main" id="{B6F6492A-4187-4441-A625-B9D15DB076A1}"/>
                </a:ext>
              </a:extLst>
            </p:cNvPr>
            <p:cNvSpPr>
              <a:spLocks/>
            </p:cNvSpPr>
            <p:nvPr/>
          </p:nvSpPr>
          <p:spPr bwMode="auto">
            <a:xfrm>
              <a:off x="2545" y="1016"/>
              <a:ext cx="228" cy="414"/>
            </a:xfrm>
            <a:custGeom>
              <a:avLst/>
              <a:gdLst>
                <a:gd name="T0" fmla="*/ 269 w 1368"/>
                <a:gd name="T1" fmla="*/ 2489 h 2489"/>
                <a:gd name="T2" fmla="*/ 248 w 1368"/>
                <a:gd name="T3" fmla="*/ 2250 h 2489"/>
                <a:gd name="T4" fmla="*/ 289 w 1368"/>
                <a:gd name="T5" fmla="*/ 1983 h 2489"/>
                <a:gd name="T6" fmla="*/ 373 w 1368"/>
                <a:gd name="T7" fmla="*/ 1694 h 2489"/>
                <a:gd name="T8" fmla="*/ 497 w 1368"/>
                <a:gd name="T9" fmla="*/ 1386 h 2489"/>
                <a:gd name="T10" fmla="*/ 646 w 1368"/>
                <a:gd name="T11" fmla="*/ 1075 h 2489"/>
                <a:gd name="T12" fmla="*/ 822 w 1368"/>
                <a:gd name="T13" fmla="*/ 774 h 2489"/>
                <a:gd name="T14" fmla="*/ 1006 w 1368"/>
                <a:gd name="T15" fmla="*/ 487 h 2489"/>
                <a:gd name="T16" fmla="*/ 1202 w 1368"/>
                <a:gd name="T17" fmla="*/ 235 h 2489"/>
                <a:gd name="T18" fmla="*/ 1219 w 1368"/>
                <a:gd name="T19" fmla="*/ 203 h 2489"/>
                <a:gd name="T20" fmla="*/ 1244 w 1368"/>
                <a:gd name="T21" fmla="*/ 173 h 2489"/>
                <a:gd name="T22" fmla="*/ 1261 w 1368"/>
                <a:gd name="T23" fmla="*/ 145 h 2489"/>
                <a:gd name="T24" fmla="*/ 1285 w 1368"/>
                <a:gd name="T25" fmla="*/ 117 h 2489"/>
                <a:gd name="T26" fmla="*/ 1303 w 1368"/>
                <a:gd name="T27" fmla="*/ 87 h 2489"/>
                <a:gd name="T28" fmla="*/ 1323 w 1368"/>
                <a:gd name="T29" fmla="*/ 59 h 2489"/>
                <a:gd name="T30" fmla="*/ 1348 w 1368"/>
                <a:gd name="T31" fmla="*/ 27 h 2489"/>
                <a:gd name="T32" fmla="*/ 1368 w 1368"/>
                <a:gd name="T33" fmla="*/ 0 h 2489"/>
                <a:gd name="T34" fmla="*/ 885 w 1368"/>
                <a:gd name="T35" fmla="*/ 266 h 2489"/>
                <a:gd name="T36" fmla="*/ 514 w 1368"/>
                <a:gd name="T37" fmla="*/ 612 h 2489"/>
                <a:gd name="T38" fmla="*/ 245 w 1368"/>
                <a:gd name="T39" fmla="*/ 998 h 2489"/>
                <a:gd name="T40" fmla="*/ 79 w 1368"/>
                <a:gd name="T41" fmla="*/ 1403 h 2489"/>
                <a:gd name="T42" fmla="*/ 0 w 1368"/>
                <a:gd name="T43" fmla="*/ 1783 h 2489"/>
                <a:gd name="T44" fmla="*/ 10 w 1368"/>
                <a:gd name="T45" fmla="*/ 2112 h 2489"/>
                <a:gd name="T46" fmla="*/ 99 w 1368"/>
                <a:gd name="T47" fmla="*/ 2354 h 2489"/>
                <a:gd name="T48" fmla="*/ 269 w 1368"/>
                <a:gd name="T49" fmla="*/ 2489 h 24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8"/>
                <a:gd name="T76" fmla="*/ 0 h 2489"/>
                <a:gd name="T77" fmla="*/ 1368 w 1368"/>
                <a:gd name="T78" fmla="*/ 2489 h 24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8" h="2489">
                  <a:moveTo>
                    <a:pt x="269" y="2489"/>
                  </a:moveTo>
                  <a:lnTo>
                    <a:pt x="248" y="2250"/>
                  </a:lnTo>
                  <a:lnTo>
                    <a:pt x="289" y="1983"/>
                  </a:lnTo>
                  <a:lnTo>
                    <a:pt x="373" y="1694"/>
                  </a:lnTo>
                  <a:lnTo>
                    <a:pt x="497" y="1386"/>
                  </a:lnTo>
                  <a:lnTo>
                    <a:pt x="646" y="1075"/>
                  </a:lnTo>
                  <a:lnTo>
                    <a:pt x="822" y="774"/>
                  </a:lnTo>
                  <a:lnTo>
                    <a:pt x="1006" y="487"/>
                  </a:lnTo>
                  <a:lnTo>
                    <a:pt x="1202" y="235"/>
                  </a:lnTo>
                  <a:lnTo>
                    <a:pt x="1219" y="203"/>
                  </a:lnTo>
                  <a:lnTo>
                    <a:pt x="1244" y="173"/>
                  </a:lnTo>
                  <a:lnTo>
                    <a:pt x="1261" y="145"/>
                  </a:lnTo>
                  <a:lnTo>
                    <a:pt x="1285" y="117"/>
                  </a:lnTo>
                  <a:lnTo>
                    <a:pt x="1303" y="87"/>
                  </a:lnTo>
                  <a:lnTo>
                    <a:pt x="1323" y="59"/>
                  </a:lnTo>
                  <a:lnTo>
                    <a:pt x="1348" y="27"/>
                  </a:lnTo>
                  <a:lnTo>
                    <a:pt x="1368" y="0"/>
                  </a:lnTo>
                  <a:lnTo>
                    <a:pt x="885" y="266"/>
                  </a:lnTo>
                  <a:lnTo>
                    <a:pt x="514" y="612"/>
                  </a:lnTo>
                  <a:lnTo>
                    <a:pt x="245" y="998"/>
                  </a:lnTo>
                  <a:lnTo>
                    <a:pt x="79" y="1403"/>
                  </a:lnTo>
                  <a:lnTo>
                    <a:pt x="0" y="1783"/>
                  </a:lnTo>
                  <a:lnTo>
                    <a:pt x="10" y="2112"/>
                  </a:lnTo>
                  <a:lnTo>
                    <a:pt x="99" y="2354"/>
                  </a:lnTo>
                  <a:lnTo>
                    <a:pt x="269" y="2489"/>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8" name="Freeform 49">
              <a:extLst>
                <a:ext uri="{FF2B5EF4-FFF2-40B4-BE49-F238E27FC236}">
                  <a16:creationId xmlns:a16="http://schemas.microsoft.com/office/drawing/2014/main" id="{FAFB5E22-EE1B-435F-9C1D-43D491D7C585}"/>
                </a:ext>
              </a:extLst>
            </p:cNvPr>
            <p:cNvSpPr>
              <a:spLocks/>
            </p:cNvSpPr>
            <p:nvPr/>
          </p:nvSpPr>
          <p:spPr bwMode="auto">
            <a:xfrm>
              <a:off x="2546" y="1016"/>
              <a:ext cx="227" cy="407"/>
            </a:xfrm>
            <a:custGeom>
              <a:avLst/>
              <a:gdLst>
                <a:gd name="T0" fmla="*/ 249 w 1358"/>
                <a:gd name="T1" fmla="*/ 2447 h 2447"/>
                <a:gd name="T2" fmla="*/ 224 w 1358"/>
                <a:gd name="T3" fmla="*/ 2205 h 2447"/>
                <a:gd name="T4" fmla="*/ 259 w 1358"/>
                <a:gd name="T5" fmla="*/ 1936 h 2447"/>
                <a:gd name="T6" fmla="*/ 339 w 1358"/>
                <a:gd name="T7" fmla="*/ 1638 h 2447"/>
                <a:gd name="T8" fmla="*/ 460 w 1358"/>
                <a:gd name="T9" fmla="*/ 1337 h 2447"/>
                <a:gd name="T10" fmla="*/ 608 w 1358"/>
                <a:gd name="T11" fmla="*/ 1030 h 2447"/>
                <a:gd name="T12" fmla="*/ 785 w 1358"/>
                <a:gd name="T13" fmla="*/ 739 h 2447"/>
                <a:gd name="T14" fmla="*/ 978 w 1358"/>
                <a:gd name="T15" fmla="*/ 470 h 2447"/>
                <a:gd name="T16" fmla="*/ 1186 w 1358"/>
                <a:gd name="T17" fmla="*/ 235 h 2447"/>
                <a:gd name="T18" fmla="*/ 1203 w 1358"/>
                <a:gd name="T19" fmla="*/ 203 h 2447"/>
                <a:gd name="T20" fmla="*/ 1223 w 1358"/>
                <a:gd name="T21" fmla="*/ 173 h 2447"/>
                <a:gd name="T22" fmla="*/ 1247 w 1358"/>
                <a:gd name="T23" fmla="*/ 145 h 2447"/>
                <a:gd name="T24" fmla="*/ 1269 w 1358"/>
                <a:gd name="T25" fmla="*/ 117 h 2447"/>
                <a:gd name="T26" fmla="*/ 1293 w 1358"/>
                <a:gd name="T27" fmla="*/ 87 h 2447"/>
                <a:gd name="T28" fmla="*/ 1313 w 1358"/>
                <a:gd name="T29" fmla="*/ 59 h 2447"/>
                <a:gd name="T30" fmla="*/ 1338 w 1358"/>
                <a:gd name="T31" fmla="*/ 27 h 2447"/>
                <a:gd name="T32" fmla="*/ 1358 w 1358"/>
                <a:gd name="T33" fmla="*/ 0 h 2447"/>
                <a:gd name="T34" fmla="*/ 881 w 1358"/>
                <a:gd name="T35" fmla="*/ 266 h 2447"/>
                <a:gd name="T36" fmla="*/ 518 w 1358"/>
                <a:gd name="T37" fmla="*/ 608 h 2447"/>
                <a:gd name="T38" fmla="*/ 252 w 1358"/>
                <a:gd name="T39" fmla="*/ 992 h 2447"/>
                <a:gd name="T40" fmla="*/ 86 w 1358"/>
                <a:gd name="T41" fmla="*/ 1386 h 2447"/>
                <a:gd name="T42" fmla="*/ 0 w 1358"/>
                <a:gd name="T43" fmla="*/ 1755 h 2447"/>
                <a:gd name="T44" fmla="*/ 7 w 1358"/>
                <a:gd name="T45" fmla="*/ 2080 h 2447"/>
                <a:gd name="T46" fmla="*/ 86 w 1358"/>
                <a:gd name="T47" fmla="*/ 2316 h 2447"/>
                <a:gd name="T48" fmla="*/ 249 w 1358"/>
                <a:gd name="T49" fmla="*/ 2447 h 24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8"/>
                <a:gd name="T76" fmla="*/ 0 h 2447"/>
                <a:gd name="T77" fmla="*/ 1358 w 1358"/>
                <a:gd name="T78" fmla="*/ 2447 h 24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8" h="2447">
                  <a:moveTo>
                    <a:pt x="249" y="2447"/>
                  </a:moveTo>
                  <a:lnTo>
                    <a:pt x="224" y="2205"/>
                  </a:lnTo>
                  <a:lnTo>
                    <a:pt x="259" y="1936"/>
                  </a:lnTo>
                  <a:lnTo>
                    <a:pt x="339" y="1638"/>
                  </a:lnTo>
                  <a:lnTo>
                    <a:pt x="460" y="1337"/>
                  </a:lnTo>
                  <a:lnTo>
                    <a:pt x="608" y="1030"/>
                  </a:lnTo>
                  <a:lnTo>
                    <a:pt x="785" y="739"/>
                  </a:lnTo>
                  <a:lnTo>
                    <a:pt x="978" y="470"/>
                  </a:lnTo>
                  <a:lnTo>
                    <a:pt x="1186" y="235"/>
                  </a:lnTo>
                  <a:lnTo>
                    <a:pt x="1203" y="203"/>
                  </a:lnTo>
                  <a:lnTo>
                    <a:pt x="1223" y="173"/>
                  </a:lnTo>
                  <a:lnTo>
                    <a:pt x="1247" y="145"/>
                  </a:lnTo>
                  <a:lnTo>
                    <a:pt x="1269" y="117"/>
                  </a:lnTo>
                  <a:lnTo>
                    <a:pt x="1293" y="87"/>
                  </a:lnTo>
                  <a:lnTo>
                    <a:pt x="1313" y="59"/>
                  </a:lnTo>
                  <a:lnTo>
                    <a:pt x="1338" y="27"/>
                  </a:lnTo>
                  <a:lnTo>
                    <a:pt x="1358" y="0"/>
                  </a:lnTo>
                  <a:lnTo>
                    <a:pt x="881" y="266"/>
                  </a:lnTo>
                  <a:lnTo>
                    <a:pt x="518" y="608"/>
                  </a:lnTo>
                  <a:lnTo>
                    <a:pt x="252" y="992"/>
                  </a:lnTo>
                  <a:lnTo>
                    <a:pt x="86" y="1386"/>
                  </a:lnTo>
                  <a:lnTo>
                    <a:pt x="0" y="1755"/>
                  </a:lnTo>
                  <a:lnTo>
                    <a:pt x="7" y="2080"/>
                  </a:lnTo>
                  <a:lnTo>
                    <a:pt x="86" y="2316"/>
                  </a:lnTo>
                  <a:lnTo>
                    <a:pt x="249" y="2447"/>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9" name="Freeform 50">
              <a:extLst>
                <a:ext uri="{FF2B5EF4-FFF2-40B4-BE49-F238E27FC236}">
                  <a16:creationId xmlns:a16="http://schemas.microsoft.com/office/drawing/2014/main" id="{28848102-30B7-48D9-B125-4CC478C51288}"/>
                </a:ext>
              </a:extLst>
            </p:cNvPr>
            <p:cNvSpPr>
              <a:spLocks/>
            </p:cNvSpPr>
            <p:nvPr/>
          </p:nvSpPr>
          <p:spPr bwMode="auto">
            <a:xfrm>
              <a:off x="2548" y="1016"/>
              <a:ext cx="225" cy="402"/>
            </a:xfrm>
            <a:custGeom>
              <a:avLst/>
              <a:gdLst>
                <a:gd name="T0" fmla="*/ 213 w 1347"/>
                <a:gd name="T1" fmla="*/ 2412 h 2412"/>
                <a:gd name="T2" fmla="*/ 190 w 1347"/>
                <a:gd name="T3" fmla="*/ 2160 h 2412"/>
                <a:gd name="T4" fmla="*/ 221 w 1347"/>
                <a:gd name="T5" fmla="*/ 1887 h 2412"/>
                <a:gd name="T6" fmla="*/ 297 w 1347"/>
                <a:gd name="T7" fmla="*/ 1590 h 2412"/>
                <a:gd name="T8" fmla="*/ 417 w 1347"/>
                <a:gd name="T9" fmla="*/ 1286 h 2412"/>
                <a:gd name="T10" fmla="*/ 567 w 1347"/>
                <a:gd name="T11" fmla="*/ 981 h 2412"/>
                <a:gd name="T12" fmla="*/ 746 w 1347"/>
                <a:gd name="T13" fmla="*/ 698 h 2412"/>
                <a:gd name="T14" fmla="*/ 942 w 1347"/>
                <a:gd name="T15" fmla="*/ 436 h 2412"/>
                <a:gd name="T16" fmla="*/ 1161 w 1347"/>
                <a:gd name="T17" fmla="*/ 225 h 2412"/>
                <a:gd name="T18" fmla="*/ 1181 w 1347"/>
                <a:gd name="T19" fmla="*/ 194 h 2412"/>
                <a:gd name="T20" fmla="*/ 1206 w 1347"/>
                <a:gd name="T21" fmla="*/ 166 h 2412"/>
                <a:gd name="T22" fmla="*/ 1226 w 1347"/>
                <a:gd name="T23" fmla="*/ 142 h 2412"/>
                <a:gd name="T24" fmla="*/ 1253 w 1347"/>
                <a:gd name="T25" fmla="*/ 114 h 2412"/>
                <a:gd name="T26" fmla="*/ 1278 w 1347"/>
                <a:gd name="T27" fmla="*/ 82 h 2412"/>
                <a:gd name="T28" fmla="*/ 1299 w 1347"/>
                <a:gd name="T29" fmla="*/ 55 h 2412"/>
                <a:gd name="T30" fmla="*/ 1323 w 1347"/>
                <a:gd name="T31" fmla="*/ 27 h 2412"/>
                <a:gd name="T32" fmla="*/ 1347 w 1347"/>
                <a:gd name="T33" fmla="*/ 0 h 2412"/>
                <a:gd name="T34" fmla="*/ 884 w 1347"/>
                <a:gd name="T35" fmla="*/ 263 h 2412"/>
                <a:gd name="T36" fmla="*/ 532 w 1347"/>
                <a:gd name="T37" fmla="*/ 605 h 2412"/>
                <a:gd name="T38" fmla="*/ 265 w 1347"/>
                <a:gd name="T39" fmla="*/ 978 h 2412"/>
                <a:gd name="T40" fmla="*/ 92 w 1347"/>
                <a:gd name="T41" fmla="*/ 1369 h 2412"/>
                <a:gd name="T42" fmla="*/ 3 w 1347"/>
                <a:gd name="T43" fmla="*/ 1732 h 2412"/>
                <a:gd name="T44" fmla="*/ 0 w 1347"/>
                <a:gd name="T45" fmla="*/ 2052 h 2412"/>
                <a:gd name="T46" fmla="*/ 69 w 1347"/>
                <a:gd name="T47" fmla="*/ 2285 h 2412"/>
                <a:gd name="T48" fmla="*/ 213 w 1347"/>
                <a:gd name="T49" fmla="*/ 2412 h 24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47"/>
                <a:gd name="T76" fmla="*/ 0 h 2412"/>
                <a:gd name="T77" fmla="*/ 1347 w 1347"/>
                <a:gd name="T78" fmla="*/ 2412 h 24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47" h="2412">
                  <a:moveTo>
                    <a:pt x="213" y="2412"/>
                  </a:moveTo>
                  <a:lnTo>
                    <a:pt x="190" y="2160"/>
                  </a:lnTo>
                  <a:lnTo>
                    <a:pt x="221" y="1887"/>
                  </a:lnTo>
                  <a:lnTo>
                    <a:pt x="297" y="1590"/>
                  </a:lnTo>
                  <a:lnTo>
                    <a:pt x="417" y="1286"/>
                  </a:lnTo>
                  <a:lnTo>
                    <a:pt x="567" y="981"/>
                  </a:lnTo>
                  <a:lnTo>
                    <a:pt x="746" y="698"/>
                  </a:lnTo>
                  <a:lnTo>
                    <a:pt x="942" y="436"/>
                  </a:lnTo>
                  <a:lnTo>
                    <a:pt x="1161" y="225"/>
                  </a:lnTo>
                  <a:lnTo>
                    <a:pt x="1181" y="194"/>
                  </a:lnTo>
                  <a:lnTo>
                    <a:pt x="1206" y="166"/>
                  </a:lnTo>
                  <a:lnTo>
                    <a:pt x="1226" y="142"/>
                  </a:lnTo>
                  <a:lnTo>
                    <a:pt x="1253" y="114"/>
                  </a:lnTo>
                  <a:lnTo>
                    <a:pt x="1278" y="82"/>
                  </a:lnTo>
                  <a:lnTo>
                    <a:pt x="1299" y="55"/>
                  </a:lnTo>
                  <a:lnTo>
                    <a:pt x="1323" y="27"/>
                  </a:lnTo>
                  <a:lnTo>
                    <a:pt x="1347" y="0"/>
                  </a:lnTo>
                  <a:lnTo>
                    <a:pt x="884" y="263"/>
                  </a:lnTo>
                  <a:lnTo>
                    <a:pt x="532" y="605"/>
                  </a:lnTo>
                  <a:lnTo>
                    <a:pt x="265" y="978"/>
                  </a:lnTo>
                  <a:lnTo>
                    <a:pt x="92" y="1369"/>
                  </a:lnTo>
                  <a:lnTo>
                    <a:pt x="3" y="1732"/>
                  </a:lnTo>
                  <a:lnTo>
                    <a:pt x="0" y="2052"/>
                  </a:lnTo>
                  <a:lnTo>
                    <a:pt x="69" y="2285"/>
                  </a:lnTo>
                  <a:lnTo>
                    <a:pt x="213" y="2412"/>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0" name="Freeform 51">
              <a:extLst>
                <a:ext uri="{FF2B5EF4-FFF2-40B4-BE49-F238E27FC236}">
                  <a16:creationId xmlns:a16="http://schemas.microsoft.com/office/drawing/2014/main" id="{BD60EA18-736A-4685-96FD-06D191A116A2}"/>
                </a:ext>
              </a:extLst>
            </p:cNvPr>
            <p:cNvSpPr>
              <a:spLocks/>
            </p:cNvSpPr>
            <p:nvPr/>
          </p:nvSpPr>
          <p:spPr bwMode="auto">
            <a:xfrm>
              <a:off x="2548" y="1016"/>
              <a:ext cx="225" cy="394"/>
            </a:xfrm>
            <a:custGeom>
              <a:avLst/>
              <a:gdLst>
                <a:gd name="T0" fmla="*/ 207 w 1347"/>
                <a:gd name="T1" fmla="*/ 2368 h 2368"/>
                <a:gd name="T2" fmla="*/ 176 w 1347"/>
                <a:gd name="T3" fmla="*/ 2115 h 2368"/>
                <a:gd name="T4" fmla="*/ 204 w 1347"/>
                <a:gd name="T5" fmla="*/ 1842 h 2368"/>
                <a:gd name="T6" fmla="*/ 273 w 1347"/>
                <a:gd name="T7" fmla="*/ 1538 h 2368"/>
                <a:gd name="T8" fmla="*/ 389 w 1347"/>
                <a:gd name="T9" fmla="*/ 1237 h 2368"/>
                <a:gd name="T10" fmla="*/ 538 w 1347"/>
                <a:gd name="T11" fmla="*/ 937 h 2368"/>
                <a:gd name="T12" fmla="*/ 725 w 1347"/>
                <a:gd name="T13" fmla="*/ 663 h 2368"/>
                <a:gd name="T14" fmla="*/ 925 w 1347"/>
                <a:gd name="T15" fmla="*/ 418 h 2368"/>
                <a:gd name="T16" fmla="*/ 1154 w 1347"/>
                <a:gd name="T17" fmla="*/ 225 h 2368"/>
                <a:gd name="T18" fmla="*/ 1178 w 1347"/>
                <a:gd name="T19" fmla="*/ 194 h 2368"/>
                <a:gd name="T20" fmla="*/ 1198 w 1347"/>
                <a:gd name="T21" fmla="*/ 166 h 2368"/>
                <a:gd name="T22" fmla="*/ 1223 w 1347"/>
                <a:gd name="T23" fmla="*/ 142 h 2368"/>
                <a:gd name="T24" fmla="*/ 1250 w 1347"/>
                <a:gd name="T25" fmla="*/ 114 h 2368"/>
                <a:gd name="T26" fmla="*/ 1271 w 1347"/>
                <a:gd name="T27" fmla="*/ 82 h 2368"/>
                <a:gd name="T28" fmla="*/ 1296 w 1347"/>
                <a:gd name="T29" fmla="*/ 55 h 2368"/>
                <a:gd name="T30" fmla="*/ 1323 w 1347"/>
                <a:gd name="T31" fmla="*/ 27 h 2368"/>
                <a:gd name="T32" fmla="*/ 1347 w 1347"/>
                <a:gd name="T33" fmla="*/ 0 h 2368"/>
                <a:gd name="T34" fmla="*/ 898 w 1347"/>
                <a:gd name="T35" fmla="*/ 263 h 2368"/>
                <a:gd name="T36" fmla="*/ 549 w 1347"/>
                <a:gd name="T37" fmla="*/ 594 h 2368"/>
                <a:gd name="T38" fmla="*/ 282 w 1347"/>
                <a:gd name="T39" fmla="*/ 964 h 2368"/>
                <a:gd name="T40" fmla="*/ 106 w 1347"/>
                <a:gd name="T41" fmla="*/ 1351 h 2368"/>
                <a:gd name="T42" fmla="*/ 14 w 1347"/>
                <a:gd name="T43" fmla="*/ 1711 h 2368"/>
                <a:gd name="T44" fmla="*/ 0 w 1347"/>
                <a:gd name="T45" fmla="*/ 2022 h 2368"/>
                <a:gd name="T46" fmla="*/ 61 w 1347"/>
                <a:gd name="T47" fmla="*/ 2247 h 2368"/>
                <a:gd name="T48" fmla="*/ 207 w 1347"/>
                <a:gd name="T49" fmla="*/ 2368 h 23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47"/>
                <a:gd name="T76" fmla="*/ 0 h 2368"/>
                <a:gd name="T77" fmla="*/ 1347 w 1347"/>
                <a:gd name="T78" fmla="*/ 2368 h 23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47" h="2368">
                  <a:moveTo>
                    <a:pt x="207" y="2368"/>
                  </a:moveTo>
                  <a:lnTo>
                    <a:pt x="176" y="2115"/>
                  </a:lnTo>
                  <a:lnTo>
                    <a:pt x="204" y="1842"/>
                  </a:lnTo>
                  <a:lnTo>
                    <a:pt x="273" y="1538"/>
                  </a:lnTo>
                  <a:lnTo>
                    <a:pt x="389" y="1237"/>
                  </a:lnTo>
                  <a:lnTo>
                    <a:pt x="538" y="937"/>
                  </a:lnTo>
                  <a:lnTo>
                    <a:pt x="725" y="663"/>
                  </a:lnTo>
                  <a:lnTo>
                    <a:pt x="925" y="418"/>
                  </a:lnTo>
                  <a:lnTo>
                    <a:pt x="1154" y="225"/>
                  </a:lnTo>
                  <a:lnTo>
                    <a:pt x="1178" y="194"/>
                  </a:lnTo>
                  <a:lnTo>
                    <a:pt x="1198" y="166"/>
                  </a:lnTo>
                  <a:lnTo>
                    <a:pt x="1223" y="142"/>
                  </a:lnTo>
                  <a:lnTo>
                    <a:pt x="1250" y="114"/>
                  </a:lnTo>
                  <a:lnTo>
                    <a:pt x="1271" y="82"/>
                  </a:lnTo>
                  <a:lnTo>
                    <a:pt x="1296" y="55"/>
                  </a:lnTo>
                  <a:lnTo>
                    <a:pt x="1323" y="27"/>
                  </a:lnTo>
                  <a:lnTo>
                    <a:pt x="1347" y="0"/>
                  </a:lnTo>
                  <a:lnTo>
                    <a:pt x="898" y="263"/>
                  </a:lnTo>
                  <a:lnTo>
                    <a:pt x="549" y="594"/>
                  </a:lnTo>
                  <a:lnTo>
                    <a:pt x="282" y="964"/>
                  </a:lnTo>
                  <a:lnTo>
                    <a:pt x="106" y="1351"/>
                  </a:lnTo>
                  <a:lnTo>
                    <a:pt x="14" y="1711"/>
                  </a:lnTo>
                  <a:lnTo>
                    <a:pt x="0" y="2022"/>
                  </a:lnTo>
                  <a:lnTo>
                    <a:pt x="61" y="2247"/>
                  </a:lnTo>
                  <a:lnTo>
                    <a:pt x="207" y="2368"/>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1" name="Freeform 52">
              <a:extLst>
                <a:ext uri="{FF2B5EF4-FFF2-40B4-BE49-F238E27FC236}">
                  <a16:creationId xmlns:a16="http://schemas.microsoft.com/office/drawing/2014/main" id="{D2FCF408-4580-4210-897E-9F503D4FCC94}"/>
                </a:ext>
              </a:extLst>
            </p:cNvPr>
            <p:cNvSpPr>
              <a:spLocks/>
            </p:cNvSpPr>
            <p:nvPr/>
          </p:nvSpPr>
          <p:spPr bwMode="auto">
            <a:xfrm>
              <a:off x="2697" y="1513"/>
              <a:ext cx="386" cy="310"/>
            </a:xfrm>
            <a:custGeom>
              <a:avLst/>
              <a:gdLst>
                <a:gd name="T0" fmla="*/ 0 w 2319"/>
                <a:gd name="T1" fmla="*/ 163 h 1860"/>
                <a:gd name="T2" fmla="*/ 270 w 2319"/>
                <a:gd name="T3" fmla="*/ 208 h 1860"/>
                <a:gd name="T4" fmla="*/ 553 w 2319"/>
                <a:gd name="T5" fmla="*/ 319 h 1860"/>
                <a:gd name="T6" fmla="*/ 840 w 2319"/>
                <a:gd name="T7" fmla="*/ 478 h 1860"/>
                <a:gd name="T8" fmla="*/ 1123 w 2319"/>
                <a:gd name="T9" fmla="*/ 682 h 1860"/>
                <a:gd name="T10" fmla="*/ 1399 w 2319"/>
                <a:gd name="T11" fmla="*/ 899 h 1860"/>
                <a:gd name="T12" fmla="*/ 1663 w 2319"/>
                <a:gd name="T13" fmla="*/ 1148 h 1860"/>
                <a:gd name="T14" fmla="*/ 1908 w 2319"/>
                <a:gd name="T15" fmla="*/ 1400 h 1860"/>
                <a:gd name="T16" fmla="*/ 2133 w 2319"/>
                <a:gd name="T17" fmla="*/ 1653 h 1860"/>
                <a:gd name="T18" fmla="*/ 2153 w 2319"/>
                <a:gd name="T19" fmla="*/ 1673 h 1860"/>
                <a:gd name="T20" fmla="*/ 2177 w 2319"/>
                <a:gd name="T21" fmla="*/ 1701 h 1860"/>
                <a:gd name="T22" fmla="*/ 2198 w 2319"/>
                <a:gd name="T23" fmla="*/ 1728 h 1860"/>
                <a:gd name="T24" fmla="*/ 2225 w 2319"/>
                <a:gd name="T25" fmla="*/ 1756 h 1860"/>
                <a:gd name="T26" fmla="*/ 2250 w 2319"/>
                <a:gd name="T27" fmla="*/ 1777 h 1860"/>
                <a:gd name="T28" fmla="*/ 2271 w 2319"/>
                <a:gd name="T29" fmla="*/ 1805 h 1860"/>
                <a:gd name="T30" fmla="*/ 2295 w 2319"/>
                <a:gd name="T31" fmla="*/ 1832 h 1860"/>
                <a:gd name="T32" fmla="*/ 2319 w 2319"/>
                <a:gd name="T33" fmla="*/ 1860 h 1860"/>
                <a:gd name="T34" fmla="*/ 2285 w 2319"/>
                <a:gd name="T35" fmla="*/ 1310 h 1860"/>
                <a:gd name="T36" fmla="*/ 2095 w 2319"/>
                <a:gd name="T37" fmla="*/ 861 h 1860"/>
                <a:gd name="T38" fmla="*/ 1790 w 2319"/>
                <a:gd name="T39" fmla="*/ 501 h 1860"/>
                <a:gd name="T40" fmla="*/ 1417 w 2319"/>
                <a:gd name="T41" fmla="*/ 239 h 1860"/>
                <a:gd name="T42" fmla="*/ 1006 w 2319"/>
                <a:gd name="T43" fmla="*/ 69 h 1860"/>
                <a:gd name="T44" fmla="*/ 604 w 2319"/>
                <a:gd name="T45" fmla="*/ 0 h 1860"/>
                <a:gd name="T46" fmla="*/ 256 w 2319"/>
                <a:gd name="T47" fmla="*/ 28 h 1860"/>
                <a:gd name="T48" fmla="*/ 0 w 2319"/>
                <a:gd name="T49" fmla="*/ 163 h 18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19"/>
                <a:gd name="T76" fmla="*/ 0 h 1860"/>
                <a:gd name="T77" fmla="*/ 2319 w 2319"/>
                <a:gd name="T78" fmla="*/ 1860 h 18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19" h="1860">
                  <a:moveTo>
                    <a:pt x="0" y="163"/>
                  </a:moveTo>
                  <a:lnTo>
                    <a:pt x="270" y="208"/>
                  </a:lnTo>
                  <a:lnTo>
                    <a:pt x="553" y="319"/>
                  </a:lnTo>
                  <a:lnTo>
                    <a:pt x="840" y="478"/>
                  </a:lnTo>
                  <a:lnTo>
                    <a:pt x="1123" y="682"/>
                  </a:lnTo>
                  <a:lnTo>
                    <a:pt x="1399" y="899"/>
                  </a:lnTo>
                  <a:lnTo>
                    <a:pt x="1663" y="1148"/>
                  </a:lnTo>
                  <a:lnTo>
                    <a:pt x="1908" y="1400"/>
                  </a:lnTo>
                  <a:lnTo>
                    <a:pt x="2133" y="1653"/>
                  </a:lnTo>
                  <a:lnTo>
                    <a:pt x="2153" y="1673"/>
                  </a:lnTo>
                  <a:lnTo>
                    <a:pt x="2177" y="1701"/>
                  </a:lnTo>
                  <a:lnTo>
                    <a:pt x="2198" y="1728"/>
                  </a:lnTo>
                  <a:lnTo>
                    <a:pt x="2225" y="1756"/>
                  </a:lnTo>
                  <a:lnTo>
                    <a:pt x="2250" y="1777"/>
                  </a:lnTo>
                  <a:lnTo>
                    <a:pt x="2271" y="1805"/>
                  </a:lnTo>
                  <a:lnTo>
                    <a:pt x="2295" y="1832"/>
                  </a:lnTo>
                  <a:lnTo>
                    <a:pt x="2319" y="1860"/>
                  </a:lnTo>
                  <a:lnTo>
                    <a:pt x="2285" y="1310"/>
                  </a:lnTo>
                  <a:lnTo>
                    <a:pt x="2095" y="861"/>
                  </a:lnTo>
                  <a:lnTo>
                    <a:pt x="1790" y="501"/>
                  </a:lnTo>
                  <a:lnTo>
                    <a:pt x="1417" y="239"/>
                  </a:lnTo>
                  <a:lnTo>
                    <a:pt x="1006" y="69"/>
                  </a:lnTo>
                  <a:lnTo>
                    <a:pt x="604" y="0"/>
                  </a:lnTo>
                  <a:lnTo>
                    <a:pt x="256" y="28"/>
                  </a:lnTo>
                  <a:lnTo>
                    <a:pt x="0" y="163"/>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2" name="Freeform 53">
              <a:extLst>
                <a:ext uri="{FF2B5EF4-FFF2-40B4-BE49-F238E27FC236}">
                  <a16:creationId xmlns:a16="http://schemas.microsoft.com/office/drawing/2014/main" id="{FB87F32A-B15F-4560-9B58-0FDBE6AD52F6}"/>
                </a:ext>
              </a:extLst>
            </p:cNvPr>
            <p:cNvSpPr>
              <a:spLocks/>
            </p:cNvSpPr>
            <p:nvPr/>
          </p:nvSpPr>
          <p:spPr bwMode="auto">
            <a:xfrm>
              <a:off x="2707" y="1514"/>
              <a:ext cx="376" cy="309"/>
            </a:xfrm>
            <a:custGeom>
              <a:avLst/>
              <a:gdLst>
                <a:gd name="T0" fmla="*/ 0 w 2260"/>
                <a:gd name="T1" fmla="*/ 148 h 1849"/>
                <a:gd name="T2" fmla="*/ 273 w 2260"/>
                <a:gd name="T3" fmla="*/ 193 h 1849"/>
                <a:gd name="T4" fmla="*/ 567 w 2260"/>
                <a:gd name="T5" fmla="*/ 297 h 1849"/>
                <a:gd name="T6" fmla="*/ 856 w 2260"/>
                <a:gd name="T7" fmla="*/ 453 h 1849"/>
                <a:gd name="T8" fmla="*/ 1140 w 2260"/>
                <a:gd name="T9" fmla="*/ 649 h 1849"/>
                <a:gd name="T10" fmla="*/ 1414 w 2260"/>
                <a:gd name="T11" fmla="*/ 871 h 1849"/>
                <a:gd name="T12" fmla="*/ 1669 w 2260"/>
                <a:gd name="T13" fmla="*/ 1120 h 1849"/>
                <a:gd name="T14" fmla="*/ 1887 w 2260"/>
                <a:gd name="T15" fmla="*/ 1372 h 1849"/>
                <a:gd name="T16" fmla="*/ 2088 w 2260"/>
                <a:gd name="T17" fmla="*/ 1628 h 1849"/>
                <a:gd name="T18" fmla="*/ 2105 w 2260"/>
                <a:gd name="T19" fmla="*/ 1656 h 1849"/>
                <a:gd name="T20" fmla="*/ 2125 w 2260"/>
                <a:gd name="T21" fmla="*/ 1679 h 1849"/>
                <a:gd name="T22" fmla="*/ 2146 w 2260"/>
                <a:gd name="T23" fmla="*/ 1708 h 1849"/>
                <a:gd name="T24" fmla="*/ 2170 w 2260"/>
                <a:gd name="T25" fmla="*/ 1735 h 1849"/>
                <a:gd name="T26" fmla="*/ 2191 w 2260"/>
                <a:gd name="T27" fmla="*/ 1763 h 1849"/>
                <a:gd name="T28" fmla="*/ 2212 w 2260"/>
                <a:gd name="T29" fmla="*/ 1790 h 1849"/>
                <a:gd name="T30" fmla="*/ 2236 w 2260"/>
                <a:gd name="T31" fmla="*/ 1814 h 1849"/>
                <a:gd name="T32" fmla="*/ 2260 w 2260"/>
                <a:gd name="T33" fmla="*/ 1849 h 1849"/>
                <a:gd name="T34" fmla="*/ 2222 w 2260"/>
                <a:gd name="T35" fmla="*/ 1313 h 1849"/>
                <a:gd name="T36" fmla="*/ 2031 w 2260"/>
                <a:gd name="T37" fmla="*/ 867 h 1849"/>
                <a:gd name="T38" fmla="*/ 1731 w 2260"/>
                <a:gd name="T39" fmla="*/ 508 h 1849"/>
                <a:gd name="T40" fmla="*/ 1365 w 2260"/>
                <a:gd name="T41" fmla="*/ 245 h 1849"/>
                <a:gd name="T42" fmla="*/ 971 w 2260"/>
                <a:gd name="T43" fmla="*/ 76 h 1849"/>
                <a:gd name="T44" fmla="*/ 584 w 2260"/>
                <a:gd name="T45" fmla="*/ 0 h 1849"/>
                <a:gd name="T46" fmla="*/ 242 w 2260"/>
                <a:gd name="T47" fmla="*/ 21 h 1849"/>
                <a:gd name="T48" fmla="*/ 0 w 2260"/>
                <a:gd name="T49" fmla="*/ 148 h 1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60"/>
                <a:gd name="T76" fmla="*/ 0 h 1849"/>
                <a:gd name="T77" fmla="*/ 2260 w 2260"/>
                <a:gd name="T78" fmla="*/ 1849 h 1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60" h="1849">
                  <a:moveTo>
                    <a:pt x="0" y="148"/>
                  </a:moveTo>
                  <a:lnTo>
                    <a:pt x="273" y="193"/>
                  </a:lnTo>
                  <a:lnTo>
                    <a:pt x="567" y="297"/>
                  </a:lnTo>
                  <a:lnTo>
                    <a:pt x="856" y="453"/>
                  </a:lnTo>
                  <a:lnTo>
                    <a:pt x="1140" y="649"/>
                  </a:lnTo>
                  <a:lnTo>
                    <a:pt x="1414" y="871"/>
                  </a:lnTo>
                  <a:lnTo>
                    <a:pt x="1669" y="1120"/>
                  </a:lnTo>
                  <a:lnTo>
                    <a:pt x="1887" y="1372"/>
                  </a:lnTo>
                  <a:lnTo>
                    <a:pt x="2088" y="1628"/>
                  </a:lnTo>
                  <a:lnTo>
                    <a:pt x="2105" y="1656"/>
                  </a:lnTo>
                  <a:lnTo>
                    <a:pt x="2125" y="1679"/>
                  </a:lnTo>
                  <a:lnTo>
                    <a:pt x="2146" y="1708"/>
                  </a:lnTo>
                  <a:lnTo>
                    <a:pt x="2170" y="1735"/>
                  </a:lnTo>
                  <a:lnTo>
                    <a:pt x="2191" y="1763"/>
                  </a:lnTo>
                  <a:lnTo>
                    <a:pt x="2212" y="1790"/>
                  </a:lnTo>
                  <a:lnTo>
                    <a:pt x="2236" y="1814"/>
                  </a:lnTo>
                  <a:lnTo>
                    <a:pt x="2260" y="1849"/>
                  </a:lnTo>
                  <a:lnTo>
                    <a:pt x="2222" y="1313"/>
                  </a:lnTo>
                  <a:lnTo>
                    <a:pt x="2031" y="867"/>
                  </a:lnTo>
                  <a:lnTo>
                    <a:pt x="1731" y="508"/>
                  </a:lnTo>
                  <a:lnTo>
                    <a:pt x="1365" y="245"/>
                  </a:lnTo>
                  <a:lnTo>
                    <a:pt x="971" y="76"/>
                  </a:lnTo>
                  <a:lnTo>
                    <a:pt x="584" y="0"/>
                  </a:lnTo>
                  <a:lnTo>
                    <a:pt x="242" y="21"/>
                  </a:lnTo>
                  <a:lnTo>
                    <a:pt x="0" y="148"/>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3" name="Freeform 54">
              <a:extLst>
                <a:ext uri="{FF2B5EF4-FFF2-40B4-BE49-F238E27FC236}">
                  <a16:creationId xmlns:a16="http://schemas.microsoft.com/office/drawing/2014/main" id="{13A734E4-56C3-4E76-A715-A18289B54B9F}"/>
                </a:ext>
              </a:extLst>
            </p:cNvPr>
            <p:cNvSpPr>
              <a:spLocks/>
            </p:cNvSpPr>
            <p:nvPr/>
          </p:nvSpPr>
          <p:spPr bwMode="auto">
            <a:xfrm>
              <a:off x="2715" y="1515"/>
              <a:ext cx="368" cy="308"/>
            </a:xfrm>
            <a:custGeom>
              <a:avLst/>
              <a:gdLst>
                <a:gd name="T0" fmla="*/ 0 w 2208"/>
                <a:gd name="T1" fmla="*/ 131 h 1842"/>
                <a:gd name="T2" fmla="*/ 283 w 2208"/>
                <a:gd name="T3" fmla="*/ 172 h 1842"/>
                <a:gd name="T4" fmla="*/ 580 w 2208"/>
                <a:gd name="T5" fmla="*/ 279 h 1842"/>
                <a:gd name="T6" fmla="*/ 878 w 2208"/>
                <a:gd name="T7" fmla="*/ 432 h 1842"/>
                <a:gd name="T8" fmla="*/ 1161 w 2208"/>
                <a:gd name="T9" fmla="*/ 629 h 1842"/>
                <a:gd name="T10" fmla="*/ 1426 w 2208"/>
                <a:gd name="T11" fmla="*/ 849 h 1842"/>
                <a:gd name="T12" fmla="*/ 1668 w 2208"/>
                <a:gd name="T13" fmla="*/ 1102 h 1842"/>
                <a:gd name="T14" fmla="*/ 1876 w 2208"/>
                <a:gd name="T15" fmla="*/ 1355 h 1842"/>
                <a:gd name="T16" fmla="*/ 2042 w 2208"/>
                <a:gd name="T17" fmla="*/ 1614 h 1842"/>
                <a:gd name="T18" fmla="*/ 2063 w 2208"/>
                <a:gd name="T19" fmla="*/ 1641 h 1842"/>
                <a:gd name="T20" fmla="*/ 2083 w 2208"/>
                <a:gd name="T21" fmla="*/ 1669 h 1842"/>
                <a:gd name="T22" fmla="*/ 2100 w 2208"/>
                <a:gd name="T23" fmla="*/ 1696 h 1842"/>
                <a:gd name="T24" fmla="*/ 2125 w 2208"/>
                <a:gd name="T25" fmla="*/ 1728 h 1842"/>
                <a:gd name="T26" fmla="*/ 2143 w 2208"/>
                <a:gd name="T27" fmla="*/ 1756 h 1842"/>
                <a:gd name="T28" fmla="*/ 2163 w 2208"/>
                <a:gd name="T29" fmla="*/ 1783 h 1842"/>
                <a:gd name="T30" fmla="*/ 2187 w 2208"/>
                <a:gd name="T31" fmla="*/ 1807 h 1842"/>
                <a:gd name="T32" fmla="*/ 2208 w 2208"/>
                <a:gd name="T33" fmla="*/ 1842 h 1842"/>
                <a:gd name="T34" fmla="*/ 2163 w 2208"/>
                <a:gd name="T35" fmla="*/ 1320 h 1842"/>
                <a:gd name="T36" fmla="*/ 1976 w 2208"/>
                <a:gd name="T37" fmla="*/ 881 h 1842"/>
                <a:gd name="T38" fmla="*/ 1679 w 2208"/>
                <a:gd name="T39" fmla="*/ 529 h 1842"/>
                <a:gd name="T40" fmla="*/ 1323 w 2208"/>
                <a:gd name="T41" fmla="*/ 262 h 1842"/>
                <a:gd name="T42" fmla="*/ 936 w 2208"/>
                <a:gd name="T43" fmla="*/ 83 h 1842"/>
                <a:gd name="T44" fmla="*/ 562 w 2208"/>
                <a:gd name="T45" fmla="*/ 0 h 1842"/>
                <a:gd name="T46" fmla="*/ 234 w 2208"/>
                <a:gd name="T47" fmla="*/ 14 h 1842"/>
                <a:gd name="T48" fmla="*/ 0 w 2208"/>
                <a:gd name="T49" fmla="*/ 131 h 18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08"/>
                <a:gd name="T76" fmla="*/ 0 h 1842"/>
                <a:gd name="T77" fmla="*/ 2208 w 2208"/>
                <a:gd name="T78" fmla="*/ 1842 h 18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08" h="1842">
                  <a:moveTo>
                    <a:pt x="0" y="131"/>
                  </a:moveTo>
                  <a:lnTo>
                    <a:pt x="283" y="172"/>
                  </a:lnTo>
                  <a:lnTo>
                    <a:pt x="580" y="279"/>
                  </a:lnTo>
                  <a:lnTo>
                    <a:pt x="878" y="432"/>
                  </a:lnTo>
                  <a:lnTo>
                    <a:pt x="1161" y="629"/>
                  </a:lnTo>
                  <a:lnTo>
                    <a:pt x="1426" y="849"/>
                  </a:lnTo>
                  <a:lnTo>
                    <a:pt x="1668" y="1102"/>
                  </a:lnTo>
                  <a:lnTo>
                    <a:pt x="1876" y="1355"/>
                  </a:lnTo>
                  <a:lnTo>
                    <a:pt x="2042" y="1614"/>
                  </a:lnTo>
                  <a:lnTo>
                    <a:pt x="2063" y="1641"/>
                  </a:lnTo>
                  <a:lnTo>
                    <a:pt x="2083" y="1669"/>
                  </a:lnTo>
                  <a:lnTo>
                    <a:pt x="2100" y="1696"/>
                  </a:lnTo>
                  <a:lnTo>
                    <a:pt x="2125" y="1728"/>
                  </a:lnTo>
                  <a:lnTo>
                    <a:pt x="2143" y="1756"/>
                  </a:lnTo>
                  <a:lnTo>
                    <a:pt x="2163" y="1783"/>
                  </a:lnTo>
                  <a:lnTo>
                    <a:pt x="2187" y="1807"/>
                  </a:lnTo>
                  <a:lnTo>
                    <a:pt x="2208" y="1842"/>
                  </a:lnTo>
                  <a:lnTo>
                    <a:pt x="2163" y="1320"/>
                  </a:lnTo>
                  <a:lnTo>
                    <a:pt x="1976" y="881"/>
                  </a:lnTo>
                  <a:lnTo>
                    <a:pt x="1679" y="529"/>
                  </a:lnTo>
                  <a:lnTo>
                    <a:pt x="1323" y="262"/>
                  </a:lnTo>
                  <a:lnTo>
                    <a:pt x="936" y="83"/>
                  </a:lnTo>
                  <a:lnTo>
                    <a:pt x="562" y="0"/>
                  </a:lnTo>
                  <a:lnTo>
                    <a:pt x="234" y="14"/>
                  </a:lnTo>
                  <a:lnTo>
                    <a:pt x="0" y="131"/>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4" name="Freeform 55">
              <a:extLst>
                <a:ext uri="{FF2B5EF4-FFF2-40B4-BE49-F238E27FC236}">
                  <a16:creationId xmlns:a16="http://schemas.microsoft.com/office/drawing/2014/main" id="{AC6233DF-C318-42C0-8865-48023C8756D9}"/>
                </a:ext>
              </a:extLst>
            </p:cNvPr>
            <p:cNvSpPr>
              <a:spLocks/>
            </p:cNvSpPr>
            <p:nvPr/>
          </p:nvSpPr>
          <p:spPr bwMode="auto">
            <a:xfrm>
              <a:off x="2724" y="1517"/>
              <a:ext cx="359" cy="306"/>
            </a:xfrm>
            <a:custGeom>
              <a:avLst/>
              <a:gdLst>
                <a:gd name="T0" fmla="*/ 0 w 2153"/>
                <a:gd name="T1" fmla="*/ 118 h 1832"/>
                <a:gd name="T2" fmla="*/ 290 w 2153"/>
                <a:gd name="T3" fmla="*/ 153 h 1832"/>
                <a:gd name="T4" fmla="*/ 598 w 2153"/>
                <a:gd name="T5" fmla="*/ 256 h 1832"/>
                <a:gd name="T6" fmla="*/ 898 w 2153"/>
                <a:gd name="T7" fmla="*/ 407 h 1832"/>
                <a:gd name="T8" fmla="*/ 1181 w 2153"/>
                <a:gd name="T9" fmla="*/ 602 h 1832"/>
                <a:gd name="T10" fmla="*/ 1445 w 2153"/>
                <a:gd name="T11" fmla="*/ 822 h 1832"/>
                <a:gd name="T12" fmla="*/ 1679 w 2153"/>
                <a:gd name="T13" fmla="*/ 1075 h 1832"/>
                <a:gd name="T14" fmla="*/ 1863 w 2153"/>
                <a:gd name="T15" fmla="*/ 1331 h 1832"/>
                <a:gd name="T16" fmla="*/ 1998 w 2153"/>
                <a:gd name="T17" fmla="*/ 1593 h 1832"/>
                <a:gd name="T18" fmla="*/ 2015 w 2153"/>
                <a:gd name="T19" fmla="*/ 1617 h 1832"/>
                <a:gd name="T20" fmla="*/ 2032 w 2153"/>
                <a:gd name="T21" fmla="*/ 1652 h 1832"/>
                <a:gd name="T22" fmla="*/ 2053 w 2153"/>
                <a:gd name="T23" fmla="*/ 1683 h 1832"/>
                <a:gd name="T24" fmla="*/ 2074 w 2153"/>
                <a:gd name="T25" fmla="*/ 1714 h 1832"/>
                <a:gd name="T26" fmla="*/ 2091 w 2153"/>
                <a:gd name="T27" fmla="*/ 1742 h 1832"/>
                <a:gd name="T28" fmla="*/ 2115 w 2153"/>
                <a:gd name="T29" fmla="*/ 1773 h 1832"/>
                <a:gd name="T30" fmla="*/ 2132 w 2153"/>
                <a:gd name="T31" fmla="*/ 1797 h 1832"/>
                <a:gd name="T32" fmla="*/ 2153 w 2153"/>
                <a:gd name="T33" fmla="*/ 1832 h 1832"/>
                <a:gd name="T34" fmla="*/ 2102 w 2153"/>
                <a:gd name="T35" fmla="*/ 1317 h 1832"/>
                <a:gd name="T36" fmla="*/ 1915 w 2153"/>
                <a:gd name="T37" fmla="*/ 885 h 1832"/>
                <a:gd name="T38" fmla="*/ 1627 w 2153"/>
                <a:gd name="T39" fmla="*/ 536 h 1832"/>
                <a:gd name="T40" fmla="*/ 1279 w 2153"/>
                <a:gd name="T41" fmla="*/ 269 h 1832"/>
                <a:gd name="T42" fmla="*/ 902 w 2153"/>
                <a:gd name="T43" fmla="*/ 87 h 1832"/>
                <a:gd name="T44" fmla="*/ 539 w 2153"/>
                <a:gd name="T45" fmla="*/ 0 h 1832"/>
                <a:gd name="T46" fmla="*/ 221 w 2153"/>
                <a:gd name="T47" fmla="*/ 4 h 1832"/>
                <a:gd name="T48" fmla="*/ 0 w 2153"/>
                <a:gd name="T49" fmla="*/ 118 h 18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3"/>
                <a:gd name="T76" fmla="*/ 0 h 1832"/>
                <a:gd name="T77" fmla="*/ 2153 w 2153"/>
                <a:gd name="T78" fmla="*/ 1832 h 18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3" h="1832">
                  <a:moveTo>
                    <a:pt x="0" y="118"/>
                  </a:moveTo>
                  <a:lnTo>
                    <a:pt x="290" y="153"/>
                  </a:lnTo>
                  <a:lnTo>
                    <a:pt x="598" y="256"/>
                  </a:lnTo>
                  <a:lnTo>
                    <a:pt x="898" y="407"/>
                  </a:lnTo>
                  <a:lnTo>
                    <a:pt x="1181" y="602"/>
                  </a:lnTo>
                  <a:lnTo>
                    <a:pt x="1445" y="822"/>
                  </a:lnTo>
                  <a:lnTo>
                    <a:pt x="1679" y="1075"/>
                  </a:lnTo>
                  <a:lnTo>
                    <a:pt x="1863" y="1331"/>
                  </a:lnTo>
                  <a:lnTo>
                    <a:pt x="1998" y="1593"/>
                  </a:lnTo>
                  <a:lnTo>
                    <a:pt x="2015" y="1617"/>
                  </a:lnTo>
                  <a:lnTo>
                    <a:pt x="2032" y="1652"/>
                  </a:lnTo>
                  <a:lnTo>
                    <a:pt x="2053" y="1683"/>
                  </a:lnTo>
                  <a:lnTo>
                    <a:pt x="2074" y="1714"/>
                  </a:lnTo>
                  <a:lnTo>
                    <a:pt x="2091" y="1742"/>
                  </a:lnTo>
                  <a:lnTo>
                    <a:pt x="2115" y="1773"/>
                  </a:lnTo>
                  <a:lnTo>
                    <a:pt x="2132" y="1797"/>
                  </a:lnTo>
                  <a:lnTo>
                    <a:pt x="2153" y="1832"/>
                  </a:lnTo>
                  <a:lnTo>
                    <a:pt x="2102" y="1317"/>
                  </a:lnTo>
                  <a:lnTo>
                    <a:pt x="1915" y="885"/>
                  </a:lnTo>
                  <a:lnTo>
                    <a:pt x="1627" y="536"/>
                  </a:lnTo>
                  <a:lnTo>
                    <a:pt x="1279" y="269"/>
                  </a:lnTo>
                  <a:lnTo>
                    <a:pt x="902" y="87"/>
                  </a:lnTo>
                  <a:lnTo>
                    <a:pt x="539" y="0"/>
                  </a:lnTo>
                  <a:lnTo>
                    <a:pt x="221" y="4"/>
                  </a:lnTo>
                  <a:lnTo>
                    <a:pt x="0" y="118"/>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5" name="Freeform 56">
              <a:extLst>
                <a:ext uri="{FF2B5EF4-FFF2-40B4-BE49-F238E27FC236}">
                  <a16:creationId xmlns:a16="http://schemas.microsoft.com/office/drawing/2014/main" id="{5277F9C3-9C21-42C8-9176-446369BC465D}"/>
                </a:ext>
              </a:extLst>
            </p:cNvPr>
            <p:cNvSpPr>
              <a:spLocks/>
            </p:cNvSpPr>
            <p:nvPr/>
          </p:nvSpPr>
          <p:spPr bwMode="auto">
            <a:xfrm>
              <a:off x="2733" y="1518"/>
              <a:ext cx="350" cy="305"/>
            </a:xfrm>
            <a:custGeom>
              <a:avLst/>
              <a:gdLst>
                <a:gd name="T0" fmla="*/ 0 w 2101"/>
                <a:gd name="T1" fmla="*/ 103 h 1825"/>
                <a:gd name="T2" fmla="*/ 304 w 2101"/>
                <a:gd name="T3" fmla="*/ 141 h 1825"/>
                <a:gd name="T4" fmla="*/ 611 w 2101"/>
                <a:gd name="T5" fmla="*/ 238 h 1825"/>
                <a:gd name="T6" fmla="*/ 916 w 2101"/>
                <a:gd name="T7" fmla="*/ 388 h 1825"/>
                <a:gd name="T8" fmla="*/ 1206 w 2101"/>
                <a:gd name="T9" fmla="*/ 581 h 1825"/>
                <a:gd name="T10" fmla="*/ 1465 w 2101"/>
                <a:gd name="T11" fmla="*/ 802 h 1825"/>
                <a:gd name="T12" fmla="*/ 1682 w 2101"/>
                <a:gd name="T13" fmla="*/ 1051 h 1825"/>
                <a:gd name="T14" fmla="*/ 1852 w 2101"/>
                <a:gd name="T15" fmla="*/ 1310 h 1825"/>
                <a:gd name="T16" fmla="*/ 1956 w 2101"/>
                <a:gd name="T17" fmla="*/ 1576 h 1825"/>
                <a:gd name="T18" fmla="*/ 1966 w 2101"/>
                <a:gd name="T19" fmla="*/ 1604 h 1825"/>
                <a:gd name="T20" fmla="*/ 1990 w 2101"/>
                <a:gd name="T21" fmla="*/ 1638 h 1825"/>
                <a:gd name="T22" fmla="*/ 2004 w 2101"/>
                <a:gd name="T23" fmla="*/ 1666 h 1825"/>
                <a:gd name="T24" fmla="*/ 2025 w 2101"/>
                <a:gd name="T25" fmla="*/ 1701 h 1825"/>
                <a:gd name="T26" fmla="*/ 2045 w 2101"/>
                <a:gd name="T27" fmla="*/ 1728 h 1825"/>
                <a:gd name="T28" fmla="*/ 2063 w 2101"/>
                <a:gd name="T29" fmla="*/ 1759 h 1825"/>
                <a:gd name="T30" fmla="*/ 2080 w 2101"/>
                <a:gd name="T31" fmla="*/ 1790 h 1825"/>
                <a:gd name="T32" fmla="*/ 2101 w 2101"/>
                <a:gd name="T33" fmla="*/ 1825 h 1825"/>
                <a:gd name="T34" fmla="*/ 2050 w 2101"/>
                <a:gd name="T35" fmla="*/ 1324 h 1825"/>
                <a:gd name="T36" fmla="*/ 1859 w 2101"/>
                <a:gd name="T37" fmla="*/ 902 h 1825"/>
                <a:gd name="T38" fmla="*/ 1572 w 2101"/>
                <a:gd name="T39" fmla="*/ 550 h 1825"/>
                <a:gd name="T40" fmla="*/ 1233 w 2101"/>
                <a:gd name="T41" fmla="*/ 280 h 1825"/>
                <a:gd name="T42" fmla="*/ 870 w 2101"/>
                <a:gd name="T43" fmla="*/ 94 h 1825"/>
                <a:gd name="T44" fmla="*/ 518 w 2101"/>
                <a:gd name="T45" fmla="*/ 0 h 1825"/>
                <a:gd name="T46" fmla="*/ 214 w 2101"/>
                <a:gd name="T47" fmla="*/ 0 h 1825"/>
                <a:gd name="T48" fmla="*/ 0 w 2101"/>
                <a:gd name="T49" fmla="*/ 103 h 18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01"/>
                <a:gd name="T76" fmla="*/ 0 h 1825"/>
                <a:gd name="T77" fmla="*/ 2101 w 2101"/>
                <a:gd name="T78" fmla="*/ 1825 h 18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01" h="1825">
                  <a:moveTo>
                    <a:pt x="0" y="103"/>
                  </a:moveTo>
                  <a:lnTo>
                    <a:pt x="304" y="141"/>
                  </a:lnTo>
                  <a:lnTo>
                    <a:pt x="611" y="238"/>
                  </a:lnTo>
                  <a:lnTo>
                    <a:pt x="916" y="388"/>
                  </a:lnTo>
                  <a:lnTo>
                    <a:pt x="1206" y="581"/>
                  </a:lnTo>
                  <a:lnTo>
                    <a:pt x="1465" y="802"/>
                  </a:lnTo>
                  <a:lnTo>
                    <a:pt x="1682" y="1051"/>
                  </a:lnTo>
                  <a:lnTo>
                    <a:pt x="1852" y="1310"/>
                  </a:lnTo>
                  <a:lnTo>
                    <a:pt x="1956" y="1576"/>
                  </a:lnTo>
                  <a:lnTo>
                    <a:pt x="1966" y="1604"/>
                  </a:lnTo>
                  <a:lnTo>
                    <a:pt x="1990" y="1638"/>
                  </a:lnTo>
                  <a:lnTo>
                    <a:pt x="2004" y="1666"/>
                  </a:lnTo>
                  <a:lnTo>
                    <a:pt x="2025" y="1701"/>
                  </a:lnTo>
                  <a:lnTo>
                    <a:pt x="2045" y="1728"/>
                  </a:lnTo>
                  <a:lnTo>
                    <a:pt x="2063" y="1759"/>
                  </a:lnTo>
                  <a:lnTo>
                    <a:pt x="2080" y="1790"/>
                  </a:lnTo>
                  <a:lnTo>
                    <a:pt x="2101" y="1825"/>
                  </a:lnTo>
                  <a:lnTo>
                    <a:pt x="2050" y="1324"/>
                  </a:lnTo>
                  <a:lnTo>
                    <a:pt x="1859" y="902"/>
                  </a:lnTo>
                  <a:lnTo>
                    <a:pt x="1572" y="550"/>
                  </a:lnTo>
                  <a:lnTo>
                    <a:pt x="1233" y="280"/>
                  </a:lnTo>
                  <a:lnTo>
                    <a:pt x="870" y="94"/>
                  </a:lnTo>
                  <a:lnTo>
                    <a:pt x="518" y="0"/>
                  </a:lnTo>
                  <a:lnTo>
                    <a:pt x="214" y="0"/>
                  </a:lnTo>
                  <a:lnTo>
                    <a:pt x="0" y="103"/>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6" name="Freeform 57">
              <a:extLst>
                <a:ext uri="{FF2B5EF4-FFF2-40B4-BE49-F238E27FC236}">
                  <a16:creationId xmlns:a16="http://schemas.microsoft.com/office/drawing/2014/main" id="{78A71AF9-A024-41A6-8DD6-39E2E6C364D1}"/>
                </a:ext>
              </a:extLst>
            </p:cNvPr>
            <p:cNvSpPr>
              <a:spLocks/>
            </p:cNvSpPr>
            <p:nvPr/>
          </p:nvSpPr>
          <p:spPr bwMode="auto">
            <a:xfrm>
              <a:off x="2653" y="1549"/>
              <a:ext cx="353" cy="419"/>
            </a:xfrm>
            <a:custGeom>
              <a:avLst/>
              <a:gdLst>
                <a:gd name="T0" fmla="*/ 0 w 2116"/>
                <a:gd name="T1" fmla="*/ 196 h 2512"/>
                <a:gd name="T2" fmla="*/ 267 w 2116"/>
                <a:gd name="T3" fmla="*/ 265 h 2512"/>
                <a:gd name="T4" fmla="*/ 533 w 2116"/>
                <a:gd name="T5" fmla="*/ 418 h 2512"/>
                <a:gd name="T6" fmla="*/ 798 w 2116"/>
                <a:gd name="T7" fmla="*/ 639 h 2512"/>
                <a:gd name="T8" fmla="*/ 1054 w 2116"/>
                <a:gd name="T9" fmla="*/ 912 h 2512"/>
                <a:gd name="T10" fmla="*/ 1296 w 2116"/>
                <a:gd name="T11" fmla="*/ 1212 h 2512"/>
                <a:gd name="T12" fmla="*/ 1521 w 2116"/>
                <a:gd name="T13" fmla="*/ 1548 h 2512"/>
                <a:gd name="T14" fmla="*/ 1728 w 2116"/>
                <a:gd name="T15" fmla="*/ 1886 h 2512"/>
                <a:gd name="T16" fmla="*/ 1918 w 2116"/>
                <a:gd name="T17" fmla="*/ 2226 h 2512"/>
                <a:gd name="T18" fmla="*/ 1932 w 2116"/>
                <a:gd name="T19" fmla="*/ 2257 h 2512"/>
                <a:gd name="T20" fmla="*/ 1953 w 2116"/>
                <a:gd name="T21" fmla="*/ 2298 h 2512"/>
                <a:gd name="T22" fmla="*/ 1970 w 2116"/>
                <a:gd name="T23" fmla="*/ 2329 h 2512"/>
                <a:gd name="T24" fmla="*/ 1995 w 2116"/>
                <a:gd name="T25" fmla="*/ 2370 h 2512"/>
                <a:gd name="T26" fmla="*/ 2012 w 2116"/>
                <a:gd name="T27" fmla="*/ 2402 h 2512"/>
                <a:gd name="T28" fmla="*/ 2036 w 2116"/>
                <a:gd name="T29" fmla="*/ 2436 h 2512"/>
                <a:gd name="T30" fmla="*/ 2053 w 2116"/>
                <a:gd name="T31" fmla="*/ 2474 h 2512"/>
                <a:gd name="T32" fmla="*/ 2081 w 2116"/>
                <a:gd name="T33" fmla="*/ 2512 h 2512"/>
                <a:gd name="T34" fmla="*/ 2116 w 2116"/>
                <a:gd name="T35" fmla="*/ 1786 h 2512"/>
                <a:gd name="T36" fmla="*/ 1991 w 2116"/>
                <a:gd name="T37" fmla="*/ 1181 h 2512"/>
                <a:gd name="T38" fmla="*/ 1736 w 2116"/>
                <a:gd name="T39" fmla="*/ 697 h 2512"/>
                <a:gd name="T40" fmla="*/ 1397 w 2116"/>
                <a:gd name="T41" fmla="*/ 334 h 2512"/>
                <a:gd name="T42" fmla="*/ 1013 w 2116"/>
                <a:gd name="T43" fmla="*/ 103 h 2512"/>
                <a:gd name="T44" fmla="*/ 625 w 2116"/>
                <a:gd name="T45" fmla="*/ 0 h 2512"/>
                <a:gd name="T46" fmla="*/ 270 w 2116"/>
                <a:gd name="T47" fmla="*/ 31 h 2512"/>
                <a:gd name="T48" fmla="*/ 0 w 2116"/>
                <a:gd name="T49" fmla="*/ 196 h 25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16"/>
                <a:gd name="T76" fmla="*/ 0 h 2512"/>
                <a:gd name="T77" fmla="*/ 2116 w 2116"/>
                <a:gd name="T78" fmla="*/ 2512 h 25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16" h="2512">
                  <a:moveTo>
                    <a:pt x="0" y="196"/>
                  </a:moveTo>
                  <a:lnTo>
                    <a:pt x="267" y="265"/>
                  </a:lnTo>
                  <a:lnTo>
                    <a:pt x="533" y="418"/>
                  </a:lnTo>
                  <a:lnTo>
                    <a:pt x="798" y="639"/>
                  </a:lnTo>
                  <a:lnTo>
                    <a:pt x="1054" y="912"/>
                  </a:lnTo>
                  <a:lnTo>
                    <a:pt x="1296" y="1212"/>
                  </a:lnTo>
                  <a:lnTo>
                    <a:pt x="1521" y="1548"/>
                  </a:lnTo>
                  <a:lnTo>
                    <a:pt x="1728" y="1886"/>
                  </a:lnTo>
                  <a:lnTo>
                    <a:pt x="1918" y="2226"/>
                  </a:lnTo>
                  <a:lnTo>
                    <a:pt x="1932" y="2257"/>
                  </a:lnTo>
                  <a:lnTo>
                    <a:pt x="1953" y="2298"/>
                  </a:lnTo>
                  <a:lnTo>
                    <a:pt x="1970" y="2329"/>
                  </a:lnTo>
                  <a:lnTo>
                    <a:pt x="1995" y="2370"/>
                  </a:lnTo>
                  <a:lnTo>
                    <a:pt x="2012" y="2402"/>
                  </a:lnTo>
                  <a:lnTo>
                    <a:pt x="2036" y="2436"/>
                  </a:lnTo>
                  <a:lnTo>
                    <a:pt x="2053" y="2474"/>
                  </a:lnTo>
                  <a:lnTo>
                    <a:pt x="2081" y="2512"/>
                  </a:lnTo>
                  <a:lnTo>
                    <a:pt x="2116" y="1786"/>
                  </a:lnTo>
                  <a:lnTo>
                    <a:pt x="1991" y="1181"/>
                  </a:lnTo>
                  <a:lnTo>
                    <a:pt x="1736" y="697"/>
                  </a:lnTo>
                  <a:lnTo>
                    <a:pt x="1397" y="334"/>
                  </a:lnTo>
                  <a:lnTo>
                    <a:pt x="1013" y="103"/>
                  </a:lnTo>
                  <a:lnTo>
                    <a:pt x="625" y="0"/>
                  </a:lnTo>
                  <a:lnTo>
                    <a:pt x="270" y="31"/>
                  </a:lnTo>
                  <a:lnTo>
                    <a:pt x="0" y="196"/>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7" name="Freeform 58">
              <a:extLst>
                <a:ext uri="{FF2B5EF4-FFF2-40B4-BE49-F238E27FC236}">
                  <a16:creationId xmlns:a16="http://schemas.microsoft.com/office/drawing/2014/main" id="{83CC4A35-E7C4-4974-ACB3-9CC735885B60}"/>
                </a:ext>
              </a:extLst>
            </p:cNvPr>
            <p:cNvSpPr>
              <a:spLocks/>
            </p:cNvSpPr>
            <p:nvPr/>
          </p:nvSpPr>
          <p:spPr bwMode="auto">
            <a:xfrm>
              <a:off x="2663" y="1552"/>
              <a:ext cx="341" cy="416"/>
            </a:xfrm>
            <a:custGeom>
              <a:avLst/>
              <a:gdLst>
                <a:gd name="T0" fmla="*/ 0 w 2045"/>
                <a:gd name="T1" fmla="*/ 179 h 2495"/>
                <a:gd name="T2" fmla="*/ 265 w 2045"/>
                <a:gd name="T3" fmla="*/ 248 h 2495"/>
                <a:gd name="T4" fmla="*/ 542 w 2045"/>
                <a:gd name="T5" fmla="*/ 397 h 2495"/>
                <a:gd name="T6" fmla="*/ 804 w 2045"/>
                <a:gd name="T7" fmla="*/ 608 h 2495"/>
                <a:gd name="T8" fmla="*/ 1068 w 2045"/>
                <a:gd name="T9" fmla="*/ 878 h 2495"/>
                <a:gd name="T10" fmla="*/ 1302 w 2045"/>
                <a:gd name="T11" fmla="*/ 1181 h 2495"/>
                <a:gd name="T12" fmla="*/ 1517 w 2045"/>
                <a:gd name="T13" fmla="*/ 1517 h 2495"/>
                <a:gd name="T14" fmla="*/ 1707 w 2045"/>
                <a:gd name="T15" fmla="*/ 1860 h 2495"/>
                <a:gd name="T16" fmla="*/ 1863 w 2045"/>
                <a:gd name="T17" fmla="*/ 2198 h 2495"/>
                <a:gd name="T18" fmla="*/ 1883 w 2045"/>
                <a:gd name="T19" fmla="*/ 2232 h 2495"/>
                <a:gd name="T20" fmla="*/ 1901 w 2045"/>
                <a:gd name="T21" fmla="*/ 2267 h 2495"/>
                <a:gd name="T22" fmla="*/ 1918 w 2045"/>
                <a:gd name="T23" fmla="*/ 2301 h 2495"/>
                <a:gd name="T24" fmla="*/ 1942 w 2045"/>
                <a:gd name="T25" fmla="*/ 2344 h 2495"/>
                <a:gd name="T26" fmla="*/ 1959 w 2045"/>
                <a:gd name="T27" fmla="*/ 2378 h 2495"/>
                <a:gd name="T28" fmla="*/ 1976 w 2045"/>
                <a:gd name="T29" fmla="*/ 2416 h 2495"/>
                <a:gd name="T30" fmla="*/ 1993 w 2045"/>
                <a:gd name="T31" fmla="*/ 2457 h 2495"/>
                <a:gd name="T32" fmla="*/ 2018 w 2045"/>
                <a:gd name="T33" fmla="*/ 2495 h 2495"/>
                <a:gd name="T34" fmla="*/ 2045 w 2045"/>
                <a:gd name="T35" fmla="*/ 1786 h 2495"/>
                <a:gd name="T36" fmla="*/ 1918 w 2045"/>
                <a:gd name="T37" fmla="*/ 1189 h 2495"/>
                <a:gd name="T38" fmla="*/ 1673 w 2045"/>
                <a:gd name="T39" fmla="*/ 705 h 2495"/>
                <a:gd name="T40" fmla="*/ 1344 w 2045"/>
                <a:gd name="T41" fmla="*/ 346 h 2495"/>
                <a:gd name="T42" fmla="*/ 974 w 2045"/>
                <a:gd name="T43" fmla="*/ 104 h 2495"/>
                <a:gd name="T44" fmla="*/ 597 w 2045"/>
                <a:gd name="T45" fmla="*/ 0 h 2495"/>
                <a:gd name="T46" fmla="*/ 259 w 2045"/>
                <a:gd name="T47" fmla="*/ 17 h 2495"/>
                <a:gd name="T48" fmla="*/ 0 w 2045"/>
                <a:gd name="T49" fmla="*/ 179 h 2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45"/>
                <a:gd name="T76" fmla="*/ 0 h 2495"/>
                <a:gd name="T77" fmla="*/ 2045 w 2045"/>
                <a:gd name="T78" fmla="*/ 2495 h 2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45" h="2495">
                  <a:moveTo>
                    <a:pt x="0" y="179"/>
                  </a:moveTo>
                  <a:lnTo>
                    <a:pt x="265" y="248"/>
                  </a:lnTo>
                  <a:lnTo>
                    <a:pt x="542" y="397"/>
                  </a:lnTo>
                  <a:lnTo>
                    <a:pt x="804" y="608"/>
                  </a:lnTo>
                  <a:lnTo>
                    <a:pt x="1068" y="878"/>
                  </a:lnTo>
                  <a:lnTo>
                    <a:pt x="1302" y="1181"/>
                  </a:lnTo>
                  <a:lnTo>
                    <a:pt x="1517" y="1517"/>
                  </a:lnTo>
                  <a:lnTo>
                    <a:pt x="1707" y="1860"/>
                  </a:lnTo>
                  <a:lnTo>
                    <a:pt x="1863" y="2198"/>
                  </a:lnTo>
                  <a:lnTo>
                    <a:pt x="1883" y="2232"/>
                  </a:lnTo>
                  <a:lnTo>
                    <a:pt x="1901" y="2267"/>
                  </a:lnTo>
                  <a:lnTo>
                    <a:pt x="1918" y="2301"/>
                  </a:lnTo>
                  <a:lnTo>
                    <a:pt x="1942" y="2344"/>
                  </a:lnTo>
                  <a:lnTo>
                    <a:pt x="1959" y="2378"/>
                  </a:lnTo>
                  <a:lnTo>
                    <a:pt x="1976" y="2416"/>
                  </a:lnTo>
                  <a:lnTo>
                    <a:pt x="1993" y="2457"/>
                  </a:lnTo>
                  <a:lnTo>
                    <a:pt x="2018" y="2495"/>
                  </a:lnTo>
                  <a:lnTo>
                    <a:pt x="2045" y="1786"/>
                  </a:lnTo>
                  <a:lnTo>
                    <a:pt x="1918" y="1189"/>
                  </a:lnTo>
                  <a:lnTo>
                    <a:pt x="1673" y="705"/>
                  </a:lnTo>
                  <a:lnTo>
                    <a:pt x="1344" y="346"/>
                  </a:lnTo>
                  <a:lnTo>
                    <a:pt x="974" y="104"/>
                  </a:lnTo>
                  <a:lnTo>
                    <a:pt x="597" y="0"/>
                  </a:lnTo>
                  <a:lnTo>
                    <a:pt x="259" y="17"/>
                  </a:lnTo>
                  <a:lnTo>
                    <a:pt x="0" y="179"/>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8" name="Freeform 59">
              <a:extLst>
                <a:ext uri="{FF2B5EF4-FFF2-40B4-BE49-F238E27FC236}">
                  <a16:creationId xmlns:a16="http://schemas.microsoft.com/office/drawing/2014/main" id="{8EDC43CA-C45E-4EC3-879C-0D1A4F10CB56}"/>
                </a:ext>
              </a:extLst>
            </p:cNvPr>
            <p:cNvSpPr>
              <a:spLocks/>
            </p:cNvSpPr>
            <p:nvPr/>
          </p:nvSpPr>
          <p:spPr bwMode="auto">
            <a:xfrm>
              <a:off x="2672" y="1554"/>
              <a:ext cx="331" cy="414"/>
            </a:xfrm>
            <a:custGeom>
              <a:avLst/>
              <a:gdLst>
                <a:gd name="T0" fmla="*/ 0 w 1987"/>
                <a:gd name="T1" fmla="*/ 162 h 2484"/>
                <a:gd name="T2" fmla="*/ 276 w 1987"/>
                <a:gd name="T3" fmla="*/ 224 h 2484"/>
                <a:gd name="T4" fmla="*/ 559 w 1987"/>
                <a:gd name="T5" fmla="*/ 366 h 2484"/>
                <a:gd name="T6" fmla="*/ 829 w 1987"/>
                <a:gd name="T7" fmla="*/ 580 h 2484"/>
                <a:gd name="T8" fmla="*/ 1091 w 1987"/>
                <a:gd name="T9" fmla="*/ 850 h 2484"/>
                <a:gd name="T10" fmla="*/ 1323 w 1987"/>
                <a:gd name="T11" fmla="*/ 1150 h 2484"/>
                <a:gd name="T12" fmla="*/ 1527 w 1987"/>
                <a:gd name="T13" fmla="*/ 1481 h 2484"/>
                <a:gd name="T14" fmla="*/ 1696 w 1987"/>
                <a:gd name="T15" fmla="*/ 1827 h 2484"/>
                <a:gd name="T16" fmla="*/ 1824 w 1987"/>
                <a:gd name="T17" fmla="*/ 2177 h 2484"/>
                <a:gd name="T18" fmla="*/ 1838 w 1987"/>
                <a:gd name="T19" fmla="*/ 2212 h 2484"/>
                <a:gd name="T20" fmla="*/ 1855 w 1987"/>
                <a:gd name="T21" fmla="*/ 2253 h 2484"/>
                <a:gd name="T22" fmla="*/ 1876 w 1987"/>
                <a:gd name="T23" fmla="*/ 2287 h 2484"/>
                <a:gd name="T24" fmla="*/ 1893 w 1987"/>
                <a:gd name="T25" fmla="*/ 2328 h 2484"/>
                <a:gd name="T26" fmla="*/ 1907 w 1987"/>
                <a:gd name="T27" fmla="*/ 2363 h 2484"/>
                <a:gd name="T28" fmla="*/ 1924 w 1987"/>
                <a:gd name="T29" fmla="*/ 2405 h 2484"/>
                <a:gd name="T30" fmla="*/ 1941 w 1987"/>
                <a:gd name="T31" fmla="*/ 2446 h 2484"/>
                <a:gd name="T32" fmla="*/ 1966 w 1987"/>
                <a:gd name="T33" fmla="*/ 2484 h 2484"/>
                <a:gd name="T34" fmla="*/ 1987 w 1987"/>
                <a:gd name="T35" fmla="*/ 1789 h 2484"/>
                <a:gd name="T36" fmla="*/ 1855 w 1987"/>
                <a:gd name="T37" fmla="*/ 1199 h 2484"/>
                <a:gd name="T38" fmla="*/ 1613 w 1987"/>
                <a:gd name="T39" fmla="*/ 721 h 2484"/>
                <a:gd name="T40" fmla="*/ 1296 w 1987"/>
                <a:gd name="T41" fmla="*/ 363 h 2484"/>
                <a:gd name="T42" fmla="*/ 933 w 1987"/>
                <a:gd name="T43" fmla="*/ 113 h 2484"/>
                <a:gd name="T44" fmla="*/ 573 w 1987"/>
                <a:gd name="T45" fmla="*/ 0 h 2484"/>
                <a:gd name="T46" fmla="*/ 245 w 1987"/>
                <a:gd name="T47" fmla="*/ 13 h 2484"/>
                <a:gd name="T48" fmla="*/ 0 w 1987"/>
                <a:gd name="T49" fmla="*/ 162 h 24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7"/>
                <a:gd name="T76" fmla="*/ 0 h 2484"/>
                <a:gd name="T77" fmla="*/ 1987 w 1987"/>
                <a:gd name="T78" fmla="*/ 2484 h 24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7" h="2484">
                  <a:moveTo>
                    <a:pt x="0" y="162"/>
                  </a:moveTo>
                  <a:lnTo>
                    <a:pt x="276" y="224"/>
                  </a:lnTo>
                  <a:lnTo>
                    <a:pt x="559" y="366"/>
                  </a:lnTo>
                  <a:lnTo>
                    <a:pt x="829" y="580"/>
                  </a:lnTo>
                  <a:lnTo>
                    <a:pt x="1091" y="850"/>
                  </a:lnTo>
                  <a:lnTo>
                    <a:pt x="1323" y="1150"/>
                  </a:lnTo>
                  <a:lnTo>
                    <a:pt x="1527" y="1481"/>
                  </a:lnTo>
                  <a:lnTo>
                    <a:pt x="1696" y="1827"/>
                  </a:lnTo>
                  <a:lnTo>
                    <a:pt x="1824" y="2177"/>
                  </a:lnTo>
                  <a:lnTo>
                    <a:pt x="1838" y="2212"/>
                  </a:lnTo>
                  <a:lnTo>
                    <a:pt x="1855" y="2253"/>
                  </a:lnTo>
                  <a:lnTo>
                    <a:pt x="1876" y="2287"/>
                  </a:lnTo>
                  <a:lnTo>
                    <a:pt x="1893" y="2328"/>
                  </a:lnTo>
                  <a:lnTo>
                    <a:pt x="1907" y="2363"/>
                  </a:lnTo>
                  <a:lnTo>
                    <a:pt x="1924" y="2405"/>
                  </a:lnTo>
                  <a:lnTo>
                    <a:pt x="1941" y="2446"/>
                  </a:lnTo>
                  <a:lnTo>
                    <a:pt x="1966" y="2484"/>
                  </a:lnTo>
                  <a:lnTo>
                    <a:pt x="1987" y="1789"/>
                  </a:lnTo>
                  <a:lnTo>
                    <a:pt x="1855" y="1199"/>
                  </a:lnTo>
                  <a:lnTo>
                    <a:pt x="1613" y="721"/>
                  </a:lnTo>
                  <a:lnTo>
                    <a:pt x="1296" y="363"/>
                  </a:lnTo>
                  <a:lnTo>
                    <a:pt x="933" y="113"/>
                  </a:lnTo>
                  <a:lnTo>
                    <a:pt x="573" y="0"/>
                  </a:lnTo>
                  <a:lnTo>
                    <a:pt x="245" y="13"/>
                  </a:lnTo>
                  <a:lnTo>
                    <a:pt x="0" y="162"/>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9" name="Freeform 60">
              <a:extLst>
                <a:ext uri="{FF2B5EF4-FFF2-40B4-BE49-F238E27FC236}">
                  <a16:creationId xmlns:a16="http://schemas.microsoft.com/office/drawing/2014/main" id="{DABE1688-88DF-4DC5-B163-440BEFBDB69A}"/>
                </a:ext>
              </a:extLst>
            </p:cNvPr>
            <p:cNvSpPr>
              <a:spLocks/>
            </p:cNvSpPr>
            <p:nvPr/>
          </p:nvSpPr>
          <p:spPr bwMode="auto">
            <a:xfrm>
              <a:off x="2682" y="1557"/>
              <a:ext cx="320" cy="411"/>
            </a:xfrm>
            <a:custGeom>
              <a:avLst/>
              <a:gdLst>
                <a:gd name="T0" fmla="*/ 0 w 1921"/>
                <a:gd name="T1" fmla="*/ 138 h 2467"/>
                <a:gd name="T2" fmla="*/ 284 w 1921"/>
                <a:gd name="T3" fmla="*/ 197 h 2467"/>
                <a:gd name="T4" fmla="*/ 570 w 1921"/>
                <a:gd name="T5" fmla="*/ 341 h 2467"/>
                <a:gd name="T6" fmla="*/ 843 w 1921"/>
                <a:gd name="T7" fmla="*/ 549 h 2467"/>
                <a:gd name="T8" fmla="*/ 1109 w 1921"/>
                <a:gd name="T9" fmla="*/ 812 h 2467"/>
                <a:gd name="T10" fmla="*/ 1334 w 1921"/>
                <a:gd name="T11" fmla="*/ 1116 h 2467"/>
                <a:gd name="T12" fmla="*/ 1528 w 1921"/>
                <a:gd name="T13" fmla="*/ 1444 h 2467"/>
                <a:gd name="T14" fmla="*/ 1676 w 1921"/>
                <a:gd name="T15" fmla="*/ 1790 h 2467"/>
                <a:gd name="T16" fmla="*/ 1777 w 1921"/>
                <a:gd name="T17" fmla="*/ 2146 h 2467"/>
                <a:gd name="T18" fmla="*/ 1791 w 1921"/>
                <a:gd name="T19" fmla="*/ 2181 h 2467"/>
                <a:gd name="T20" fmla="*/ 1808 w 1921"/>
                <a:gd name="T21" fmla="*/ 2222 h 2467"/>
                <a:gd name="T22" fmla="*/ 1822 w 1921"/>
                <a:gd name="T23" fmla="*/ 2259 h 2467"/>
                <a:gd name="T24" fmla="*/ 1839 w 1921"/>
                <a:gd name="T25" fmla="*/ 2301 h 2467"/>
                <a:gd name="T26" fmla="*/ 1852 w 1921"/>
                <a:gd name="T27" fmla="*/ 2343 h 2467"/>
                <a:gd name="T28" fmla="*/ 1869 w 1921"/>
                <a:gd name="T29" fmla="*/ 2385 h 2467"/>
                <a:gd name="T30" fmla="*/ 1891 w 1921"/>
                <a:gd name="T31" fmla="*/ 2422 h 2467"/>
                <a:gd name="T32" fmla="*/ 1908 w 1921"/>
                <a:gd name="T33" fmla="*/ 2467 h 2467"/>
                <a:gd name="T34" fmla="*/ 1921 w 1921"/>
                <a:gd name="T35" fmla="*/ 1786 h 2467"/>
                <a:gd name="T36" fmla="*/ 1794 w 1921"/>
                <a:gd name="T37" fmla="*/ 1210 h 2467"/>
                <a:gd name="T38" fmla="*/ 1552 w 1921"/>
                <a:gd name="T39" fmla="*/ 732 h 2467"/>
                <a:gd name="T40" fmla="*/ 1241 w 1921"/>
                <a:gd name="T41" fmla="*/ 373 h 2467"/>
                <a:gd name="T42" fmla="*/ 895 w 1921"/>
                <a:gd name="T43" fmla="*/ 121 h 2467"/>
                <a:gd name="T44" fmla="*/ 543 w 1921"/>
                <a:gd name="T45" fmla="*/ 0 h 2467"/>
                <a:gd name="T46" fmla="*/ 228 w 1921"/>
                <a:gd name="T47" fmla="*/ 0 h 2467"/>
                <a:gd name="T48" fmla="*/ 0 w 1921"/>
                <a:gd name="T49" fmla="*/ 138 h 24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21"/>
                <a:gd name="T76" fmla="*/ 0 h 2467"/>
                <a:gd name="T77" fmla="*/ 1921 w 1921"/>
                <a:gd name="T78" fmla="*/ 2467 h 24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21" h="2467">
                  <a:moveTo>
                    <a:pt x="0" y="138"/>
                  </a:moveTo>
                  <a:lnTo>
                    <a:pt x="284" y="197"/>
                  </a:lnTo>
                  <a:lnTo>
                    <a:pt x="570" y="341"/>
                  </a:lnTo>
                  <a:lnTo>
                    <a:pt x="843" y="549"/>
                  </a:lnTo>
                  <a:lnTo>
                    <a:pt x="1109" y="812"/>
                  </a:lnTo>
                  <a:lnTo>
                    <a:pt x="1334" y="1116"/>
                  </a:lnTo>
                  <a:lnTo>
                    <a:pt x="1528" y="1444"/>
                  </a:lnTo>
                  <a:lnTo>
                    <a:pt x="1676" y="1790"/>
                  </a:lnTo>
                  <a:lnTo>
                    <a:pt x="1777" y="2146"/>
                  </a:lnTo>
                  <a:lnTo>
                    <a:pt x="1791" y="2181"/>
                  </a:lnTo>
                  <a:lnTo>
                    <a:pt x="1808" y="2222"/>
                  </a:lnTo>
                  <a:lnTo>
                    <a:pt x="1822" y="2259"/>
                  </a:lnTo>
                  <a:lnTo>
                    <a:pt x="1839" y="2301"/>
                  </a:lnTo>
                  <a:lnTo>
                    <a:pt x="1852" y="2343"/>
                  </a:lnTo>
                  <a:lnTo>
                    <a:pt x="1869" y="2385"/>
                  </a:lnTo>
                  <a:lnTo>
                    <a:pt x="1891" y="2422"/>
                  </a:lnTo>
                  <a:lnTo>
                    <a:pt x="1908" y="2467"/>
                  </a:lnTo>
                  <a:lnTo>
                    <a:pt x="1921" y="1786"/>
                  </a:lnTo>
                  <a:lnTo>
                    <a:pt x="1794" y="1210"/>
                  </a:lnTo>
                  <a:lnTo>
                    <a:pt x="1552" y="732"/>
                  </a:lnTo>
                  <a:lnTo>
                    <a:pt x="1241" y="373"/>
                  </a:lnTo>
                  <a:lnTo>
                    <a:pt x="895" y="121"/>
                  </a:lnTo>
                  <a:lnTo>
                    <a:pt x="543" y="0"/>
                  </a:lnTo>
                  <a:lnTo>
                    <a:pt x="228" y="0"/>
                  </a:lnTo>
                  <a:lnTo>
                    <a:pt x="0" y="138"/>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00" name="Freeform 61">
              <a:extLst>
                <a:ext uri="{FF2B5EF4-FFF2-40B4-BE49-F238E27FC236}">
                  <a16:creationId xmlns:a16="http://schemas.microsoft.com/office/drawing/2014/main" id="{42BEE872-4DC7-4523-98D7-C04414F0B235}"/>
                </a:ext>
              </a:extLst>
            </p:cNvPr>
            <p:cNvSpPr>
              <a:spLocks/>
            </p:cNvSpPr>
            <p:nvPr/>
          </p:nvSpPr>
          <p:spPr bwMode="auto">
            <a:xfrm>
              <a:off x="2690" y="1558"/>
              <a:ext cx="311" cy="410"/>
            </a:xfrm>
            <a:custGeom>
              <a:avLst/>
              <a:gdLst>
                <a:gd name="T0" fmla="*/ 0 w 1863"/>
                <a:gd name="T1" fmla="*/ 131 h 2464"/>
                <a:gd name="T2" fmla="*/ 294 w 1863"/>
                <a:gd name="T3" fmla="*/ 187 h 2464"/>
                <a:gd name="T4" fmla="*/ 591 w 1863"/>
                <a:gd name="T5" fmla="*/ 325 h 2464"/>
                <a:gd name="T6" fmla="*/ 867 w 1863"/>
                <a:gd name="T7" fmla="*/ 533 h 2464"/>
                <a:gd name="T8" fmla="*/ 1134 w 1863"/>
                <a:gd name="T9" fmla="*/ 792 h 2464"/>
                <a:gd name="T10" fmla="*/ 1355 w 1863"/>
                <a:gd name="T11" fmla="*/ 1092 h 2464"/>
                <a:gd name="T12" fmla="*/ 1541 w 1863"/>
                <a:gd name="T13" fmla="*/ 1420 h 2464"/>
                <a:gd name="T14" fmla="*/ 1669 w 1863"/>
                <a:gd name="T15" fmla="*/ 1769 h 2464"/>
                <a:gd name="T16" fmla="*/ 1739 w 1863"/>
                <a:gd name="T17" fmla="*/ 2122 h 2464"/>
                <a:gd name="T18" fmla="*/ 1753 w 1863"/>
                <a:gd name="T19" fmla="*/ 2163 h 2464"/>
                <a:gd name="T20" fmla="*/ 1766 w 1863"/>
                <a:gd name="T21" fmla="*/ 2209 h 2464"/>
                <a:gd name="T22" fmla="*/ 1780 w 1863"/>
                <a:gd name="T23" fmla="*/ 2250 h 2464"/>
                <a:gd name="T24" fmla="*/ 1790 w 1863"/>
                <a:gd name="T25" fmla="*/ 2295 h 2464"/>
                <a:gd name="T26" fmla="*/ 1804 w 1863"/>
                <a:gd name="T27" fmla="*/ 2336 h 2464"/>
                <a:gd name="T28" fmla="*/ 1817 w 1863"/>
                <a:gd name="T29" fmla="*/ 2374 h 2464"/>
                <a:gd name="T30" fmla="*/ 1839 w 1863"/>
                <a:gd name="T31" fmla="*/ 2419 h 2464"/>
                <a:gd name="T32" fmla="*/ 1856 w 1863"/>
                <a:gd name="T33" fmla="*/ 2464 h 2464"/>
                <a:gd name="T34" fmla="*/ 1863 w 1863"/>
                <a:gd name="T35" fmla="*/ 1801 h 2464"/>
                <a:gd name="T36" fmla="*/ 1739 w 1863"/>
                <a:gd name="T37" fmla="*/ 1234 h 2464"/>
                <a:gd name="T38" fmla="*/ 1500 w 1863"/>
                <a:gd name="T39" fmla="*/ 761 h 2464"/>
                <a:gd name="T40" fmla="*/ 1200 w 1863"/>
                <a:gd name="T41" fmla="*/ 398 h 2464"/>
                <a:gd name="T42" fmla="*/ 861 w 1863"/>
                <a:gd name="T43" fmla="*/ 142 h 2464"/>
                <a:gd name="T44" fmla="*/ 521 w 1863"/>
                <a:gd name="T45" fmla="*/ 10 h 2464"/>
                <a:gd name="T46" fmla="*/ 221 w 1863"/>
                <a:gd name="T47" fmla="*/ 0 h 2464"/>
                <a:gd name="T48" fmla="*/ 0 w 1863"/>
                <a:gd name="T49" fmla="*/ 131 h 24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3"/>
                <a:gd name="T76" fmla="*/ 0 h 2464"/>
                <a:gd name="T77" fmla="*/ 1863 w 1863"/>
                <a:gd name="T78" fmla="*/ 2464 h 24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3" h="2464">
                  <a:moveTo>
                    <a:pt x="0" y="131"/>
                  </a:moveTo>
                  <a:lnTo>
                    <a:pt x="294" y="187"/>
                  </a:lnTo>
                  <a:lnTo>
                    <a:pt x="591" y="325"/>
                  </a:lnTo>
                  <a:lnTo>
                    <a:pt x="867" y="533"/>
                  </a:lnTo>
                  <a:lnTo>
                    <a:pt x="1134" y="792"/>
                  </a:lnTo>
                  <a:lnTo>
                    <a:pt x="1355" y="1092"/>
                  </a:lnTo>
                  <a:lnTo>
                    <a:pt x="1541" y="1420"/>
                  </a:lnTo>
                  <a:lnTo>
                    <a:pt x="1669" y="1769"/>
                  </a:lnTo>
                  <a:lnTo>
                    <a:pt x="1739" y="2122"/>
                  </a:lnTo>
                  <a:lnTo>
                    <a:pt x="1753" y="2163"/>
                  </a:lnTo>
                  <a:lnTo>
                    <a:pt x="1766" y="2209"/>
                  </a:lnTo>
                  <a:lnTo>
                    <a:pt x="1780" y="2250"/>
                  </a:lnTo>
                  <a:lnTo>
                    <a:pt x="1790" y="2295"/>
                  </a:lnTo>
                  <a:lnTo>
                    <a:pt x="1804" y="2336"/>
                  </a:lnTo>
                  <a:lnTo>
                    <a:pt x="1817" y="2374"/>
                  </a:lnTo>
                  <a:lnTo>
                    <a:pt x="1839" y="2419"/>
                  </a:lnTo>
                  <a:lnTo>
                    <a:pt x="1856" y="2464"/>
                  </a:lnTo>
                  <a:lnTo>
                    <a:pt x="1863" y="1801"/>
                  </a:lnTo>
                  <a:lnTo>
                    <a:pt x="1739" y="1234"/>
                  </a:lnTo>
                  <a:lnTo>
                    <a:pt x="1500" y="761"/>
                  </a:lnTo>
                  <a:lnTo>
                    <a:pt x="1200" y="398"/>
                  </a:lnTo>
                  <a:lnTo>
                    <a:pt x="861" y="142"/>
                  </a:lnTo>
                  <a:lnTo>
                    <a:pt x="521" y="10"/>
                  </a:lnTo>
                  <a:lnTo>
                    <a:pt x="221" y="0"/>
                  </a:lnTo>
                  <a:lnTo>
                    <a:pt x="0" y="131"/>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01" name="Freeform 62">
              <a:extLst>
                <a:ext uri="{FF2B5EF4-FFF2-40B4-BE49-F238E27FC236}">
                  <a16:creationId xmlns:a16="http://schemas.microsoft.com/office/drawing/2014/main" id="{C975DE99-F1FE-4A2F-972A-27157380E8AA}"/>
                </a:ext>
              </a:extLst>
            </p:cNvPr>
            <p:cNvSpPr>
              <a:spLocks/>
            </p:cNvSpPr>
            <p:nvPr/>
          </p:nvSpPr>
          <p:spPr bwMode="auto">
            <a:xfrm>
              <a:off x="2535" y="1593"/>
              <a:ext cx="217" cy="456"/>
            </a:xfrm>
            <a:custGeom>
              <a:avLst/>
              <a:gdLst>
                <a:gd name="T0" fmla="*/ 0 w 1303"/>
                <a:gd name="T1" fmla="*/ 28 h 2737"/>
                <a:gd name="T2" fmla="*/ 197 w 1303"/>
                <a:gd name="T3" fmla="*/ 190 h 2737"/>
                <a:gd name="T4" fmla="*/ 362 w 1303"/>
                <a:gd name="T5" fmla="*/ 425 h 2737"/>
                <a:gd name="T6" fmla="*/ 494 w 1303"/>
                <a:gd name="T7" fmla="*/ 702 h 2737"/>
                <a:gd name="T8" fmla="*/ 598 w 1303"/>
                <a:gd name="T9" fmla="*/ 1026 h 2737"/>
                <a:gd name="T10" fmla="*/ 670 w 1303"/>
                <a:gd name="T11" fmla="*/ 1368 h 2737"/>
                <a:gd name="T12" fmla="*/ 719 w 1303"/>
                <a:gd name="T13" fmla="*/ 1728 h 2737"/>
                <a:gd name="T14" fmla="*/ 739 w 1303"/>
                <a:gd name="T15" fmla="*/ 2087 h 2737"/>
                <a:gd name="T16" fmla="*/ 753 w 1303"/>
                <a:gd name="T17" fmla="*/ 2433 h 2737"/>
                <a:gd name="T18" fmla="*/ 753 w 1303"/>
                <a:gd name="T19" fmla="*/ 2471 h 2737"/>
                <a:gd name="T20" fmla="*/ 753 w 1303"/>
                <a:gd name="T21" fmla="*/ 2505 h 2737"/>
                <a:gd name="T22" fmla="*/ 753 w 1303"/>
                <a:gd name="T23" fmla="*/ 2543 h 2737"/>
                <a:gd name="T24" fmla="*/ 753 w 1303"/>
                <a:gd name="T25" fmla="*/ 2581 h 2737"/>
                <a:gd name="T26" fmla="*/ 753 w 1303"/>
                <a:gd name="T27" fmla="*/ 2620 h 2737"/>
                <a:gd name="T28" fmla="*/ 753 w 1303"/>
                <a:gd name="T29" fmla="*/ 2654 h 2737"/>
                <a:gd name="T30" fmla="*/ 753 w 1303"/>
                <a:gd name="T31" fmla="*/ 2696 h 2737"/>
                <a:gd name="T32" fmla="*/ 760 w 1303"/>
                <a:gd name="T33" fmla="*/ 2737 h 2737"/>
                <a:gd name="T34" fmla="*/ 1134 w 1303"/>
                <a:gd name="T35" fmla="*/ 2160 h 2737"/>
                <a:gd name="T36" fmla="*/ 1303 w 1303"/>
                <a:gd name="T37" fmla="*/ 1621 h 2737"/>
                <a:gd name="T38" fmla="*/ 1303 w 1303"/>
                <a:gd name="T39" fmla="*/ 1120 h 2737"/>
                <a:gd name="T40" fmla="*/ 1171 w 1303"/>
                <a:gd name="T41" fmla="*/ 698 h 2737"/>
                <a:gd name="T42" fmla="*/ 940 w 1303"/>
                <a:gd name="T43" fmla="*/ 356 h 2737"/>
                <a:gd name="T44" fmla="*/ 647 w 1303"/>
                <a:gd name="T45" fmla="*/ 118 h 2737"/>
                <a:gd name="T46" fmla="*/ 318 w 1303"/>
                <a:gd name="T47" fmla="*/ 0 h 2737"/>
                <a:gd name="T48" fmla="*/ 0 w 1303"/>
                <a:gd name="T49" fmla="*/ 28 h 27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3"/>
                <a:gd name="T76" fmla="*/ 0 h 2737"/>
                <a:gd name="T77" fmla="*/ 1303 w 1303"/>
                <a:gd name="T78" fmla="*/ 2737 h 27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3" h="2737">
                  <a:moveTo>
                    <a:pt x="0" y="28"/>
                  </a:moveTo>
                  <a:lnTo>
                    <a:pt x="197" y="190"/>
                  </a:lnTo>
                  <a:lnTo>
                    <a:pt x="362" y="425"/>
                  </a:lnTo>
                  <a:lnTo>
                    <a:pt x="494" y="702"/>
                  </a:lnTo>
                  <a:lnTo>
                    <a:pt x="598" y="1026"/>
                  </a:lnTo>
                  <a:lnTo>
                    <a:pt x="670" y="1368"/>
                  </a:lnTo>
                  <a:lnTo>
                    <a:pt x="719" y="1728"/>
                  </a:lnTo>
                  <a:lnTo>
                    <a:pt x="739" y="2087"/>
                  </a:lnTo>
                  <a:lnTo>
                    <a:pt x="753" y="2433"/>
                  </a:lnTo>
                  <a:lnTo>
                    <a:pt x="753" y="2471"/>
                  </a:lnTo>
                  <a:lnTo>
                    <a:pt x="753" y="2505"/>
                  </a:lnTo>
                  <a:lnTo>
                    <a:pt x="753" y="2543"/>
                  </a:lnTo>
                  <a:lnTo>
                    <a:pt x="753" y="2581"/>
                  </a:lnTo>
                  <a:lnTo>
                    <a:pt x="753" y="2620"/>
                  </a:lnTo>
                  <a:lnTo>
                    <a:pt x="753" y="2654"/>
                  </a:lnTo>
                  <a:lnTo>
                    <a:pt x="753" y="2696"/>
                  </a:lnTo>
                  <a:lnTo>
                    <a:pt x="760" y="2737"/>
                  </a:lnTo>
                  <a:lnTo>
                    <a:pt x="1134" y="2160"/>
                  </a:lnTo>
                  <a:lnTo>
                    <a:pt x="1303" y="1621"/>
                  </a:lnTo>
                  <a:lnTo>
                    <a:pt x="1303" y="1120"/>
                  </a:lnTo>
                  <a:lnTo>
                    <a:pt x="1171" y="698"/>
                  </a:lnTo>
                  <a:lnTo>
                    <a:pt x="940" y="356"/>
                  </a:lnTo>
                  <a:lnTo>
                    <a:pt x="647" y="118"/>
                  </a:lnTo>
                  <a:lnTo>
                    <a:pt x="318" y="0"/>
                  </a:lnTo>
                  <a:lnTo>
                    <a:pt x="0" y="28"/>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02" name="Freeform 63">
              <a:extLst>
                <a:ext uri="{FF2B5EF4-FFF2-40B4-BE49-F238E27FC236}">
                  <a16:creationId xmlns:a16="http://schemas.microsoft.com/office/drawing/2014/main" id="{8DC9B03B-EA26-4124-9CDA-AA3AD6AC4D03}"/>
                </a:ext>
              </a:extLst>
            </p:cNvPr>
            <p:cNvSpPr>
              <a:spLocks/>
            </p:cNvSpPr>
            <p:nvPr/>
          </p:nvSpPr>
          <p:spPr bwMode="auto">
            <a:xfrm>
              <a:off x="2544" y="1597"/>
              <a:ext cx="206" cy="452"/>
            </a:xfrm>
            <a:custGeom>
              <a:avLst/>
              <a:gdLst>
                <a:gd name="T0" fmla="*/ 0 w 1238"/>
                <a:gd name="T1" fmla="*/ 28 h 2713"/>
                <a:gd name="T2" fmla="*/ 208 w 1238"/>
                <a:gd name="T3" fmla="*/ 186 h 2713"/>
                <a:gd name="T4" fmla="*/ 384 w 1238"/>
                <a:gd name="T5" fmla="*/ 419 h 2713"/>
                <a:gd name="T6" fmla="*/ 519 w 1238"/>
                <a:gd name="T7" fmla="*/ 698 h 2713"/>
                <a:gd name="T8" fmla="*/ 623 w 1238"/>
                <a:gd name="T9" fmla="*/ 1019 h 2713"/>
                <a:gd name="T10" fmla="*/ 685 w 1238"/>
                <a:gd name="T11" fmla="*/ 1358 h 2713"/>
                <a:gd name="T12" fmla="*/ 726 w 1238"/>
                <a:gd name="T13" fmla="*/ 1715 h 2713"/>
                <a:gd name="T14" fmla="*/ 734 w 1238"/>
                <a:gd name="T15" fmla="*/ 2063 h 2713"/>
                <a:gd name="T16" fmla="*/ 716 w 1238"/>
                <a:gd name="T17" fmla="*/ 2406 h 2713"/>
                <a:gd name="T18" fmla="*/ 712 w 1238"/>
                <a:gd name="T19" fmla="*/ 2444 h 2713"/>
                <a:gd name="T20" fmla="*/ 712 w 1238"/>
                <a:gd name="T21" fmla="*/ 2478 h 2713"/>
                <a:gd name="T22" fmla="*/ 712 w 1238"/>
                <a:gd name="T23" fmla="*/ 2519 h 2713"/>
                <a:gd name="T24" fmla="*/ 712 w 1238"/>
                <a:gd name="T25" fmla="*/ 2557 h 2713"/>
                <a:gd name="T26" fmla="*/ 709 w 1238"/>
                <a:gd name="T27" fmla="*/ 2596 h 2713"/>
                <a:gd name="T28" fmla="*/ 709 w 1238"/>
                <a:gd name="T29" fmla="*/ 2630 h 2713"/>
                <a:gd name="T30" fmla="*/ 709 w 1238"/>
                <a:gd name="T31" fmla="*/ 2672 h 2713"/>
                <a:gd name="T32" fmla="*/ 709 w 1238"/>
                <a:gd name="T33" fmla="*/ 2713 h 2713"/>
                <a:gd name="T34" fmla="*/ 1062 w 1238"/>
                <a:gd name="T35" fmla="*/ 2150 h 2713"/>
                <a:gd name="T36" fmla="*/ 1235 w 1238"/>
                <a:gd name="T37" fmla="*/ 1614 h 2713"/>
                <a:gd name="T38" fmla="*/ 1238 w 1238"/>
                <a:gd name="T39" fmla="*/ 1123 h 2713"/>
                <a:gd name="T40" fmla="*/ 1117 w 1238"/>
                <a:gd name="T41" fmla="*/ 702 h 2713"/>
                <a:gd name="T42" fmla="*/ 893 w 1238"/>
                <a:gd name="T43" fmla="*/ 359 h 2713"/>
                <a:gd name="T44" fmla="*/ 613 w 1238"/>
                <a:gd name="T45" fmla="*/ 121 h 2713"/>
                <a:gd name="T46" fmla="*/ 302 w 1238"/>
                <a:gd name="T47" fmla="*/ 0 h 2713"/>
                <a:gd name="T48" fmla="*/ 0 w 1238"/>
                <a:gd name="T49" fmla="*/ 28 h 27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38"/>
                <a:gd name="T76" fmla="*/ 0 h 2713"/>
                <a:gd name="T77" fmla="*/ 1238 w 1238"/>
                <a:gd name="T78" fmla="*/ 2713 h 27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38" h="2713">
                  <a:moveTo>
                    <a:pt x="0" y="28"/>
                  </a:moveTo>
                  <a:lnTo>
                    <a:pt x="208" y="186"/>
                  </a:lnTo>
                  <a:lnTo>
                    <a:pt x="384" y="419"/>
                  </a:lnTo>
                  <a:lnTo>
                    <a:pt x="519" y="698"/>
                  </a:lnTo>
                  <a:lnTo>
                    <a:pt x="623" y="1019"/>
                  </a:lnTo>
                  <a:lnTo>
                    <a:pt x="685" y="1358"/>
                  </a:lnTo>
                  <a:lnTo>
                    <a:pt x="726" y="1715"/>
                  </a:lnTo>
                  <a:lnTo>
                    <a:pt x="734" y="2063"/>
                  </a:lnTo>
                  <a:lnTo>
                    <a:pt x="716" y="2406"/>
                  </a:lnTo>
                  <a:lnTo>
                    <a:pt x="712" y="2444"/>
                  </a:lnTo>
                  <a:lnTo>
                    <a:pt x="712" y="2478"/>
                  </a:lnTo>
                  <a:lnTo>
                    <a:pt x="712" y="2519"/>
                  </a:lnTo>
                  <a:lnTo>
                    <a:pt x="712" y="2557"/>
                  </a:lnTo>
                  <a:lnTo>
                    <a:pt x="709" y="2596"/>
                  </a:lnTo>
                  <a:lnTo>
                    <a:pt x="709" y="2630"/>
                  </a:lnTo>
                  <a:lnTo>
                    <a:pt x="709" y="2672"/>
                  </a:lnTo>
                  <a:lnTo>
                    <a:pt x="709" y="2713"/>
                  </a:lnTo>
                  <a:lnTo>
                    <a:pt x="1062" y="2150"/>
                  </a:lnTo>
                  <a:lnTo>
                    <a:pt x="1235" y="1614"/>
                  </a:lnTo>
                  <a:lnTo>
                    <a:pt x="1238" y="1123"/>
                  </a:lnTo>
                  <a:lnTo>
                    <a:pt x="1117" y="702"/>
                  </a:lnTo>
                  <a:lnTo>
                    <a:pt x="893" y="359"/>
                  </a:lnTo>
                  <a:lnTo>
                    <a:pt x="613" y="121"/>
                  </a:lnTo>
                  <a:lnTo>
                    <a:pt x="302" y="0"/>
                  </a:lnTo>
                  <a:lnTo>
                    <a:pt x="0" y="28"/>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03" name="Freeform 64">
              <a:extLst>
                <a:ext uri="{FF2B5EF4-FFF2-40B4-BE49-F238E27FC236}">
                  <a16:creationId xmlns:a16="http://schemas.microsoft.com/office/drawing/2014/main" id="{9B189882-ADDA-444D-8D67-A2CC8EAACD71}"/>
                </a:ext>
              </a:extLst>
            </p:cNvPr>
            <p:cNvSpPr>
              <a:spLocks/>
            </p:cNvSpPr>
            <p:nvPr/>
          </p:nvSpPr>
          <p:spPr bwMode="auto">
            <a:xfrm>
              <a:off x="2552" y="1599"/>
              <a:ext cx="195" cy="450"/>
            </a:xfrm>
            <a:custGeom>
              <a:avLst/>
              <a:gdLst>
                <a:gd name="T0" fmla="*/ 0 w 1169"/>
                <a:gd name="T1" fmla="*/ 25 h 2696"/>
                <a:gd name="T2" fmla="*/ 215 w 1169"/>
                <a:gd name="T3" fmla="*/ 183 h 2696"/>
                <a:gd name="T4" fmla="*/ 394 w 1169"/>
                <a:gd name="T5" fmla="*/ 419 h 2696"/>
                <a:gd name="T6" fmla="*/ 539 w 1169"/>
                <a:gd name="T7" fmla="*/ 699 h 2696"/>
                <a:gd name="T8" fmla="*/ 647 w 1169"/>
                <a:gd name="T9" fmla="*/ 1016 h 2696"/>
                <a:gd name="T10" fmla="*/ 709 w 1169"/>
                <a:gd name="T11" fmla="*/ 1355 h 2696"/>
                <a:gd name="T12" fmla="*/ 737 w 1169"/>
                <a:gd name="T13" fmla="*/ 1704 h 2696"/>
                <a:gd name="T14" fmla="*/ 726 w 1169"/>
                <a:gd name="T15" fmla="*/ 2050 h 2696"/>
                <a:gd name="T16" fmla="*/ 682 w 1169"/>
                <a:gd name="T17" fmla="*/ 2385 h 2696"/>
                <a:gd name="T18" fmla="*/ 674 w 1169"/>
                <a:gd name="T19" fmla="*/ 2419 h 2696"/>
                <a:gd name="T20" fmla="*/ 668 w 1169"/>
                <a:gd name="T21" fmla="*/ 2461 h 2696"/>
                <a:gd name="T22" fmla="*/ 664 w 1169"/>
                <a:gd name="T23" fmla="*/ 2496 h 2696"/>
                <a:gd name="T24" fmla="*/ 664 w 1169"/>
                <a:gd name="T25" fmla="*/ 2537 h 2696"/>
                <a:gd name="T26" fmla="*/ 660 w 1169"/>
                <a:gd name="T27" fmla="*/ 2571 h 2696"/>
                <a:gd name="T28" fmla="*/ 660 w 1169"/>
                <a:gd name="T29" fmla="*/ 2613 h 2696"/>
                <a:gd name="T30" fmla="*/ 657 w 1169"/>
                <a:gd name="T31" fmla="*/ 2655 h 2696"/>
                <a:gd name="T32" fmla="*/ 657 w 1169"/>
                <a:gd name="T33" fmla="*/ 2696 h 2696"/>
                <a:gd name="T34" fmla="*/ 1003 w 1169"/>
                <a:gd name="T35" fmla="*/ 2143 h 2696"/>
                <a:gd name="T36" fmla="*/ 1166 w 1169"/>
                <a:gd name="T37" fmla="*/ 1614 h 2696"/>
                <a:gd name="T38" fmla="*/ 1169 w 1169"/>
                <a:gd name="T39" fmla="*/ 1131 h 2696"/>
                <a:gd name="T40" fmla="*/ 1054 w 1169"/>
                <a:gd name="T41" fmla="*/ 713 h 2696"/>
                <a:gd name="T42" fmla="*/ 844 w 1169"/>
                <a:gd name="T43" fmla="*/ 363 h 2696"/>
                <a:gd name="T44" fmla="*/ 578 w 1169"/>
                <a:gd name="T45" fmla="*/ 121 h 2696"/>
                <a:gd name="T46" fmla="*/ 288 w 1169"/>
                <a:gd name="T47" fmla="*/ 0 h 2696"/>
                <a:gd name="T48" fmla="*/ 0 w 1169"/>
                <a:gd name="T49" fmla="*/ 25 h 26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69"/>
                <a:gd name="T76" fmla="*/ 0 h 2696"/>
                <a:gd name="T77" fmla="*/ 1169 w 1169"/>
                <a:gd name="T78" fmla="*/ 2696 h 26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69" h="2696">
                  <a:moveTo>
                    <a:pt x="0" y="25"/>
                  </a:moveTo>
                  <a:lnTo>
                    <a:pt x="215" y="183"/>
                  </a:lnTo>
                  <a:lnTo>
                    <a:pt x="394" y="419"/>
                  </a:lnTo>
                  <a:lnTo>
                    <a:pt x="539" y="699"/>
                  </a:lnTo>
                  <a:lnTo>
                    <a:pt x="647" y="1016"/>
                  </a:lnTo>
                  <a:lnTo>
                    <a:pt x="709" y="1355"/>
                  </a:lnTo>
                  <a:lnTo>
                    <a:pt x="737" y="1704"/>
                  </a:lnTo>
                  <a:lnTo>
                    <a:pt x="726" y="2050"/>
                  </a:lnTo>
                  <a:lnTo>
                    <a:pt x="682" y="2385"/>
                  </a:lnTo>
                  <a:lnTo>
                    <a:pt x="674" y="2419"/>
                  </a:lnTo>
                  <a:lnTo>
                    <a:pt x="668" y="2461"/>
                  </a:lnTo>
                  <a:lnTo>
                    <a:pt x="664" y="2496"/>
                  </a:lnTo>
                  <a:lnTo>
                    <a:pt x="664" y="2537"/>
                  </a:lnTo>
                  <a:lnTo>
                    <a:pt x="660" y="2571"/>
                  </a:lnTo>
                  <a:lnTo>
                    <a:pt x="660" y="2613"/>
                  </a:lnTo>
                  <a:lnTo>
                    <a:pt x="657" y="2655"/>
                  </a:lnTo>
                  <a:lnTo>
                    <a:pt x="657" y="2696"/>
                  </a:lnTo>
                  <a:lnTo>
                    <a:pt x="1003" y="2143"/>
                  </a:lnTo>
                  <a:lnTo>
                    <a:pt x="1166" y="1614"/>
                  </a:lnTo>
                  <a:lnTo>
                    <a:pt x="1169" y="1131"/>
                  </a:lnTo>
                  <a:lnTo>
                    <a:pt x="1054" y="713"/>
                  </a:lnTo>
                  <a:lnTo>
                    <a:pt x="844" y="363"/>
                  </a:lnTo>
                  <a:lnTo>
                    <a:pt x="578" y="121"/>
                  </a:lnTo>
                  <a:lnTo>
                    <a:pt x="288" y="0"/>
                  </a:lnTo>
                  <a:lnTo>
                    <a:pt x="0" y="25"/>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04" name="Freeform 65">
              <a:extLst>
                <a:ext uri="{FF2B5EF4-FFF2-40B4-BE49-F238E27FC236}">
                  <a16:creationId xmlns:a16="http://schemas.microsoft.com/office/drawing/2014/main" id="{CD7FC5D6-6644-4EE0-BD67-1FD80BD1047D}"/>
                </a:ext>
              </a:extLst>
            </p:cNvPr>
            <p:cNvSpPr>
              <a:spLocks/>
            </p:cNvSpPr>
            <p:nvPr/>
          </p:nvSpPr>
          <p:spPr bwMode="auto">
            <a:xfrm>
              <a:off x="2561" y="1604"/>
              <a:ext cx="183" cy="445"/>
            </a:xfrm>
            <a:custGeom>
              <a:avLst/>
              <a:gdLst>
                <a:gd name="T0" fmla="*/ 0 w 1100"/>
                <a:gd name="T1" fmla="*/ 17 h 2671"/>
                <a:gd name="T2" fmla="*/ 222 w 1100"/>
                <a:gd name="T3" fmla="*/ 179 h 2671"/>
                <a:gd name="T4" fmla="*/ 412 w 1100"/>
                <a:gd name="T5" fmla="*/ 407 h 2671"/>
                <a:gd name="T6" fmla="*/ 561 w 1100"/>
                <a:gd name="T7" fmla="*/ 688 h 2671"/>
                <a:gd name="T8" fmla="*/ 668 w 1100"/>
                <a:gd name="T9" fmla="*/ 1005 h 2671"/>
                <a:gd name="T10" fmla="*/ 726 w 1100"/>
                <a:gd name="T11" fmla="*/ 1344 h 2671"/>
                <a:gd name="T12" fmla="*/ 746 w 1100"/>
                <a:gd name="T13" fmla="*/ 1690 h 2671"/>
                <a:gd name="T14" fmla="*/ 716 w 1100"/>
                <a:gd name="T15" fmla="*/ 2025 h 2671"/>
                <a:gd name="T16" fmla="*/ 639 w 1100"/>
                <a:gd name="T17" fmla="*/ 2350 h 2671"/>
                <a:gd name="T18" fmla="*/ 630 w 1100"/>
                <a:gd name="T19" fmla="*/ 2388 h 2671"/>
                <a:gd name="T20" fmla="*/ 630 w 1100"/>
                <a:gd name="T21" fmla="*/ 2425 h 2671"/>
                <a:gd name="T22" fmla="*/ 622 w 1100"/>
                <a:gd name="T23" fmla="*/ 2463 h 2671"/>
                <a:gd name="T24" fmla="*/ 622 w 1100"/>
                <a:gd name="T25" fmla="*/ 2502 h 2671"/>
                <a:gd name="T26" fmla="*/ 612 w 1100"/>
                <a:gd name="T27" fmla="*/ 2543 h 2671"/>
                <a:gd name="T28" fmla="*/ 612 w 1100"/>
                <a:gd name="T29" fmla="*/ 2584 h 2671"/>
                <a:gd name="T30" fmla="*/ 605 w 1100"/>
                <a:gd name="T31" fmla="*/ 2626 h 2671"/>
                <a:gd name="T32" fmla="*/ 605 w 1100"/>
                <a:gd name="T33" fmla="*/ 2671 h 2671"/>
                <a:gd name="T34" fmla="*/ 937 w 1100"/>
                <a:gd name="T35" fmla="*/ 2125 h 2671"/>
                <a:gd name="T36" fmla="*/ 1092 w 1100"/>
                <a:gd name="T37" fmla="*/ 1607 h 2671"/>
                <a:gd name="T38" fmla="*/ 1100 w 1100"/>
                <a:gd name="T39" fmla="*/ 1126 h 2671"/>
                <a:gd name="T40" fmla="*/ 996 w 1100"/>
                <a:gd name="T41" fmla="*/ 708 h 2671"/>
                <a:gd name="T42" fmla="*/ 795 w 1100"/>
                <a:gd name="T43" fmla="*/ 363 h 2671"/>
                <a:gd name="T44" fmla="*/ 550 w 1100"/>
                <a:gd name="T45" fmla="*/ 124 h 2671"/>
                <a:gd name="T46" fmla="*/ 270 w 1100"/>
                <a:gd name="T47" fmla="*/ 0 h 2671"/>
                <a:gd name="T48" fmla="*/ 0 w 1100"/>
                <a:gd name="T49" fmla="*/ 17 h 26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00"/>
                <a:gd name="T76" fmla="*/ 0 h 2671"/>
                <a:gd name="T77" fmla="*/ 1100 w 1100"/>
                <a:gd name="T78" fmla="*/ 2671 h 26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00" h="2671">
                  <a:moveTo>
                    <a:pt x="0" y="17"/>
                  </a:moveTo>
                  <a:lnTo>
                    <a:pt x="222" y="179"/>
                  </a:lnTo>
                  <a:lnTo>
                    <a:pt x="412" y="407"/>
                  </a:lnTo>
                  <a:lnTo>
                    <a:pt x="561" y="688"/>
                  </a:lnTo>
                  <a:lnTo>
                    <a:pt x="668" y="1005"/>
                  </a:lnTo>
                  <a:lnTo>
                    <a:pt x="726" y="1344"/>
                  </a:lnTo>
                  <a:lnTo>
                    <a:pt x="746" y="1690"/>
                  </a:lnTo>
                  <a:lnTo>
                    <a:pt x="716" y="2025"/>
                  </a:lnTo>
                  <a:lnTo>
                    <a:pt x="639" y="2350"/>
                  </a:lnTo>
                  <a:lnTo>
                    <a:pt x="630" y="2388"/>
                  </a:lnTo>
                  <a:lnTo>
                    <a:pt x="630" y="2425"/>
                  </a:lnTo>
                  <a:lnTo>
                    <a:pt x="622" y="2463"/>
                  </a:lnTo>
                  <a:lnTo>
                    <a:pt x="622" y="2502"/>
                  </a:lnTo>
                  <a:lnTo>
                    <a:pt x="612" y="2543"/>
                  </a:lnTo>
                  <a:lnTo>
                    <a:pt x="612" y="2584"/>
                  </a:lnTo>
                  <a:lnTo>
                    <a:pt x="605" y="2626"/>
                  </a:lnTo>
                  <a:lnTo>
                    <a:pt x="605" y="2671"/>
                  </a:lnTo>
                  <a:lnTo>
                    <a:pt x="937" y="2125"/>
                  </a:lnTo>
                  <a:lnTo>
                    <a:pt x="1092" y="1607"/>
                  </a:lnTo>
                  <a:lnTo>
                    <a:pt x="1100" y="1126"/>
                  </a:lnTo>
                  <a:lnTo>
                    <a:pt x="996" y="708"/>
                  </a:lnTo>
                  <a:lnTo>
                    <a:pt x="795" y="363"/>
                  </a:lnTo>
                  <a:lnTo>
                    <a:pt x="550" y="124"/>
                  </a:lnTo>
                  <a:lnTo>
                    <a:pt x="270" y="0"/>
                  </a:lnTo>
                  <a:lnTo>
                    <a:pt x="0" y="17"/>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05" name="Freeform 66">
              <a:extLst>
                <a:ext uri="{FF2B5EF4-FFF2-40B4-BE49-F238E27FC236}">
                  <a16:creationId xmlns:a16="http://schemas.microsoft.com/office/drawing/2014/main" id="{3B193513-B236-40AD-B64B-65D27FE7B8BC}"/>
                </a:ext>
              </a:extLst>
            </p:cNvPr>
            <p:cNvSpPr>
              <a:spLocks/>
            </p:cNvSpPr>
            <p:nvPr/>
          </p:nvSpPr>
          <p:spPr bwMode="auto">
            <a:xfrm>
              <a:off x="2569" y="1607"/>
              <a:ext cx="173" cy="442"/>
            </a:xfrm>
            <a:custGeom>
              <a:avLst/>
              <a:gdLst>
                <a:gd name="T0" fmla="*/ 0 w 1037"/>
                <a:gd name="T1" fmla="*/ 14 h 2651"/>
                <a:gd name="T2" fmla="*/ 235 w 1037"/>
                <a:gd name="T3" fmla="*/ 176 h 2651"/>
                <a:gd name="T4" fmla="*/ 432 w 1037"/>
                <a:gd name="T5" fmla="*/ 404 h 2651"/>
                <a:gd name="T6" fmla="*/ 587 w 1037"/>
                <a:gd name="T7" fmla="*/ 685 h 2651"/>
                <a:gd name="T8" fmla="*/ 694 w 1037"/>
                <a:gd name="T9" fmla="*/ 1002 h 2651"/>
                <a:gd name="T10" fmla="*/ 746 w 1037"/>
                <a:gd name="T11" fmla="*/ 1337 h 2651"/>
                <a:gd name="T12" fmla="*/ 757 w 1037"/>
                <a:gd name="T13" fmla="*/ 1676 h 2651"/>
                <a:gd name="T14" fmla="*/ 711 w 1037"/>
                <a:gd name="T15" fmla="*/ 2011 h 2651"/>
                <a:gd name="T16" fmla="*/ 608 w 1037"/>
                <a:gd name="T17" fmla="*/ 2327 h 2651"/>
                <a:gd name="T18" fmla="*/ 601 w 1037"/>
                <a:gd name="T19" fmla="*/ 2361 h 2651"/>
                <a:gd name="T20" fmla="*/ 594 w 1037"/>
                <a:gd name="T21" fmla="*/ 2402 h 2651"/>
                <a:gd name="T22" fmla="*/ 587 w 1037"/>
                <a:gd name="T23" fmla="*/ 2443 h 2651"/>
                <a:gd name="T24" fmla="*/ 581 w 1037"/>
                <a:gd name="T25" fmla="*/ 2482 h 2651"/>
                <a:gd name="T26" fmla="*/ 573 w 1037"/>
                <a:gd name="T27" fmla="*/ 2523 h 2651"/>
                <a:gd name="T28" fmla="*/ 567 w 1037"/>
                <a:gd name="T29" fmla="*/ 2564 h 2651"/>
                <a:gd name="T30" fmla="*/ 559 w 1037"/>
                <a:gd name="T31" fmla="*/ 2606 h 2651"/>
                <a:gd name="T32" fmla="*/ 556 w 1037"/>
                <a:gd name="T33" fmla="*/ 2651 h 2651"/>
                <a:gd name="T34" fmla="*/ 870 w 1037"/>
                <a:gd name="T35" fmla="*/ 2115 h 2651"/>
                <a:gd name="T36" fmla="*/ 1026 w 1037"/>
                <a:gd name="T37" fmla="*/ 1607 h 2651"/>
                <a:gd name="T38" fmla="*/ 1037 w 1037"/>
                <a:gd name="T39" fmla="*/ 1130 h 2651"/>
                <a:gd name="T40" fmla="*/ 939 w 1037"/>
                <a:gd name="T41" fmla="*/ 712 h 2651"/>
                <a:gd name="T42" fmla="*/ 757 w 1037"/>
                <a:gd name="T43" fmla="*/ 370 h 2651"/>
                <a:gd name="T44" fmla="*/ 521 w 1037"/>
                <a:gd name="T45" fmla="*/ 124 h 2651"/>
                <a:gd name="T46" fmla="*/ 259 w 1037"/>
                <a:gd name="T47" fmla="*/ 0 h 2651"/>
                <a:gd name="T48" fmla="*/ 0 w 1037"/>
                <a:gd name="T49" fmla="*/ 14 h 26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7"/>
                <a:gd name="T76" fmla="*/ 0 h 2651"/>
                <a:gd name="T77" fmla="*/ 1037 w 1037"/>
                <a:gd name="T78" fmla="*/ 2651 h 26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7" h="2651">
                  <a:moveTo>
                    <a:pt x="0" y="14"/>
                  </a:moveTo>
                  <a:lnTo>
                    <a:pt x="235" y="176"/>
                  </a:lnTo>
                  <a:lnTo>
                    <a:pt x="432" y="404"/>
                  </a:lnTo>
                  <a:lnTo>
                    <a:pt x="587" y="685"/>
                  </a:lnTo>
                  <a:lnTo>
                    <a:pt x="694" y="1002"/>
                  </a:lnTo>
                  <a:lnTo>
                    <a:pt x="746" y="1337"/>
                  </a:lnTo>
                  <a:lnTo>
                    <a:pt x="757" y="1676"/>
                  </a:lnTo>
                  <a:lnTo>
                    <a:pt x="711" y="2011"/>
                  </a:lnTo>
                  <a:lnTo>
                    <a:pt x="608" y="2327"/>
                  </a:lnTo>
                  <a:lnTo>
                    <a:pt x="601" y="2361"/>
                  </a:lnTo>
                  <a:lnTo>
                    <a:pt x="594" y="2402"/>
                  </a:lnTo>
                  <a:lnTo>
                    <a:pt x="587" y="2443"/>
                  </a:lnTo>
                  <a:lnTo>
                    <a:pt x="581" y="2482"/>
                  </a:lnTo>
                  <a:lnTo>
                    <a:pt x="573" y="2523"/>
                  </a:lnTo>
                  <a:lnTo>
                    <a:pt x="567" y="2564"/>
                  </a:lnTo>
                  <a:lnTo>
                    <a:pt x="559" y="2606"/>
                  </a:lnTo>
                  <a:lnTo>
                    <a:pt x="556" y="2651"/>
                  </a:lnTo>
                  <a:lnTo>
                    <a:pt x="870" y="2115"/>
                  </a:lnTo>
                  <a:lnTo>
                    <a:pt x="1026" y="1607"/>
                  </a:lnTo>
                  <a:lnTo>
                    <a:pt x="1037" y="1130"/>
                  </a:lnTo>
                  <a:lnTo>
                    <a:pt x="939" y="712"/>
                  </a:lnTo>
                  <a:lnTo>
                    <a:pt x="757" y="370"/>
                  </a:lnTo>
                  <a:lnTo>
                    <a:pt x="521" y="124"/>
                  </a:lnTo>
                  <a:lnTo>
                    <a:pt x="259" y="0"/>
                  </a:lnTo>
                  <a:lnTo>
                    <a:pt x="0" y="14"/>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06" name="Freeform 67">
              <a:extLst>
                <a:ext uri="{FF2B5EF4-FFF2-40B4-BE49-F238E27FC236}">
                  <a16:creationId xmlns:a16="http://schemas.microsoft.com/office/drawing/2014/main" id="{CD1D4F92-79F4-4111-B49B-8B49B52BCA4C}"/>
                </a:ext>
              </a:extLst>
            </p:cNvPr>
            <p:cNvSpPr>
              <a:spLocks/>
            </p:cNvSpPr>
            <p:nvPr/>
          </p:nvSpPr>
          <p:spPr bwMode="auto">
            <a:xfrm>
              <a:off x="2724" y="1281"/>
              <a:ext cx="538" cy="249"/>
            </a:xfrm>
            <a:custGeom>
              <a:avLst/>
              <a:gdLst>
                <a:gd name="T0" fmla="*/ 0 w 3228"/>
                <a:gd name="T1" fmla="*/ 1499 h 1499"/>
                <a:gd name="T2" fmla="*/ 210 w 3228"/>
                <a:gd name="T3" fmla="*/ 1285 h 1499"/>
                <a:gd name="T4" fmla="*/ 498 w 3228"/>
                <a:gd name="T5" fmla="*/ 1089 h 1499"/>
                <a:gd name="T6" fmla="*/ 839 w 3228"/>
                <a:gd name="T7" fmla="*/ 908 h 1499"/>
                <a:gd name="T8" fmla="*/ 1223 w 3228"/>
                <a:gd name="T9" fmla="*/ 746 h 1499"/>
                <a:gd name="T10" fmla="*/ 1630 w 3228"/>
                <a:gd name="T11" fmla="*/ 597 h 1499"/>
                <a:gd name="T12" fmla="*/ 2059 w 3228"/>
                <a:gd name="T13" fmla="*/ 470 h 1499"/>
                <a:gd name="T14" fmla="*/ 2477 w 3228"/>
                <a:gd name="T15" fmla="*/ 363 h 1499"/>
                <a:gd name="T16" fmla="*/ 2882 w 3228"/>
                <a:gd name="T17" fmla="*/ 277 h 1499"/>
                <a:gd name="T18" fmla="*/ 2923 w 3228"/>
                <a:gd name="T19" fmla="*/ 263 h 1499"/>
                <a:gd name="T20" fmla="*/ 2961 w 3228"/>
                <a:gd name="T21" fmla="*/ 255 h 1499"/>
                <a:gd name="T22" fmla="*/ 3006 w 3228"/>
                <a:gd name="T23" fmla="*/ 245 h 1499"/>
                <a:gd name="T24" fmla="*/ 3051 w 3228"/>
                <a:gd name="T25" fmla="*/ 238 h 1499"/>
                <a:gd name="T26" fmla="*/ 3093 w 3228"/>
                <a:gd name="T27" fmla="*/ 225 h 1499"/>
                <a:gd name="T28" fmla="*/ 3137 w 3228"/>
                <a:gd name="T29" fmla="*/ 214 h 1499"/>
                <a:gd name="T30" fmla="*/ 3182 w 3228"/>
                <a:gd name="T31" fmla="*/ 207 h 1499"/>
                <a:gd name="T32" fmla="*/ 3228 w 3228"/>
                <a:gd name="T33" fmla="*/ 200 h 1499"/>
                <a:gd name="T34" fmla="*/ 2601 w 3228"/>
                <a:gd name="T35" fmla="*/ 13 h 1499"/>
                <a:gd name="T36" fmla="*/ 1990 w 3228"/>
                <a:gd name="T37" fmla="*/ 0 h 1499"/>
                <a:gd name="T38" fmla="*/ 1417 w 3228"/>
                <a:gd name="T39" fmla="*/ 110 h 1499"/>
                <a:gd name="T40" fmla="*/ 912 w 3228"/>
                <a:gd name="T41" fmla="*/ 332 h 1499"/>
                <a:gd name="T42" fmla="*/ 483 w 3228"/>
                <a:gd name="T43" fmla="*/ 605 h 1499"/>
                <a:gd name="T44" fmla="*/ 172 w 3228"/>
                <a:gd name="T45" fmla="*/ 919 h 1499"/>
                <a:gd name="T46" fmla="*/ 3 w 3228"/>
                <a:gd name="T47" fmla="*/ 1227 h 1499"/>
                <a:gd name="T48" fmla="*/ 0 w 3228"/>
                <a:gd name="T49" fmla="*/ 1499 h 14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28"/>
                <a:gd name="T76" fmla="*/ 0 h 1499"/>
                <a:gd name="T77" fmla="*/ 3228 w 3228"/>
                <a:gd name="T78" fmla="*/ 1499 h 14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28" h="1499">
                  <a:moveTo>
                    <a:pt x="0" y="1499"/>
                  </a:moveTo>
                  <a:lnTo>
                    <a:pt x="210" y="1285"/>
                  </a:lnTo>
                  <a:lnTo>
                    <a:pt x="498" y="1089"/>
                  </a:lnTo>
                  <a:lnTo>
                    <a:pt x="839" y="908"/>
                  </a:lnTo>
                  <a:lnTo>
                    <a:pt x="1223" y="746"/>
                  </a:lnTo>
                  <a:lnTo>
                    <a:pt x="1630" y="597"/>
                  </a:lnTo>
                  <a:lnTo>
                    <a:pt x="2059" y="470"/>
                  </a:lnTo>
                  <a:lnTo>
                    <a:pt x="2477" y="363"/>
                  </a:lnTo>
                  <a:lnTo>
                    <a:pt x="2882" y="277"/>
                  </a:lnTo>
                  <a:lnTo>
                    <a:pt x="2923" y="263"/>
                  </a:lnTo>
                  <a:lnTo>
                    <a:pt x="2961" y="255"/>
                  </a:lnTo>
                  <a:lnTo>
                    <a:pt x="3006" y="245"/>
                  </a:lnTo>
                  <a:lnTo>
                    <a:pt x="3051" y="238"/>
                  </a:lnTo>
                  <a:lnTo>
                    <a:pt x="3093" y="225"/>
                  </a:lnTo>
                  <a:lnTo>
                    <a:pt x="3137" y="214"/>
                  </a:lnTo>
                  <a:lnTo>
                    <a:pt x="3182" y="207"/>
                  </a:lnTo>
                  <a:lnTo>
                    <a:pt x="3228" y="200"/>
                  </a:lnTo>
                  <a:lnTo>
                    <a:pt x="2601" y="13"/>
                  </a:lnTo>
                  <a:lnTo>
                    <a:pt x="1990" y="0"/>
                  </a:lnTo>
                  <a:lnTo>
                    <a:pt x="1417" y="110"/>
                  </a:lnTo>
                  <a:lnTo>
                    <a:pt x="912" y="332"/>
                  </a:lnTo>
                  <a:lnTo>
                    <a:pt x="483" y="605"/>
                  </a:lnTo>
                  <a:lnTo>
                    <a:pt x="172" y="919"/>
                  </a:lnTo>
                  <a:lnTo>
                    <a:pt x="3" y="1227"/>
                  </a:lnTo>
                  <a:lnTo>
                    <a:pt x="0" y="1499"/>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07" name="Freeform 68">
              <a:extLst>
                <a:ext uri="{FF2B5EF4-FFF2-40B4-BE49-F238E27FC236}">
                  <a16:creationId xmlns:a16="http://schemas.microsoft.com/office/drawing/2014/main" id="{07BE6D8A-FC5C-4512-8AC5-B8769F7C18A4}"/>
                </a:ext>
              </a:extLst>
            </p:cNvPr>
            <p:cNvSpPr>
              <a:spLocks/>
            </p:cNvSpPr>
            <p:nvPr/>
          </p:nvSpPr>
          <p:spPr bwMode="auto">
            <a:xfrm>
              <a:off x="2728" y="1282"/>
              <a:ext cx="534" cy="241"/>
            </a:xfrm>
            <a:custGeom>
              <a:avLst/>
              <a:gdLst>
                <a:gd name="T0" fmla="*/ 0 w 3205"/>
                <a:gd name="T1" fmla="*/ 1448 h 1448"/>
                <a:gd name="T2" fmla="*/ 211 w 3205"/>
                <a:gd name="T3" fmla="*/ 1223 h 1448"/>
                <a:gd name="T4" fmla="*/ 502 w 3205"/>
                <a:gd name="T5" fmla="*/ 1022 h 1448"/>
                <a:gd name="T6" fmla="*/ 844 w 3205"/>
                <a:gd name="T7" fmla="*/ 832 h 1448"/>
                <a:gd name="T8" fmla="*/ 1227 w 3205"/>
                <a:gd name="T9" fmla="*/ 670 h 1448"/>
                <a:gd name="T10" fmla="*/ 1632 w 3205"/>
                <a:gd name="T11" fmla="*/ 529 h 1448"/>
                <a:gd name="T12" fmla="*/ 2054 w 3205"/>
                <a:gd name="T13" fmla="*/ 411 h 1448"/>
                <a:gd name="T14" fmla="*/ 2462 w 3205"/>
                <a:gd name="T15" fmla="*/ 314 h 1448"/>
                <a:gd name="T16" fmla="*/ 2859 w 3205"/>
                <a:gd name="T17" fmla="*/ 262 h 1448"/>
                <a:gd name="T18" fmla="*/ 2900 w 3205"/>
                <a:gd name="T19" fmla="*/ 248 h 1448"/>
                <a:gd name="T20" fmla="*/ 2938 w 3205"/>
                <a:gd name="T21" fmla="*/ 238 h 1448"/>
                <a:gd name="T22" fmla="*/ 2983 w 3205"/>
                <a:gd name="T23" fmla="*/ 231 h 1448"/>
                <a:gd name="T24" fmla="*/ 3028 w 3205"/>
                <a:gd name="T25" fmla="*/ 221 h 1448"/>
                <a:gd name="T26" fmla="*/ 3070 w 3205"/>
                <a:gd name="T27" fmla="*/ 210 h 1448"/>
                <a:gd name="T28" fmla="*/ 3114 w 3205"/>
                <a:gd name="T29" fmla="*/ 207 h 1448"/>
                <a:gd name="T30" fmla="*/ 3159 w 3205"/>
                <a:gd name="T31" fmla="*/ 200 h 1448"/>
                <a:gd name="T32" fmla="*/ 3205 w 3205"/>
                <a:gd name="T33" fmla="*/ 193 h 1448"/>
                <a:gd name="T34" fmla="*/ 2589 w 3205"/>
                <a:gd name="T35" fmla="*/ 14 h 1448"/>
                <a:gd name="T36" fmla="*/ 1988 w 3205"/>
                <a:gd name="T37" fmla="*/ 0 h 1448"/>
                <a:gd name="T38" fmla="*/ 1414 w 3205"/>
                <a:gd name="T39" fmla="*/ 114 h 1448"/>
                <a:gd name="T40" fmla="*/ 913 w 3205"/>
                <a:gd name="T41" fmla="*/ 325 h 1448"/>
                <a:gd name="T42" fmla="*/ 487 w 3205"/>
                <a:gd name="T43" fmla="*/ 590 h 1448"/>
                <a:gd name="T44" fmla="*/ 181 w 3205"/>
                <a:gd name="T45" fmla="*/ 892 h 1448"/>
                <a:gd name="T46" fmla="*/ 11 w 3205"/>
                <a:gd name="T47" fmla="*/ 1189 h 1448"/>
                <a:gd name="T48" fmla="*/ 0 w 3205"/>
                <a:gd name="T49" fmla="*/ 1448 h 14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05"/>
                <a:gd name="T76" fmla="*/ 0 h 1448"/>
                <a:gd name="T77" fmla="*/ 3205 w 3205"/>
                <a:gd name="T78" fmla="*/ 1448 h 14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05" h="1448">
                  <a:moveTo>
                    <a:pt x="0" y="1448"/>
                  </a:moveTo>
                  <a:lnTo>
                    <a:pt x="211" y="1223"/>
                  </a:lnTo>
                  <a:lnTo>
                    <a:pt x="502" y="1022"/>
                  </a:lnTo>
                  <a:lnTo>
                    <a:pt x="844" y="832"/>
                  </a:lnTo>
                  <a:lnTo>
                    <a:pt x="1227" y="670"/>
                  </a:lnTo>
                  <a:lnTo>
                    <a:pt x="1632" y="529"/>
                  </a:lnTo>
                  <a:lnTo>
                    <a:pt x="2054" y="411"/>
                  </a:lnTo>
                  <a:lnTo>
                    <a:pt x="2462" y="314"/>
                  </a:lnTo>
                  <a:lnTo>
                    <a:pt x="2859" y="262"/>
                  </a:lnTo>
                  <a:lnTo>
                    <a:pt x="2900" y="248"/>
                  </a:lnTo>
                  <a:lnTo>
                    <a:pt x="2938" y="238"/>
                  </a:lnTo>
                  <a:lnTo>
                    <a:pt x="2983" y="231"/>
                  </a:lnTo>
                  <a:lnTo>
                    <a:pt x="3028" y="221"/>
                  </a:lnTo>
                  <a:lnTo>
                    <a:pt x="3070" y="210"/>
                  </a:lnTo>
                  <a:lnTo>
                    <a:pt x="3114" y="207"/>
                  </a:lnTo>
                  <a:lnTo>
                    <a:pt x="3159" y="200"/>
                  </a:lnTo>
                  <a:lnTo>
                    <a:pt x="3205" y="193"/>
                  </a:lnTo>
                  <a:lnTo>
                    <a:pt x="2589" y="14"/>
                  </a:lnTo>
                  <a:lnTo>
                    <a:pt x="1988" y="0"/>
                  </a:lnTo>
                  <a:lnTo>
                    <a:pt x="1414" y="114"/>
                  </a:lnTo>
                  <a:lnTo>
                    <a:pt x="913" y="325"/>
                  </a:lnTo>
                  <a:lnTo>
                    <a:pt x="487" y="590"/>
                  </a:lnTo>
                  <a:lnTo>
                    <a:pt x="181" y="892"/>
                  </a:lnTo>
                  <a:lnTo>
                    <a:pt x="11" y="1189"/>
                  </a:lnTo>
                  <a:lnTo>
                    <a:pt x="0" y="1448"/>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08" name="Freeform 69">
              <a:extLst>
                <a:ext uri="{FF2B5EF4-FFF2-40B4-BE49-F238E27FC236}">
                  <a16:creationId xmlns:a16="http://schemas.microsoft.com/office/drawing/2014/main" id="{B6EA263B-3AEC-439F-9CF9-84EEC18C178A}"/>
                </a:ext>
              </a:extLst>
            </p:cNvPr>
            <p:cNvSpPr>
              <a:spLocks/>
            </p:cNvSpPr>
            <p:nvPr/>
          </p:nvSpPr>
          <p:spPr bwMode="auto">
            <a:xfrm>
              <a:off x="2733" y="1284"/>
              <a:ext cx="529" cy="231"/>
            </a:xfrm>
            <a:custGeom>
              <a:avLst/>
              <a:gdLst>
                <a:gd name="T0" fmla="*/ 0 w 3177"/>
                <a:gd name="T1" fmla="*/ 1389 h 1389"/>
                <a:gd name="T2" fmla="*/ 211 w 3177"/>
                <a:gd name="T3" fmla="*/ 1157 h 1389"/>
                <a:gd name="T4" fmla="*/ 502 w 3177"/>
                <a:gd name="T5" fmla="*/ 942 h 1389"/>
                <a:gd name="T6" fmla="*/ 840 w 3177"/>
                <a:gd name="T7" fmla="*/ 749 h 1389"/>
                <a:gd name="T8" fmla="*/ 1224 w 3177"/>
                <a:gd name="T9" fmla="*/ 590 h 1389"/>
                <a:gd name="T10" fmla="*/ 1625 w 3177"/>
                <a:gd name="T11" fmla="*/ 446 h 1389"/>
                <a:gd name="T12" fmla="*/ 2040 w 3177"/>
                <a:gd name="T13" fmla="*/ 338 h 1389"/>
                <a:gd name="T14" fmla="*/ 2440 w 3177"/>
                <a:gd name="T15" fmla="*/ 265 h 1389"/>
                <a:gd name="T16" fmla="*/ 2820 w 3177"/>
                <a:gd name="T17" fmla="*/ 234 h 1389"/>
                <a:gd name="T18" fmla="*/ 2861 w 3177"/>
                <a:gd name="T19" fmla="*/ 224 h 1389"/>
                <a:gd name="T20" fmla="*/ 2907 w 3177"/>
                <a:gd name="T21" fmla="*/ 221 h 1389"/>
                <a:gd name="T22" fmla="*/ 2952 w 3177"/>
                <a:gd name="T23" fmla="*/ 210 h 1389"/>
                <a:gd name="T24" fmla="*/ 2996 w 3177"/>
                <a:gd name="T25" fmla="*/ 207 h 1389"/>
                <a:gd name="T26" fmla="*/ 3039 w 3177"/>
                <a:gd name="T27" fmla="*/ 196 h 1389"/>
                <a:gd name="T28" fmla="*/ 3083 w 3177"/>
                <a:gd name="T29" fmla="*/ 193 h 1389"/>
                <a:gd name="T30" fmla="*/ 3128 w 3177"/>
                <a:gd name="T31" fmla="*/ 186 h 1389"/>
                <a:gd name="T32" fmla="*/ 3177 w 3177"/>
                <a:gd name="T33" fmla="*/ 179 h 1389"/>
                <a:gd name="T34" fmla="*/ 2568 w 3177"/>
                <a:gd name="T35" fmla="*/ 9 h 1389"/>
                <a:gd name="T36" fmla="*/ 1977 w 3177"/>
                <a:gd name="T37" fmla="*/ 0 h 1389"/>
                <a:gd name="T38" fmla="*/ 1410 w 3177"/>
                <a:gd name="T39" fmla="*/ 107 h 1389"/>
                <a:gd name="T40" fmla="*/ 906 w 3177"/>
                <a:gd name="T41" fmla="*/ 311 h 1389"/>
                <a:gd name="T42" fmla="*/ 488 w 3177"/>
                <a:gd name="T43" fmla="*/ 567 h 1389"/>
                <a:gd name="T44" fmla="*/ 180 w 3177"/>
                <a:gd name="T45" fmla="*/ 853 h 1389"/>
                <a:gd name="T46" fmla="*/ 10 w 3177"/>
                <a:gd name="T47" fmla="*/ 1137 h 1389"/>
                <a:gd name="T48" fmla="*/ 0 w 3177"/>
                <a:gd name="T49" fmla="*/ 1389 h 13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77"/>
                <a:gd name="T76" fmla="*/ 0 h 1389"/>
                <a:gd name="T77" fmla="*/ 3177 w 3177"/>
                <a:gd name="T78" fmla="*/ 1389 h 13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77" h="1389">
                  <a:moveTo>
                    <a:pt x="0" y="1389"/>
                  </a:moveTo>
                  <a:lnTo>
                    <a:pt x="211" y="1157"/>
                  </a:lnTo>
                  <a:lnTo>
                    <a:pt x="502" y="942"/>
                  </a:lnTo>
                  <a:lnTo>
                    <a:pt x="840" y="749"/>
                  </a:lnTo>
                  <a:lnTo>
                    <a:pt x="1224" y="590"/>
                  </a:lnTo>
                  <a:lnTo>
                    <a:pt x="1625" y="446"/>
                  </a:lnTo>
                  <a:lnTo>
                    <a:pt x="2040" y="338"/>
                  </a:lnTo>
                  <a:lnTo>
                    <a:pt x="2440" y="265"/>
                  </a:lnTo>
                  <a:lnTo>
                    <a:pt x="2820" y="234"/>
                  </a:lnTo>
                  <a:lnTo>
                    <a:pt x="2861" y="224"/>
                  </a:lnTo>
                  <a:lnTo>
                    <a:pt x="2907" y="221"/>
                  </a:lnTo>
                  <a:lnTo>
                    <a:pt x="2952" y="210"/>
                  </a:lnTo>
                  <a:lnTo>
                    <a:pt x="2996" y="207"/>
                  </a:lnTo>
                  <a:lnTo>
                    <a:pt x="3039" y="196"/>
                  </a:lnTo>
                  <a:lnTo>
                    <a:pt x="3083" y="193"/>
                  </a:lnTo>
                  <a:lnTo>
                    <a:pt x="3128" y="186"/>
                  </a:lnTo>
                  <a:lnTo>
                    <a:pt x="3177" y="179"/>
                  </a:lnTo>
                  <a:lnTo>
                    <a:pt x="2568" y="9"/>
                  </a:lnTo>
                  <a:lnTo>
                    <a:pt x="1977" y="0"/>
                  </a:lnTo>
                  <a:lnTo>
                    <a:pt x="1410" y="107"/>
                  </a:lnTo>
                  <a:lnTo>
                    <a:pt x="906" y="311"/>
                  </a:lnTo>
                  <a:lnTo>
                    <a:pt x="488" y="567"/>
                  </a:lnTo>
                  <a:lnTo>
                    <a:pt x="180" y="853"/>
                  </a:lnTo>
                  <a:lnTo>
                    <a:pt x="10" y="1137"/>
                  </a:lnTo>
                  <a:lnTo>
                    <a:pt x="0" y="1389"/>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09" name="Freeform 70">
              <a:extLst>
                <a:ext uri="{FF2B5EF4-FFF2-40B4-BE49-F238E27FC236}">
                  <a16:creationId xmlns:a16="http://schemas.microsoft.com/office/drawing/2014/main" id="{9820E4F9-4183-43CA-A550-DCC2EB901E8E}"/>
                </a:ext>
              </a:extLst>
            </p:cNvPr>
            <p:cNvSpPr>
              <a:spLocks/>
            </p:cNvSpPr>
            <p:nvPr/>
          </p:nvSpPr>
          <p:spPr bwMode="auto">
            <a:xfrm>
              <a:off x="2738" y="1286"/>
              <a:ext cx="524" cy="221"/>
            </a:xfrm>
            <a:custGeom>
              <a:avLst/>
              <a:gdLst>
                <a:gd name="T0" fmla="*/ 0 w 3145"/>
                <a:gd name="T1" fmla="*/ 1331 h 1331"/>
                <a:gd name="T2" fmla="*/ 217 w 3145"/>
                <a:gd name="T3" fmla="*/ 1089 h 1331"/>
                <a:gd name="T4" fmla="*/ 504 w 3145"/>
                <a:gd name="T5" fmla="*/ 872 h 1331"/>
                <a:gd name="T6" fmla="*/ 842 w 3145"/>
                <a:gd name="T7" fmla="*/ 674 h 1331"/>
                <a:gd name="T8" fmla="*/ 1219 w 3145"/>
                <a:gd name="T9" fmla="*/ 509 h 1331"/>
                <a:gd name="T10" fmla="*/ 1620 w 3145"/>
                <a:gd name="T11" fmla="*/ 368 h 1331"/>
                <a:gd name="T12" fmla="*/ 2025 w 3145"/>
                <a:gd name="T13" fmla="*/ 274 h 1331"/>
                <a:gd name="T14" fmla="*/ 2415 w 3145"/>
                <a:gd name="T15" fmla="*/ 215 h 1331"/>
                <a:gd name="T16" fmla="*/ 2785 w 3145"/>
                <a:gd name="T17" fmla="*/ 212 h 1331"/>
                <a:gd name="T18" fmla="*/ 2826 w 3145"/>
                <a:gd name="T19" fmla="*/ 201 h 1331"/>
                <a:gd name="T20" fmla="*/ 2872 w 3145"/>
                <a:gd name="T21" fmla="*/ 198 h 1331"/>
                <a:gd name="T22" fmla="*/ 2916 w 3145"/>
                <a:gd name="T23" fmla="*/ 187 h 1331"/>
                <a:gd name="T24" fmla="*/ 2961 w 3145"/>
                <a:gd name="T25" fmla="*/ 184 h 1331"/>
                <a:gd name="T26" fmla="*/ 3007 w 3145"/>
                <a:gd name="T27" fmla="*/ 181 h 1331"/>
                <a:gd name="T28" fmla="*/ 3051 w 3145"/>
                <a:gd name="T29" fmla="*/ 177 h 1331"/>
                <a:gd name="T30" fmla="*/ 3096 w 3145"/>
                <a:gd name="T31" fmla="*/ 170 h 1331"/>
                <a:gd name="T32" fmla="*/ 3145 w 3145"/>
                <a:gd name="T33" fmla="*/ 170 h 1331"/>
                <a:gd name="T34" fmla="*/ 2546 w 3145"/>
                <a:gd name="T35" fmla="*/ 8 h 1331"/>
                <a:gd name="T36" fmla="*/ 1962 w 3145"/>
                <a:gd name="T37" fmla="*/ 0 h 1331"/>
                <a:gd name="T38" fmla="*/ 1399 w 3145"/>
                <a:gd name="T39" fmla="*/ 104 h 1331"/>
                <a:gd name="T40" fmla="*/ 902 w 3145"/>
                <a:gd name="T41" fmla="*/ 302 h 1331"/>
                <a:gd name="T42" fmla="*/ 487 w 3145"/>
                <a:gd name="T43" fmla="*/ 550 h 1331"/>
                <a:gd name="T44" fmla="*/ 179 w 3145"/>
                <a:gd name="T45" fmla="*/ 823 h 1331"/>
                <a:gd name="T46" fmla="*/ 10 w 3145"/>
                <a:gd name="T47" fmla="*/ 1093 h 1331"/>
                <a:gd name="T48" fmla="*/ 0 w 3145"/>
                <a:gd name="T49" fmla="*/ 1331 h 1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5"/>
                <a:gd name="T76" fmla="*/ 0 h 1331"/>
                <a:gd name="T77" fmla="*/ 3145 w 3145"/>
                <a:gd name="T78" fmla="*/ 1331 h 1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5" h="1331">
                  <a:moveTo>
                    <a:pt x="0" y="1331"/>
                  </a:moveTo>
                  <a:lnTo>
                    <a:pt x="217" y="1089"/>
                  </a:lnTo>
                  <a:lnTo>
                    <a:pt x="504" y="872"/>
                  </a:lnTo>
                  <a:lnTo>
                    <a:pt x="842" y="674"/>
                  </a:lnTo>
                  <a:lnTo>
                    <a:pt x="1219" y="509"/>
                  </a:lnTo>
                  <a:lnTo>
                    <a:pt x="1620" y="368"/>
                  </a:lnTo>
                  <a:lnTo>
                    <a:pt x="2025" y="274"/>
                  </a:lnTo>
                  <a:lnTo>
                    <a:pt x="2415" y="215"/>
                  </a:lnTo>
                  <a:lnTo>
                    <a:pt x="2785" y="212"/>
                  </a:lnTo>
                  <a:lnTo>
                    <a:pt x="2826" y="201"/>
                  </a:lnTo>
                  <a:lnTo>
                    <a:pt x="2872" y="198"/>
                  </a:lnTo>
                  <a:lnTo>
                    <a:pt x="2916" y="187"/>
                  </a:lnTo>
                  <a:lnTo>
                    <a:pt x="2961" y="184"/>
                  </a:lnTo>
                  <a:lnTo>
                    <a:pt x="3007" y="181"/>
                  </a:lnTo>
                  <a:lnTo>
                    <a:pt x="3051" y="177"/>
                  </a:lnTo>
                  <a:lnTo>
                    <a:pt x="3096" y="170"/>
                  </a:lnTo>
                  <a:lnTo>
                    <a:pt x="3145" y="170"/>
                  </a:lnTo>
                  <a:lnTo>
                    <a:pt x="2546" y="8"/>
                  </a:lnTo>
                  <a:lnTo>
                    <a:pt x="1962" y="0"/>
                  </a:lnTo>
                  <a:lnTo>
                    <a:pt x="1399" y="104"/>
                  </a:lnTo>
                  <a:lnTo>
                    <a:pt x="902" y="302"/>
                  </a:lnTo>
                  <a:lnTo>
                    <a:pt x="487" y="550"/>
                  </a:lnTo>
                  <a:lnTo>
                    <a:pt x="179" y="823"/>
                  </a:lnTo>
                  <a:lnTo>
                    <a:pt x="10" y="1093"/>
                  </a:lnTo>
                  <a:lnTo>
                    <a:pt x="0" y="1331"/>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10" name="Freeform 71">
              <a:extLst>
                <a:ext uri="{FF2B5EF4-FFF2-40B4-BE49-F238E27FC236}">
                  <a16:creationId xmlns:a16="http://schemas.microsoft.com/office/drawing/2014/main" id="{D462A8D1-5932-4097-BA6E-6B99DC2067D8}"/>
                </a:ext>
              </a:extLst>
            </p:cNvPr>
            <p:cNvSpPr>
              <a:spLocks/>
            </p:cNvSpPr>
            <p:nvPr/>
          </p:nvSpPr>
          <p:spPr bwMode="auto">
            <a:xfrm>
              <a:off x="2742" y="1288"/>
              <a:ext cx="520" cy="211"/>
            </a:xfrm>
            <a:custGeom>
              <a:avLst/>
              <a:gdLst>
                <a:gd name="T0" fmla="*/ 0 w 3121"/>
                <a:gd name="T1" fmla="*/ 1269 h 1269"/>
                <a:gd name="T2" fmla="*/ 213 w 3121"/>
                <a:gd name="T3" fmla="*/ 1020 h 1269"/>
                <a:gd name="T4" fmla="*/ 504 w 3121"/>
                <a:gd name="T5" fmla="*/ 795 h 1269"/>
                <a:gd name="T6" fmla="*/ 835 w 3121"/>
                <a:gd name="T7" fmla="*/ 591 h 1269"/>
                <a:gd name="T8" fmla="*/ 1220 w 3121"/>
                <a:gd name="T9" fmla="*/ 426 h 1269"/>
                <a:gd name="T10" fmla="*/ 1613 w 3121"/>
                <a:gd name="T11" fmla="*/ 291 h 1269"/>
                <a:gd name="T12" fmla="*/ 2015 w 3121"/>
                <a:gd name="T13" fmla="*/ 201 h 1269"/>
                <a:gd name="T14" fmla="*/ 2402 w 3121"/>
                <a:gd name="T15" fmla="*/ 167 h 1269"/>
                <a:gd name="T16" fmla="*/ 2758 w 3121"/>
                <a:gd name="T17" fmla="*/ 184 h 1269"/>
                <a:gd name="T18" fmla="*/ 2796 w 3121"/>
                <a:gd name="T19" fmla="*/ 173 h 1269"/>
                <a:gd name="T20" fmla="*/ 2848 w 3121"/>
                <a:gd name="T21" fmla="*/ 173 h 1269"/>
                <a:gd name="T22" fmla="*/ 2885 w 3121"/>
                <a:gd name="T23" fmla="*/ 167 h 1269"/>
                <a:gd name="T24" fmla="*/ 2937 w 3121"/>
                <a:gd name="T25" fmla="*/ 167 h 1269"/>
                <a:gd name="T26" fmla="*/ 2983 w 3121"/>
                <a:gd name="T27" fmla="*/ 163 h 1269"/>
                <a:gd name="T28" fmla="*/ 3027 w 3121"/>
                <a:gd name="T29" fmla="*/ 156 h 1269"/>
                <a:gd name="T30" fmla="*/ 3072 w 3121"/>
                <a:gd name="T31" fmla="*/ 156 h 1269"/>
                <a:gd name="T32" fmla="*/ 3121 w 3121"/>
                <a:gd name="T33" fmla="*/ 156 h 1269"/>
                <a:gd name="T34" fmla="*/ 2537 w 3121"/>
                <a:gd name="T35" fmla="*/ 4 h 1269"/>
                <a:gd name="T36" fmla="*/ 1955 w 3121"/>
                <a:gd name="T37" fmla="*/ 0 h 1269"/>
                <a:gd name="T38" fmla="*/ 1402 w 3121"/>
                <a:gd name="T39" fmla="*/ 98 h 1269"/>
                <a:gd name="T40" fmla="*/ 909 w 3121"/>
                <a:gd name="T41" fmla="*/ 288 h 1269"/>
                <a:gd name="T42" fmla="*/ 494 w 3121"/>
                <a:gd name="T43" fmla="*/ 522 h 1269"/>
                <a:gd name="T44" fmla="*/ 183 w 3121"/>
                <a:gd name="T45" fmla="*/ 786 h 1269"/>
                <a:gd name="T46" fmla="*/ 6 w 3121"/>
                <a:gd name="T47" fmla="*/ 1045 h 1269"/>
                <a:gd name="T48" fmla="*/ 0 w 3121"/>
                <a:gd name="T49" fmla="*/ 1269 h 12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21"/>
                <a:gd name="T76" fmla="*/ 0 h 1269"/>
                <a:gd name="T77" fmla="*/ 3121 w 3121"/>
                <a:gd name="T78" fmla="*/ 1269 h 12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21" h="1269">
                  <a:moveTo>
                    <a:pt x="0" y="1269"/>
                  </a:moveTo>
                  <a:lnTo>
                    <a:pt x="213" y="1020"/>
                  </a:lnTo>
                  <a:lnTo>
                    <a:pt x="504" y="795"/>
                  </a:lnTo>
                  <a:lnTo>
                    <a:pt x="835" y="591"/>
                  </a:lnTo>
                  <a:lnTo>
                    <a:pt x="1220" y="426"/>
                  </a:lnTo>
                  <a:lnTo>
                    <a:pt x="1613" y="291"/>
                  </a:lnTo>
                  <a:lnTo>
                    <a:pt x="2015" y="201"/>
                  </a:lnTo>
                  <a:lnTo>
                    <a:pt x="2402" y="167"/>
                  </a:lnTo>
                  <a:lnTo>
                    <a:pt x="2758" y="184"/>
                  </a:lnTo>
                  <a:lnTo>
                    <a:pt x="2796" y="173"/>
                  </a:lnTo>
                  <a:lnTo>
                    <a:pt x="2848" y="173"/>
                  </a:lnTo>
                  <a:lnTo>
                    <a:pt x="2885" y="167"/>
                  </a:lnTo>
                  <a:lnTo>
                    <a:pt x="2937" y="167"/>
                  </a:lnTo>
                  <a:lnTo>
                    <a:pt x="2983" y="163"/>
                  </a:lnTo>
                  <a:lnTo>
                    <a:pt x="3027" y="156"/>
                  </a:lnTo>
                  <a:lnTo>
                    <a:pt x="3072" y="156"/>
                  </a:lnTo>
                  <a:lnTo>
                    <a:pt x="3121" y="156"/>
                  </a:lnTo>
                  <a:lnTo>
                    <a:pt x="2537" y="4"/>
                  </a:lnTo>
                  <a:lnTo>
                    <a:pt x="1955" y="0"/>
                  </a:lnTo>
                  <a:lnTo>
                    <a:pt x="1402" y="98"/>
                  </a:lnTo>
                  <a:lnTo>
                    <a:pt x="909" y="288"/>
                  </a:lnTo>
                  <a:lnTo>
                    <a:pt x="494" y="522"/>
                  </a:lnTo>
                  <a:lnTo>
                    <a:pt x="183" y="786"/>
                  </a:lnTo>
                  <a:lnTo>
                    <a:pt x="6" y="1045"/>
                  </a:lnTo>
                  <a:lnTo>
                    <a:pt x="0" y="1269"/>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11" name="Freeform 72">
              <a:extLst>
                <a:ext uri="{FF2B5EF4-FFF2-40B4-BE49-F238E27FC236}">
                  <a16:creationId xmlns:a16="http://schemas.microsoft.com/office/drawing/2014/main" id="{1A9BD03C-977D-4B56-B77D-E9B317F005AB}"/>
                </a:ext>
              </a:extLst>
            </p:cNvPr>
            <p:cNvSpPr>
              <a:spLocks/>
            </p:cNvSpPr>
            <p:nvPr/>
          </p:nvSpPr>
          <p:spPr bwMode="auto">
            <a:xfrm>
              <a:off x="2715" y="1420"/>
              <a:ext cx="484" cy="160"/>
            </a:xfrm>
            <a:custGeom>
              <a:avLst/>
              <a:gdLst>
                <a:gd name="T0" fmla="*/ 0 w 2903"/>
                <a:gd name="T1" fmla="*/ 602 h 961"/>
                <a:gd name="T2" fmla="*/ 231 w 2903"/>
                <a:gd name="T3" fmla="*/ 512 h 961"/>
                <a:gd name="T4" fmla="*/ 518 w 2903"/>
                <a:gd name="T5" fmla="*/ 477 h 961"/>
                <a:gd name="T6" fmla="*/ 843 w 2903"/>
                <a:gd name="T7" fmla="*/ 470 h 961"/>
                <a:gd name="T8" fmla="*/ 1189 w 2903"/>
                <a:gd name="T9" fmla="*/ 512 h 961"/>
                <a:gd name="T10" fmla="*/ 1547 w 2903"/>
                <a:gd name="T11" fmla="*/ 570 h 961"/>
                <a:gd name="T12" fmla="*/ 1918 w 2903"/>
                <a:gd name="T13" fmla="*/ 660 h 961"/>
                <a:gd name="T14" fmla="*/ 2273 w 2903"/>
                <a:gd name="T15" fmla="*/ 760 h 961"/>
                <a:gd name="T16" fmla="*/ 2616 w 2903"/>
                <a:gd name="T17" fmla="*/ 871 h 961"/>
                <a:gd name="T18" fmla="*/ 2647 w 2903"/>
                <a:gd name="T19" fmla="*/ 881 h 961"/>
                <a:gd name="T20" fmla="*/ 2681 w 2903"/>
                <a:gd name="T21" fmla="*/ 888 h 961"/>
                <a:gd name="T22" fmla="*/ 2716 w 2903"/>
                <a:gd name="T23" fmla="*/ 902 h 961"/>
                <a:gd name="T24" fmla="*/ 2754 w 2903"/>
                <a:gd name="T25" fmla="*/ 916 h 961"/>
                <a:gd name="T26" fmla="*/ 2788 w 2903"/>
                <a:gd name="T27" fmla="*/ 927 h 961"/>
                <a:gd name="T28" fmla="*/ 2826 w 2903"/>
                <a:gd name="T29" fmla="*/ 933 h 961"/>
                <a:gd name="T30" fmla="*/ 2861 w 2903"/>
                <a:gd name="T31" fmla="*/ 947 h 961"/>
                <a:gd name="T32" fmla="*/ 2903 w 2903"/>
                <a:gd name="T33" fmla="*/ 961 h 961"/>
                <a:gd name="T34" fmla="*/ 2485 w 2903"/>
                <a:gd name="T35" fmla="*/ 508 h 961"/>
                <a:gd name="T36" fmla="*/ 2022 w 2903"/>
                <a:gd name="T37" fmla="*/ 211 h 961"/>
                <a:gd name="T38" fmla="*/ 1544 w 2903"/>
                <a:gd name="T39" fmla="*/ 45 h 961"/>
                <a:gd name="T40" fmla="*/ 1081 w 2903"/>
                <a:gd name="T41" fmla="*/ 0 h 961"/>
                <a:gd name="T42" fmla="*/ 663 w 2903"/>
                <a:gd name="T43" fmla="*/ 45 h 961"/>
                <a:gd name="T44" fmla="*/ 325 w 2903"/>
                <a:gd name="T45" fmla="*/ 173 h 961"/>
                <a:gd name="T46" fmla="*/ 89 w 2903"/>
                <a:gd name="T47" fmla="*/ 363 h 961"/>
                <a:gd name="T48" fmla="*/ 0 w 2903"/>
                <a:gd name="T49" fmla="*/ 602 h 9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03"/>
                <a:gd name="T76" fmla="*/ 0 h 961"/>
                <a:gd name="T77" fmla="*/ 2903 w 2903"/>
                <a:gd name="T78" fmla="*/ 961 h 9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03" h="961">
                  <a:moveTo>
                    <a:pt x="0" y="602"/>
                  </a:moveTo>
                  <a:lnTo>
                    <a:pt x="231" y="512"/>
                  </a:lnTo>
                  <a:lnTo>
                    <a:pt x="518" y="477"/>
                  </a:lnTo>
                  <a:lnTo>
                    <a:pt x="843" y="470"/>
                  </a:lnTo>
                  <a:lnTo>
                    <a:pt x="1189" y="512"/>
                  </a:lnTo>
                  <a:lnTo>
                    <a:pt x="1547" y="570"/>
                  </a:lnTo>
                  <a:lnTo>
                    <a:pt x="1918" y="660"/>
                  </a:lnTo>
                  <a:lnTo>
                    <a:pt x="2273" y="760"/>
                  </a:lnTo>
                  <a:lnTo>
                    <a:pt x="2616" y="871"/>
                  </a:lnTo>
                  <a:lnTo>
                    <a:pt x="2647" y="881"/>
                  </a:lnTo>
                  <a:lnTo>
                    <a:pt x="2681" y="888"/>
                  </a:lnTo>
                  <a:lnTo>
                    <a:pt x="2716" y="902"/>
                  </a:lnTo>
                  <a:lnTo>
                    <a:pt x="2754" y="916"/>
                  </a:lnTo>
                  <a:lnTo>
                    <a:pt x="2788" y="927"/>
                  </a:lnTo>
                  <a:lnTo>
                    <a:pt x="2826" y="933"/>
                  </a:lnTo>
                  <a:lnTo>
                    <a:pt x="2861" y="947"/>
                  </a:lnTo>
                  <a:lnTo>
                    <a:pt x="2903" y="961"/>
                  </a:lnTo>
                  <a:lnTo>
                    <a:pt x="2485" y="508"/>
                  </a:lnTo>
                  <a:lnTo>
                    <a:pt x="2022" y="211"/>
                  </a:lnTo>
                  <a:lnTo>
                    <a:pt x="1544" y="45"/>
                  </a:lnTo>
                  <a:lnTo>
                    <a:pt x="1081" y="0"/>
                  </a:lnTo>
                  <a:lnTo>
                    <a:pt x="663" y="45"/>
                  </a:lnTo>
                  <a:lnTo>
                    <a:pt x="325" y="173"/>
                  </a:lnTo>
                  <a:lnTo>
                    <a:pt x="89" y="363"/>
                  </a:lnTo>
                  <a:lnTo>
                    <a:pt x="0" y="602"/>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12" name="Freeform 73">
              <a:extLst>
                <a:ext uri="{FF2B5EF4-FFF2-40B4-BE49-F238E27FC236}">
                  <a16:creationId xmlns:a16="http://schemas.microsoft.com/office/drawing/2014/main" id="{060FCD83-ABE0-468A-8A3E-E5D20B93F6E7}"/>
                </a:ext>
              </a:extLst>
            </p:cNvPr>
            <p:cNvSpPr>
              <a:spLocks/>
            </p:cNvSpPr>
            <p:nvPr/>
          </p:nvSpPr>
          <p:spPr bwMode="auto">
            <a:xfrm>
              <a:off x="2722" y="1422"/>
              <a:ext cx="477" cy="158"/>
            </a:xfrm>
            <a:custGeom>
              <a:avLst/>
              <a:gdLst>
                <a:gd name="T0" fmla="*/ 0 w 2865"/>
                <a:gd name="T1" fmla="*/ 560 h 947"/>
                <a:gd name="T2" fmla="*/ 231 w 2865"/>
                <a:gd name="T3" fmla="*/ 463 h 947"/>
                <a:gd name="T4" fmla="*/ 521 w 2865"/>
                <a:gd name="T5" fmla="*/ 418 h 947"/>
                <a:gd name="T6" fmla="*/ 843 w 2865"/>
                <a:gd name="T7" fmla="*/ 412 h 947"/>
                <a:gd name="T8" fmla="*/ 1192 w 2865"/>
                <a:gd name="T9" fmla="*/ 449 h 947"/>
                <a:gd name="T10" fmla="*/ 1552 w 2865"/>
                <a:gd name="T11" fmla="*/ 511 h 947"/>
                <a:gd name="T12" fmla="*/ 1911 w 2865"/>
                <a:gd name="T13" fmla="*/ 605 h 947"/>
                <a:gd name="T14" fmla="*/ 2253 w 2865"/>
                <a:gd name="T15" fmla="*/ 715 h 947"/>
                <a:gd name="T16" fmla="*/ 2578 w 2865"/>
                <a:gd name="T17" fmla="*/ 844 h 947"/>
                <a:gd name="T18" fmla="*/ 2609 w 2865"/>
                <a:gd name="T19" fmla="*/ 853 h 947"/>
                <a:gd name="T20" fmla="*/ 2643 w 2865"/>
                <a:gd name="T21" fmla="*/ 867 h 947"/>
                <a:gd name="T22" fmla="*/ 2678 w 2865"/>
                <a:gd name="T23" fmla="*/ 881 h 947"/>
                <a:gd name="T24" fmla="*/ 2716 w 2865"/>
                <a:gd name="T25" fmla="*/ 895 h 947"/>
                <a:gd name="T26" fmla="*/ 2750 w 2865"/>
                <a:gd name="T27" fmla="*/ 905 h 947"/>
                <a:gd name="T28" fmla="*/ 2788 w 2865"/>
                <a:gd name="T29" fmla="*/ 919 h 947"/>
                <a:gd name="T30" fmla="*/ 2823 w 2865"/>
                <a:gd name="T31" fmla="*/ 933 h 947"/>
                <a:gd name="T32" fmla="*/ 2865 w 2865"/>
                <a:gd name="T33" fmla="*/ 947 h 947"/>
                <a:gd name="T34" fmla="*/ 2450 w 2865"/>
                <a:gd name="T35" fmla="*/ 501 h 947"/>
                <a:gd name="T36" fmla="*/ 1998 w 2865"/>
                <a:gd name="T37" fmla="*/ 211 h 947"/>
                <a:gd name="T38" fmla="*/ 1520 w 2865"/>
                <a:gd name="T39" fmla="*/ 49 h 947"/>
                <a:gd name="T40" fmla="*/ 1064 w 2865"/>
                <a:gd name="T41" fmla="*/ 0 h 947"/>
                <a:gd name="T42" fmla="*/ 650 w 2865"/>
                <a:gd name="T43" fmla="*/ 35 h 947"/>
                <a:gd name="T44" fmla="*/ 317 w 2865"/>
                <a:gd name="T45" fmla="*/ 156 h 947"/>
                <a:gd name="T46" fmla="*/ 89 w 2865"/>
                <a:gd name="T47" fmla="*/ 335 h 947"/>
                <a:gd name="T48" fmla="*/ 0 w 2865"/>
                <a:gd name="T49" fmla="*/ 560 h 9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65"/>
                <a:gd name="T76" fmla="*/ 0 h 947"/>
                <a:gd name="T77" fmla="*/ 2865 w 2865"/>
                <a:gd name="T78" fmla="*/ 947 h 9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65" h="947">
                  <a:moveTo>
                    <a:pt x="0" y="560"/>
                  </a:moveTo>
                  <a:lnTo>
                    <a:pt x="231" y="463"/>
                  </a:lnTo>
                  <a:lnTo>
                    <a:pt x="521" y="418"/>
                  </a:lnTo>
                  <a:lnTo>
                    <a:pt x="843" y="412"/>
                  </a:lnTo>
                  <a:lnTo>
                    <a:pt x="1192" y="449"/>
                  </a:lnTo>
                  <a:lnTo>
                    <a:pt x="1552" y="511"/>
                  </a:lnTo>
                  <a:lnTo>
                    <a:pt x="1911" y="605"/>
                  </a:lnTo>
                  <a:lnTo>
                    <a:pt x="2253" y="715"/>
                  </a:lnTo>
                  <a:lnTo>
                    <a:pt x="2578" y="844"/>
                  </a:lnTo>
                  <a:lnTo>
                    <a:pt x="2609" y="853"/>
                  </a:lnTo>
                  <a:lnTo>
                    <a:pt x="2643" y="867"/>
                  </a:lnTo>
                  <a:lnTo>
                    <a:pt x="2678" y="881"/>
                  </a:lnTo>
                  <a:lnTo>
                    <a:pt x="2716" y="895"/>
                  </a:lnTo>
                  <a:lnTo>
                    <a:pt x="2750" y="905"/>
                  </a:lnTo>
                  <a:lnTo>
                    <a:pt x="2788" y="919"/>
                  </a:lnTo>
                  <a:lnTo>
                    <a:pt x="2823" y="933"/>
                  </a:lnTo>
                  <a:lnTo>
                    <a:pt x="2865" y="947"/>
                  </a:lnTo>
                  <a:lnTo>
                    <a:pt x="2450" y="501"/>
                  </a:lnTo>
                  <a:lnTo>
                    <a:pt x="1998" y="211"/>
                  </a:lnTo>
                  <a:lnTo>
                    <a:pt x="1520" y="49"/>
                  </a:lnTo>
                  <a:lnTo>
                    <a:pt x="1064" y="0"/>
                  </a:lnTo>
                  <a:lnTo>
                    <a:pt x="650" y="35"/>
                  </a:lnTo>
                  <a:lnTo>
                    <a:pt x="317" y="156"/>
                  </a:lnTo>
                  <a:lnTo>
                    <a:pt x="89" y="335"/>
                  </a:lnTo>
                  <a:lnTo>
                    <a:pt x="0" y="56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13" name="Freeform 74">
              <a:extLst>
                <a:ext uri="{FF2B5EF4-FFF2-40B4-BE49-F238E27FC236}">
                  <a16:creationId xmlns:a16="http://schemas.microsoft.com/office/drawing/2014/main" id="{7C443B9A-0C4C-4454-8670-52CFF122C4AF}"/>
                </a:ext>
              </a:extLst>
            </p:cNvPr>
            <p:cNvSpPr>
              <a:spLocks/>
            </p:cNvSpPr>
            <p:nvPr/>
          </p:nvSpPr>
          <p:spPr bwMode="auto">
            <a:xfrm>
              <a:off x="2728" y="1425"/>
              <a:ext cx="471" cy="155"/>
            </a:xfrm>
            <a:custGeom>
              <a:avLst/>
              <a:gdLst>
                <a:gd name="T0" fmla="*/ 0 w 2828"/>
                <a:gd name="T1" fmla="*/ 514 h 933"/>
                <a:gd name="T2" fmla="*/ 239 w 2828"/>
                <a:gd name="T3" fmla="*/ 411 h 933"/>
                <a:gd name="T4" fmla="*/ 530 w 2828"/>
                <a:gd name="T5" fmla="*/ 363 h 933"/>
                <a:gd name="T6" fmla="*/ 850 w 2828"/>
                <a:gd name="T7" fmla="*/ 352 h 933"/>
                <a:gd name="T8" fmla="*/ 1200 w 2828"/>
                <a:gd name="T9" fmla="*/ 390 h 933"/>
                <a:gd name="T10" fmla="*/ 1549 w 2828"/>
                <a:gd name="T11" fmla="*/ 453 h 933"/>
                <a:gd name="T12" fmla="*/ 1904 w 2828"/>
                <a:gd name="T13" fmla="*/ 546 h 933"/>
                <a:gd name="T14" fmla="*/ 2233 w 2828"/>
                <a:gd name="T15" fmla="*/ 666 h 933"/>
                <a:gd name="T16" fmla="*/ 2541 w 2828"/>
                <a:gd name="T17" fmla="*/ 816 h 933"/>
                <a:gd name="T18" fmla="*/ 2572 w 2828"/>
                <a:gd name="T19" fmla="*/ 830 h 933"/>
                <a:gd name="T20" fmla="*/ 2606 w 2828"/>
                <a:gd name="T21" fmla="*/ 843 h 933"/>
                <a:gd name="T22" fmla="*/ 2641 w 2828"/>
                <a:gd name="T23" fmla="*/ 857 h 933"/>
                <a:gd name="T24" fmla="*/ 2679 w 2828"/>
                <a:gd name="T25" fmla="*/ 874 h 933"/>
                <a:gd name="T26" fmla="*/ 2713 w 2828"/>
                <a:gd name="T27" fmla="*/ 888 h 933"/>
                <a:gd name="T28" fmla="*/ 2751 w 2828"/>
                <a:gd name="T29" fmla="*/ 902 h 933"/>
                <a:gd name="T30" fmla="*/ 2786 w 2828"/>
                <a:gd name="T31" fmla="*/ 916 h 933"/>
                <a:gd name="T32" fmla="*/ 2828 w 2828"/>
                <a:gd name="T33" fmla="*/ 933 h 933"/>
                <a:gd name="T34" fmla="*/ 2416 w 2828"/>
                <a:gd name="T35" fmla="*/ 508 h 933"/>
                <a:gd name="T36" fmla="*/ 1967 w 2828"/>
                <a:gd name="T37" fmla="*/ 217 h 933"/>
                <a:gd name="T38" fmla="*/ 1501 w 2828"/>
                <a:gd name="T39" fmla="*/ 52 h 933"/>
                <a:gd name="T40" fmla="*/ 1051 w 2828"/>
                <a:gd name="T41" fmla="*/ 0 h 933"/>
                <a:gd name="T42" fmla="*/ 640 w 2828"/>
                <a:gd name="T43" fmla="*/ 24 h 933"/>
                <a:gd name="T44" fmla="*/ 311 w 2828"/>
                <a:gd name="T45" fmla="*/ 138 h 933"/>
                <a:gd name="T46" fmla="*/ 87 w 2828"/>
                <a:gd name="T47" fmla="*/ 304 h 933"/>
                <a:gd name="T48" fmla="*/ 0 w 2828"/>
                <a:gd name="T49" fmla="*/ 514 h 9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28"/>
                <a:gd name="T76" fmla="*/ 0 h 933"/>
                <a:gd name="T77" fmla="*/ 2828 w 2828"/>
                <a:gd name="T78" fmla="*/ 933 h 9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28" h="933">
                  <a:moveTo>
                    <a:pt x="0" y="514"/>
                  </a:moveTo>
                  <a:lnTo>
                    <a:pt x="239" y="411"/>
                  </a:lnTo>
                  <a:lnTo>
                    <a:pt x="530" y="363"/>
                  </a:lnTo>
                  <a:lnTo>
                    <a:pt x="850" y="352"/>
                  </a:lnTo>
                  <a:lnTo>
                    <a:pt x="1200" y="390"/>
                  </a:lnTo>
                  <a:lnTo>
                    <a:pt x="1549" y="453"/>
                  </a:lnTo>
                  <a:lnTo>
                    <a:pt x="1904" y="546"/>
                  </a:lnTo>
                  <a:lnTo>
                    <a:pt x="2233" y="666"/>
                  </a:lnTo>
                  <a:lnTo>
                    <a:pt x="2541" y="816"/>
                  </a:lnTo>
                  <a:lnTo>
                    <a:pt x="2572" y="830"/>
                  </a:lnTo>
                  <a:lnTo>
                    <a:pt x="2606" y="843"/>
                  </a:lnTo>
                  <a:lnTo>
                    <a:pt x="2641" y="857"/>
                  </a:lnTo>
                  <a:lnTo>
                    <a:pt x="2679" y="874"/>
                  </a:lnTo>
                  <a:lnTo>
                    <a:pt x="2713" y="888"/>
                  </a:lnTo>
                  <a:lnTo>
                    <a:pt x="2751" y="902"/>
                  </a:lnTo>
                  <a:lnTo>
                    <a:pt x="2786" y="916"/>
                  </a:lnTo>
                  <a:lnTo>
                    <a:pt x="2828" y="933"/>
                  </a:lnTo>
                  <a:lnTo>
                    <a:pt x="2416" y="508"/>
                  </a:lnTo>
                  <a:lnTo>
                    <a:pt x="1967" y="217"/>
                  </a:lnTo>
                  <a:lnTo>
                    <a:pt x="1501" y="52"/>
                  </a:lnTo>
                  <a:lnTo>
                    <a:pt x="1051" y="0"/>
                  </a:lnTo>
                  <a:lnTo>
                    <a:pt x="640" y="24"/>
                  </a:lnTo>
                  <a:lnTo>
                    <a:pt x="311" y="138"/>
                  </a:lnTo>
                  <a:lnTo>
                    <a:pt x="87" y="304"/>
                  </a:lnTo>
                  <a:lnTo>
                    <a:pt x="0" y="514"/>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14" name="Freeform 75">
              <a:extLst>
                <a:ext uri="{FF2B5EF4-FFF2-40B4-BE49-F238E27FC236}">
                  <a16:creationId xmlns:a16="http://schemas.microsoft.com/office/drawing/2014/main" id="{956CD844-6B90-433C-A7C7-ED15C2BA2243}"/>
                </a:ext>
              </a:extLst>
            </p:cNvPr>
            <p:cNvSpPr>
              <a:spLocks/>
            </p:cNvSpPr>
            <p:nvPr/>
          </p:nvSpPr>
          <p:spPr bwMode="auto">
            <a:xfrm>
              <a:off x="2733" y="1426"/>
              <a:ext cx="466" cy="154"/>
            </a:xfrm>
            <a:custGeom>
              <a:avLst/>
              <a:gdLst>
                <a:gd name="T0" fmla="*/ 0 w 2796"/>
                <a:gd name="T1" fmla="*/ 474 h 923"/>
                <a:gd name="T2" fmla="*/ 245 w 2796"/>
                <a:gd name="T3" fmla="*/ 363 h 923"/>
                <a:gd name="T4" fmla="*/ 535 w 2796"/>
                <a:gd name="T5" fmla="*/ 308 h 923"/>
                <a:gd name="T6" fmla="*/ 860 w 2796"/>
                <a:gd name="T7" fmla="*/ 294 h 923"/>
                <a:gd name="T8" fmla="*/ 1206 w 2796"/>
                <a:gd name="T9" fmla="*/ 328 h 923"/>
                <a:gd name="T10" fmla="*/ 1558 w 2796"/>
                <a:gd name="T11" fmla="*/ 394 h 923"/>
                <a:gd name="T12" fmla="*/ 1901 w 2796"/>
                <a:gd name="T13" fmla="*/ 501 h 923"/>
                <a:gd name="T14" fmla="*/ 2218 w 2796"/>
                <a:gd name="T15" fmla="*/ 633 h 923"/>
                <a:gd name="T16" fmla="*/ 2509 w 2796"/>
                <a:gd name="T17" fmla="*/ 798 h 923"/>
                <a:gd name="T18" fmla="*/ 2540 w 2796"/>
                <a:gd name="T19" fmla="*/ 812 h 923"/>
                <a:gd name="T20" fmla="*/ 2574 w 2796"/>
                <a:gd name="T21" fmla="*/ 826 h 923"/>
                <a:gd name="T22" fmla="*/ 2609 w 2796"/>
                <a:gd name="T23" fmla="*/ 843 h 923"/>
                <a:gd name="T24" fmla="*/ 2647 w 2796"/>
                <a:gd name="T25" fmla="*/ 861 h 923"/>
                <a:gd name="T26" fmla="*/ 2681 w 2796"/>
                <a:gd name="T27" fmla="*/ 875 h 923"/>
                <a:gd name="T28" fmla="*/ 2719 w 2796"/>
                <a:gd name="T29" fmla="*/ 889 h 923"/>
                <a:gd name="T30" fmla="*/ 2754 w 2796"/>
                <a:gd name="T31" fmla="*/ 906 h 923"/>
                <a:gd name="T32" fmla="*/ 2796 w 2796"/>
                <a:gd name="T33" fmla="*/ 923 h 923"/>
                <a:gd name="T34" fmla="*/ 2391 w 2796"/>
                <a:gd name="T35" fmla="*/ 504 h 923"/>
                <a:gd name="T36" fmla="*/ 1946 w 2796"/>
                <a:gd name="T37" fmla="*/ 224 h 923"/>
                <a:gd name="T38" fmla="*/ 1483 w 2796"/>
                <a:gd name="T39" fmla="*/ 59 h 923"/>
                <a:gd name="T40" fmla="*/ 1037 w 2796"/>
                <a:gd name="T41" fmla="*/ 0 h 923"/>
                <a:gd name="T42" fmla="*/ 636 w 2796"/>
                <a:gd name="T43" fmla="*/ 20 h 923"/>
                <a:gd name="T44" fmla="*/ 311 w 2796"/>
                <a:gd name="T45" fmla="*/ 118 h 923"/>
                <a:gd name="T46" fmla="*/ 86 w 2796"/>
                <a:gd name="T47" fmla="*/ 273 h 923"/>
                <a:gd name="T48" fmla="*/ 0 w 2796"/>
                <a:gd name="T49" fmla="*/ 474 h 9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96"/>
                <a:gd name="T76" fmla="*/ 0 h 923"/>
                <a:gd name="T77" fmla="*/ 2796 w 2796"/>
                <a:gd name="T78" fmla="*/ 923 h 9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96" h="923">
                  <a:moveTo>
                    <a:pt x="0" y="474"/>
                  </a:moveTo>
                  <a:lnTo>
                    <a:pt x="245" y="363"/>
                  </a:lnTo>
                  <a:lnTo>
                    <a:pt x="535" y="308"/>
                  </a:lnTo>
                  <a:lnTo>
                    <a:pt x="860" y="294"/>
                  </a:lnTo>
                  <a:lnTo>
                    <a:pt x="1206" y="328"/>
                  </a:lnTo>
                  <a:lnTo>
                    <a:pt x="1558" y="394"/>
                  </a:lnTo>
                  <a:lnTo>
                    <a:pt x="1901" y="501"/>
                  </a:lnTo>
                  <a:lnTo>
                    <a:pt x="2218" y="633"/>
                  </a:lnTo>
                  <a:lnTo>
                    <a:pt x="2509" y="798"/>
                  </a:lnTo>
                  <a:lnTo>
                    <a:pt x="2540" y="812"/>
                  </a:lnTo>
                  <a:lnTo>
                    <a:pt x="2574" y="826"/>
                  </a:lnTo>
                  <a:lnTo>
                    <a:pt x="2609" y="843"/>
                  </a:lnTo>
                  <a:lnTo>
                    <a:pt x="2647" y="861"/>
                  </a:lnTo>
                  <a:lnTo>
                    <a:pt x="2681" y="875"/>
                  </a:lnTo>
                  <a:lnTo>
                    <a:pt x="2719" y="889"/>
                  </a:lnTo>
                  <a:lnTo>
                    <a:pt x="2754" y="906"/>
                  </a:lnTo>
                  <a:lnTo>
                    <a:pt x="2796" y="923"/>
                  </a:lnTo>
                  <a:lnTo>
                    <a:pt x="2391" y="504"/>
                  </a:lnTo>
                  <a:lnTo>
                    <a:pt x="1946" y="224"/>
                  </a:lnTo>
                  <a:lnTo>
                    <a:pt x="1483" y="59"/>
                  </a:lnTo>
                  <a:lnTo>
                    <a:pt x="1037" y="0"/>
                  </a:lnTo>
                  <a:lnTo>
                    <a:pt x="636" y="20"/>
                  </a:lnTo>
                  <a:lnTo>
                    <a:pt x="311" y="118"/>
                  </a:lnTo>
                  <a:lnTo>
                    <a:pt x="86" y="273"/>
                  </a:lnTo>
                  <a:lnTo>
                    <a:pt x="0" y="474"/>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15" name="Freeform 76">
              <a:extLst>
                <a:ext uri="{FF2B5EF4-FFF2-40B4-BE49-F238E27FC236}">
                  <a16:creationId xmlns:a16="http://schemas.microsoft.com/office/drawing/2014/main" id="{393EA47E-977A-4D86-AF31-1CDE795DA234}"/>
                </a:ext>
              </a:extLst>
            </p:cNvPr>
            <p:cNvSpPr>
              <a:spLocks/>
            </p:cNvSpPr>
            <p:nvPr/>
          </p:nvSpPr>
          <p:spPr bwMode="auto">
            <a:xfrm>
              <a:off x="2739" y="1428"/>
              <a:ext cx="460" cy="152"/>
            </a:xfrm>
            <a:custGeom>
              <a:avLst/>
              <a:gdLst>
                <a:gd name="T0" fmla="*/ 0 w 2758"/>
                <a:gd name="T1" fmla="*/ 432 h 912"/>
                <a:gd name="T2" fmla="*/ 241 w 2758"/>
                <a:gd name="T3" fmla="*/ 317 h 912"/>
                <a:gd name="T4" fmla="*/ 543 w 2758"/>
                <a:gd name="T5" fmla="*/ 256 h 912"/>
                <a:gd name="T6" fmla="*/ 867 w 2758"/>
                <a:gd name="T7" fmla="*/ 242 h 912"/>
                <a:gd name="T8" fmla="*/ 1217 w 2758"/>
                <a:gd name="T9" fmla="*/ 269 h 912"/>
                <a:gd name="T10" fmla="*/ 1562 w 2758"/>
                <a:gd name="T11" fmla="*/ 338 h 912"/>
                <a:gd name="T12" fmla="*/ 1897 w 2758"/>
                <a:gd name="T13" fmla="*/ 446 h 912"/>
                <a:gd name="T14" fmla="*/ 2205 w 2758"/>
                <a:gd name="T15" fmla="*/ 590 h 912"/>
                <a:gd name="T16" fmla="*/ 2471 w 2758"/>
                <a:gd name="T17" fmla="*/ 770 h 912"/>
                <a:gd name="T18" fmla="*/ 2502 w 2758"/>
                <a:gd name="T19" fmla="*/ 780 h 912"/>
                <a:gd name="T20" fmla="*/ 2536 w 2758"/>
                <a:gd name="T21" fmla="*/ 801 h 912"/>
                <a:gd name="T22" fmla="*/ 2571 w 2758"/>
                <a:gd name="T23" fmla="*/ 818 h 912"/>
                <a:gd name="T24" fmla="*/ 2609 w 2758"/>
                <a:gd name="T25" fmla="*/ 836 h 912"/>
                <a:gd name="T26" fmla="*/ 2643 w 2758"/>
                <a:gd name="T27" fmla="*/ 853 h 912"/>
                <a:gd name="T28" fmla="*/ 2681 w 2758"/>
                <a:gd name="T29" fmla="*/ 870 h 912"/>
                <a:gd name="T30" fmla="*/ 2716 w 2758"/>
                <a:gd name="T31" fmla="*/ 891 h 912"/>
                <a:gd name="T32" fmla="*/ 2758 w 2758"/>
                <a:gd name="T33" fmla="*/ 912 h 912"/>
                <a:gd name="T34" fmla="*/ 2357 w 2758"/>
                <a:gd name="T35" fmla="*/ 507 h 912"/>
                <a:gd name="T36" fmla="*/ 1921 w 2758"/>
                <a:gd name="T37" fmla="*/ 234 h 912"/>
                <a:gd name="T38" fmla="*/ 1462 w 2758"/>
                <a:gd name="T39" fmla="*/ 61 h 912"/>
                <a:gd name="T40" fmla="*/ 1022 w 2758"/>
                <a:gd name="T41" fmla="*/ 0 h 912"/>
                <a:gd name="T42" fmla="*/ 625 w 2758"/>
                <a:gd name="T43" fmla="*/ 14 h 912"/>
                <a:gd name="T44" fmla="*/ 301 w 2758"/>
                <a:gd name="T45" fmla="*/ 100 h 912"/>
                <a:gd name="T46" fmla="*/ 79 w 2758"/>
                <a:gd name="T47" fmla="*/ 242 h 912"/>
                <a:gd name="T48" fmla="*/ 0 w 2758"/>
                <a:gd name="T49" fmla="*/ 432 h 9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8"/>
                <a:gd name="T76" fmla="*/ 0 h 912"/>
                <a:gd name="T77" fmla="*/ 2758 w 2758"/>
                <a:gd name="T78" fmla="*/ 912 h 9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8" h="912">
                  <a:moveTo>
                    <a:pt x="0" y="432"/>
                  </a:moveTo>
                  <a:lnTo>
                    <a:pt x="241" y="317"/>
                  </a:lnTo>
                  <a:lnTo>
                    <a:pt x="543" y="256"/>
                  </a:lnTo>
                  <a:lnTo>
                    <a:pt x="867" y="242"/>
                  </a:lnTo>
                  <a:lnTo>
                    <a:pt x="1217" y="269"/>
                  </a:lnTo>
                  <a:lnTo>
                    <a:pt x="1562" y="338"/>
                  </a:lnTo>
                  <a:lnTo>
                    <a:pt x="1897" y="446"/>
                  </a:lnTo>
                  <a:lnTo>
                    <a:pt x="2205" y="590"/>
                  </a:lnTo>
                  <a:lnTo>
                    <a:pt x="2471" y="770"/>
                  </a:lnTo>
                  <a:lnTo>
                    <a:pt x="2502" y="780"/>
                  </a:lnTo>
                  <a:lnTo>
                    <a:pt x="2536" y="801"/>
                  </a:lnTo>
                  <a:lnTo>
                    <a:pt x="2571" y="818"/>
                  </a:lnTo>
                  <a:lnTo>
                    <a:pt x="2609" y="836"/>
                  </a:lnTo>
                  <a:lnTo>
                    <a:pt x="2643" y="853"/>
                  </a:lnTo>
                  <a:lnTo>
                    <a:pt x="2681" y="870"/>
                  </a:lnTo>
                  <a:lnTo>
                    <a:pt x="2716" y="891"/>
                  </a:lnTo>
                  <a:lnTo>
                    <a:pt x="2758" y="912"/>
                  </a:lnTo>
                  <a:lnTo>
                    <a:pt x="2357" y="507"/>
                  </a:lnTo>
                  <a:lnTo>
                    <a:pt x="1921" y="234"/>
                  </a:lnTo>
                  <a:lnTo>
                    <a:pt x="1462" y="61"/>
                  </a:lnTo>
                  <a:lnTo>
                    <a:pt x="1022" y="0"/>
                  </a:lnTo>
                  <a:lnTo>
                    <a:pt x="625" y="14"/>
                  </a:lnTo>
                  <a:lnTo>
                    <a:pt x="301" y="100"/>
                  </a:lnTo>
                  <a:lnTo>
                    <a:pt x="79" y="242"/>
                  </a:lnTo>
                  <a:lnTo>
                    <a:pt x="0" y="432"/>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16" name="Freeform 77">
              <a:extLst>
                <a:ext uri="{FF2B5EF4-FFF2-40B4-BE49-F238E27FC236}">
                  <a16:creationId xmlns:a16="http://schemas.microsoft.com/office/drawing/2014/main" id="{A95006BA-E2D5-431D-88EE-755774048F51}"/>
                </a:ext>
              </a:extLst>
            </p:cNvPr>
            <p:cNvSpPr>
              <a:spLocks/>
            </p:cNvSpPr>
            <p:nvPr/>
          </p:nvSpPr>
          <p:spPr bwMode="auto">
            <a:xfrm>
              <a:off x="2648" y="1119"/>
              <a:ext cx="375" cy="326"/>
            </a:xfrm>
            <a:custGeom>
              <a:avLst/>
              <a:gdLst>
                <a:gd name="T0" fmla="*/ 128 w 2254"/>
                <a:gd name="T1" fmla="*/ 1956 h 1956"/>
                <a:gd name="T2" fmla="*/ 204 w 2254"/>
                <a:gd name="T3" fmla="*/ 1721 h 1956"/>
                <a:gd name="T4" fmla="*/ 356 w 2254"/>
                <a:gd name="T5" fmla="*/ 1482 h 1956"/>
                <a:gd name="T6" fmla="*/ 557 w 2254"/>
                <a:gd name="T7" fmla="*/ 1240 h 1956"/>
                <a:gd name="T8" fmla="*/ 816 w 2254"/>
                <a:gd name="T9" fmla="*/ 1003 h 1956"/>
                <a:gd name="T10" fmla="*/ 1093 w 2254"/>
                <a:gd name="T11" fmla="*/ 764 h 1956"/>
                <a:gd name="T12" fmla="*/ 1396 w 2254"/>
                <a:gd name="T13" fmla="*/ 543 h 1956"/>
                <a:gd name="T14" fmla="*/ 1701 w 2254"/>
                <a:gd name="T15" fmla="*/ 335 h 1956"/>
                <a:gd name="T16" fmla="*/ 2009 w 2254"/>
                <a:gd name="T17" fmla="*/ 156 h 1956"/>
                <a:gd name="T18" fmla="*/ 2036 w 2254"/>
                <a:gd name="T19" fmla="*/ 134 h 1956"/>
                <a:gd name="T20" fmla="*/ 2067 w 2254"/>
                <a:gd name="T21" fmla="*/ 117 h 1956"/>
                <a:gd name="T22" fmla="*/ 2098 w 2254"/>
                <a:gd name="T23" fmla="*/ 93 h 1956"/>
                <a:gd name="T24" fmla="*/ 2130 w 2254"/>
                <a:gd name="T25" fmla="*/ 76 h 1956"/>
                <a:gd name="T26" fmla="*/ 2160 w 2254"/>
                <a:gd name="T27" fmla="*/ 52 h 1956"/>
                <a:gd name="T28" fmla="*/ 2191 w 2254"/>
                <a:gd name="T29" fmla="*/ 35 h 1956"/>
                <a:gd name="T30" fmla="*/ 2222 w 2254"/>
                <a:gd name="T31" fmla="*/ 18 h 1956"/>
                <a:gd name="T32" fmla="*/ 2254 w 2254"/>
                <a:gd name="T33" fmla="*/ 0 h 1956"/>
                <a:gd name="T34" fmla="*/ 1635 w 2254"/>
                <a:gd name="T35" fmla="*/ 21 h 1956"/>
                <a:gd name="T36" fmla="*/ 1113 w 2254"/>
                <a:gd name="T37" fmla="*/ 180 h 1956"/>
                <a:gd name="T38" fmla="*/ 674 w 2254"/>
                <a:gd name="T39" fmla="*/ 432 h 1956"/>
                <a:gd name="T40" fmla="*/ 345 w 2254"/>
                <a:gd name="T41" fmla="*/ 750 h 1956"/>
                <a:gd name="T42" fmla="*/ 117 w 2254"/>
                <a:gd name="T43" fmla="*/ 1092 h 1956"/>
                <a:gd name="T44" fmla="*/ 0 w 2254"/>
                <a:gd name="T45" fmla="*/ 1435 h 1956"/>
                <a:gd name="T46" fmla="*/ 0 w 2254"/>
                <a:gd name="T47" fmla="*/ 1732 h 1956"/>
                <a:gd name="T48" fmla="*/ 128 w 2254"/>
                <a:gd name="T49" fmla="*/ 1956 h 19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54"/>
                <a:gd name="T76" fmla="*/ 0 h 1956"/>
                <a:gd name="T77" fmla="*/ 2254 w 2254"/>
                <a:gd name="T78" fmla="*/ 1956 h 19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54" h="1956">
                  <a:moveTo>
                    <a:pt x="128" y="1956"/>
                  </a:moveTo>
                  <a:lnTo>
                    <a:pt x="204" y="1721"/>
                  </a:lnTo>
                  <a:lnTo>
                    <a:pt x="356" y="1482"/>
                  </a:lnTo>
                  <a:lnTo>
                    <a:pt x="557" y="1240"/>
                  </a:lnTo>
                  <a:lnTo>
                    <a:pt x="816" y="1003"/>
                  </a:lnTo>
                  <a:lnTo>
                    <a:pt x="1093" y="764"/>
                  </a:lnTo>
                  <a:lnTo>
                    <a:pt x="1396" y="543"/>
                  </a:lnTo>
                  <a:lnTo>
                    <a:pt x="1701" y="335"/>
                  </a:lnTo>
                  <a:lnTo>
                    <a:pt x="2009" y="156"/>
                  </a:lnTo>
                  <a:lnTo>
                    <a:pt x="2036" y="134"/>
                  </a:lnTo>
                  <a:lnTo>
                    <a:pt x="2067" y="117"/>
                  </a:lnTo>
                  <a:lnTo>
                    <a:pt x="2098" y="93"/>
                  </a:lnTo>
                  <a:lnTo>
                    <a:pt x="2130" y="76"/>
                  </a:lnTo>
                  <a:lnTo>
                    <a:pt x="2160" y="52"/>
                  </a:lnTo>
                  <a:lnTo>
                    <a:pt x="2191" y="35"/>
                  </a:lnTo>
                  <a:lnTo>
                    <a:pt x="2222" y="18"/>
                  </a:lnTo>
                  <a:lnTo>
                    <a:pt x="2254" y="0"/>
                  </a:lnTo>
                  <a:lnTo>
                    <a:pt x="1635" y="21"/>
                  </a:lnTo>
                  <a:lnTo>
                    <a:pt x="1113" y="180"/>
                  </a:lnTo>
                  <a:lnTo>
                    <a:pt x="674" y="432"/>
                  </a:lnTo>
                  <a:lnTo>
                    <a:pt x="345" y="750"/>
                  </a:lnTo>
                  <a:lnTo>
                    <a:pt x="117" y="1092"/>
                  </a:lnTo>
                  <a:lnTo>
                    <a:pt x="0" y="1435"/>
                  </a:lnTo>
                  <a:lnTo>
                    <a:pt x="0" y="1732"/>
                  </a:lnTo>
                  <a:lnTo>
                    <a:pt x="128" y="1956"/>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17" name="Freeform 78">
              <a:extLst>
                <a:ext uri="{FF2B5EF4-FFF2-40B4-BE49-F238E27FC236}">
                  <a16:creationId xmlns:a16="http://schemas.microsoft.com/office/drawing/2014/main" id="{7C0809B1-ADD4-4784-B221-6416C8EBB292}"/>
                </a:ext>
              </a:extLst>
            </p:cNvPr>
            <p:cNvSpPr>
              <a:spLocks/>
            </p:cNvSpPr>
            <p:nvPr/>
          </p:nvSpPr>
          <p:spPr bwMode="auto">
            <a:xfrm>
              <a:off x="2650" y="1119"/>
              <a:ext cx="373" cy="319"/>
            </a:xfrm>
            <a:custGeom>
              <a:avLst/>
              <a:gdLst>
                <a:gd name="T0" fmla="*/ 117 w 2243"/>
                <a:gd name="T1" fmla="*/ 1914 h 1914"/>
                <a:gd name="T2" fmla="*/ 193 w 2243"/>
                <a:gd name="T3" fmla="*/ 1672 h 1914"/>
                <a:gd name="T4" fmla="*/ 342 w 2243"/>
                <a:gd name="T5" fmla="*/ 1424 h 1914"/>
                <a:gd name="T6" fmla="*/ 542 w 2243"/>
                <a:gd name="T7" fmla="*/ 1179 h 1914"/>
                <a:gd name="T8" fmla="*/ 794 w 2243"/>
                <a:gd name="T9" fmla="*/ 940 h 1914"/>
                <a:gd name="T10" fmla="*/ 1068 w 2243"/>
                <a:gd name="T11" fmla="*/ 705 h 1914"/>
                <a:gd name="T12" fmla="*/ 1376 w 2243"/>
                <a:gd name="T13" fmla="*/ 497 h 1914"/>
                <a:gd name="T14" fmla="*/ 1676 w 2243"/>
                <a:gd name="T15" fmla="*/ 311 h 1914"/>
                <a:gd name="T16" fmla="*/ 1984 w 2243"/>
                <a:gd name="T17" fmla="*/ 152 h 1914"/>
                <a:gd name="T18" fmla="*/ 2015 w 2243"/>
                <a:gd name="T19" fmla="*/ 131 h 1914"/>
                <a:gd name="T20" fmla="*/ 2045 w 2243"/>
                <a:gd name="T21" fmla="*/ 111 h 1914"/>
                <a:gd name="T22" fmla="*/ 2076 w 2243"/>
                <a:gd name="T23" fmla="*/ 90 h 1914"/>
                <a:gd name="T24" fmla="*/ 2114 w 2243"/>
                <a:gd name="T25" fmla="*/ 73 h 1914"/>
                <a:gd name="T26" fmla="*/ 2146 w 2243"/>
                <a:gd name="T27" fmla="*/ 48 h 1914"/>
                <a:gd name="T28" fmla="*/ 2177 w 2243"/>
                <a:gd name="T29" fmla="*/ 35 h 1914"/>
                <a:gd name="T30" fmla="*/ 2208 w 2243"/>
                <a:gd name="T31" fmla="*/ 13 h 1914"/>
                <a:gd name="T32" fmla="*/ 2243 w 2243"/>
                <a:gd name="T33" fmla="*/ 0 h 1914"/>
                <a:gd name="T34" fmla="*/ 1638 w 2243"/>
                <a:gd name="T35" fmla="*/ 27 h 1914"/>
                <a:gd name="T36" fmla="*/ 1120 w 2243"/>
                <a:gd name="T37" fmla="*/ 183 h 1914"/>
                <a:gd name="T38" fmla="*/ 691 w 2243"/>
                <a:gd name="T39" fmla="*/ 432 h 1914"/>
                <a:gd name="T40" fmla="*/ 359 w 2243"/>
                <a:gd name="T41" fmla="*/ 747 h 1914"/>
                <a:gd name="T42" fmla="*/ 124 w 2243"/>
                <a:gd name="T43" fmla="*/ 1078 h 1914"/>
                <a:gd name="T44" fmla="*/ 3 w 2243"/>
                <a:gd name="T45" fmla="*/ 1410 h 1914"/>
                <a:gd name="T46" fmla="*/ 0 w 2243"/>
                <a:gd name="T47" fmla="*/ 1700 h 1914"/>
                <a:gd name="T48" fmla="*/ 117 w 2243"/>
                <a:gd name="T49" fmla="*/ 1914 h 19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3"/>
                <a:gd name="T76" fmla="*/ 0 h 1914"/>
                <a:gd name="T77" fmla="*/ 2243 w 2243"/>
                <a:gd name="T78" fmla="*/ 1914 h 19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3" h="1914">
                  <a:moveTo>
                    <a:pt x="117" y="1914"/>
                  </a:moveTo>
                  <a:lnTo>
                    <a:pt x="193" y="1672"/>
                  </a:lnTo>
                  <a:lnTo>
                    <a:pt x="342" y="1424"/>
                  </a:lnTo>
                  <a:lnTo>
                    <a:pt x="542" y="1179"/>
                  </a:lnTo>
                  <a:lnTo>
                    <a:pt x="794" y="940"/>
                  </a:lnTo>
                  <a:lnTo>
                    <a:pt x="1068" y="705"/>
                  </a:lnTo>
                  <a:lnTo>
                    <a:pt x="1376" y="497"/>
                  </a:lnTo>
                  <a:lnTo>
                    <a:pt x="1676" y="311"/>
                  </a:lnTo>
                  <a:lnTo>
                    <a:pt x="1984" y="152"/>
                  </a:lnTo>
                  <a:lnTo>
                    <a:pt x="2015" y="131"/>
                  </a:lnTo>
                  <a:lnTo>
                    <a:pt x="2045" y="111"/>
                  </a:lnTo>
                  <a:lnTo>
                    <a:pt x="2076" y="90"/>
                  </a:lnTo>
                  <a:lnTo>
                    <a:pt x="2114" y="73"/>
                  </a:lnTo>
                  <a:lnTo>
                    <a:pt x="2146" y="48"/>
                  </a:lnTo>
                  <a:lnTo>
                    <a:pt x="2177" y="35"/>
                  </a:lnTo>
                  <a:lnTo>
                    <a:pt x="2208" y="13"/>
                  </a:lnTo>
                  <a:lnTo>
                    <a:pt x="2243" y="0"/>
                  </a:lnTo>
                  <a:lnTo>
                    <a:pt x="1638" y="27"/>
                  </a:lnTo>
                  <a:lnTo>
                    <a:pt x="1120" y="183"/>
                  </a:lnTo>
                  <a:lnTo>
                    <a:pt x="691" y="432"/>
                  </a:lnTo>
                  <a:lnTo>
                    <a:pt x="359" y="747"/>
                  </a:lnTo>
                  <a:lnTo>
                    <a:pt x="124" y="1078"/>
                  </a:lnTo>
                  <a:lnTo>
                    <a:pt x="3" y="1410"/>
                  </a:lnTo>
                  <a:lnTo>
                    <a:pt x="0" y="1700"/>
                  </a:lnTo>
                  <a:lnTo>
                    <a:pt x="117" y="1914"/>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18" name="Freeform 79">
              <a:extLst>
                <a:ext uri="{FF2B5EF4-FFF2-40B4-BE49-F238E27FC236}">
                  <a16:creationId xmlns:a16="http://schemas.microsoft.com/office/drawing/2014/main" id="{B6BAC5E4-CA2B-4679-8FD4-B072AF626993}"/>
                </a:ext>
              </a:extLst>
            </p:cNvPr>
            <p:cNvSpPr>
              <a:spLocks/>
            </p:cNvSpPr>
            <p:nvPr/>
          </p:nvSpPr>
          <p:spPr bwMode="auto">
            <a:xfrm>
              <a:off x="2650" y="1119"/>
              <a:ext cx="373" cy="311"/>
            </a:xfrm>
            <a:custGeom>
              <a:avLst/>
              <a:gdLst>
                <a:gd name="T0" fmla="*/ 114 w 2240"/>
                <a:gd name="T1" fmla="*/ 1867 h 1867"/>
                <a:gd name="T2" fmla="*/ 183 w 2240"/>
                <a:gd name="T3" fmla="*/ 1617 h 1867"/>
                <a:gd name="T4" fmla="*/ 328 w 2240"/>
                <a:gd name="T5" fmla="*/ 1366 h 1867"/>
                <a:gd name="T6" fmla="*/ 532 w 2240"/>
                <a:gd name="T7" fmla="*/ 1116 h 1867"/>
                <a:gd name="T8" fmla="*/ 777 w 2240"/>
                <a:gd name="T9" fmla="*/ 877 h 1867"/>
                <a:gd name="T10" fmla="*/ 1054 w 2240"/>
                <a:gd name="T11" fmla="*/ 646 h 1867"/>
                <a:gd name="T12" fmla="*/ 1355 w 2240"/>
                <a:gd name="T13" fmla="*/ 445 h 1867"/>
                <a:gd name="T14" fmla="*/ 1655 w 2240"/>
                <a:gd name="T15" fmla="*/ 269 h 1867"/>
                <a:gd name="T16" fmla="*/ 1967 w 2240"/>
                <a:gd name="T17" fmla="*/ 139 h 1867"/>
                <a:gd name="T18" fmla="*/ 1998 w 2240"/>
                <a:gd name="T19" fmla="*/ 117 h 1867"/>
                <a:gd name="T20" fmla="*/ 2032 w 2240"/>
                <a:gd name="T21" fmla="*/ 97 h 1867"/>
                <a:gd name="T22" fmla="*/ 2067 w 2240"/>
                <a:gd name="T23" fmla="*/ 79 h 1867"/>
                <a:gd name="T24" fmla="*/ 2102 w 2240"/>
                <a:gd name="T25" fmla="*/ 65 h 1867"/>
                <a:gd name="T26" fmla="*/ 2133 w 2240"/>
                <a:gd name="T27" fmla="*/ 48 h 1867"/>
                <a:gd name="T28" fmla="*/ 2171 w 2240"/>
                <a:gd name="T29" fmla="*/ 31 h 1867"/>
                <a:gd name="T30" fmla="*/ 2205 w 2240"/>
                <a:gd name="T31" fmla="*/ 13 h 1867"/>
                <a:gd name="T32" fmla="*/ 2240 w 2240"/>
                <a:gd name="T33" fmla="*/ 0 h 1867"/>
                <a:gd name="T34" fmla="*/ 1649 w 2240"/>
                <a:gd name="T35" fmla="*/ 31 h 1867"/>
                <a:gd name="T36" fmla="*/ 1137 w 2240"/>
                <a:gd name="T37" fmla="*/ 183 h 1867"/>
                <a:gd name="T38" fmla="*/ 712 w 2240"/>
                <a:gd name="T39" fmla="*/ 432 h 1867"/>
                <a:gd name="T40" fmla="*/ 377 w 2240"/>
                <a:gd name="T41" fmla="*/ 736 h 1867"/>
                <a:gd name="T42" fmla="*/ 138 w 2240"/>
                <a:gd name="T43" fmla="*/ 1064 h 1867"/>
                <a:gd name="T44" fmla="*/ 14 w 2240"/>
                <a:gd name="T45" fmla="*/ 1386 h 1867"/>
                <a:gd name="T46" fmla="*/ 0 w 2240"/>
                <a:gd name="T47" fmla="*/ 1659 h 1867"/>
                <a:gd name="T48" fmla="*/ 114 w 2240"/>
                <a:gd name="T49" fmla="*/ 1867 h 18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0"/>
                <a:gd name="T76" fmla="*/ 0 h 1867"/>
                <a:gd name="T77" fmla="*/ 2240 w 2240"/>
                <a:gd name="T78" fmla="*/ 1867 h 18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0" h="1867">
                  <a:moveTo>
                    <a:pt x="114" y="1867"/>
                  </a:moveTo>
                  <a:lnTo>
                    <a:pt x="183" y="1617"/>
                  </a:lnTo>
                  <a:lnTo>
                    <a:pt x="328" y="1366"/>
                  </a:lnTo>
                  <a:lnTo>
                    <a:pt x="532" y="1116"/>
                  </a:lnTo>
                  <a:lnTo>
                    <a:pt x="777" y="877"/>
                  </a:lnTo>
                  <a:lnTo>
                    <a:pt x="1054" y="646"/>
                  </a:lnTo>
                  <a:lnTo>
                    <a:pt x="1355" y="445"/>
                  </a:lnTo>
                  <a:lnTo>
                    <a:pt x="1655" y="269"/>
                  </a:lnTo>
                  <a:lnTo>
                    <a:pt x="1967" y="139"/>
                  </a:lnTo>
                  <a:lnTo>
                    <a:pt x="1998" y="117"/>
                  </a:lnTo>
                  <a:lnTo>
                    <a:pt x="2032" y="97"/>
                  </a:lnTo>
                  <a:lnTo>
                    <a:pt x="2067" y="79"/>
                  </a:lnTo>
                  <a:lnTo>
                    <a:pt x="2102" y="65"/>
                  </a:lnTo>
                  <a:lnTo>
                    <a:pt x="2133" y="48"/>
                  </a:lnTo>
                  <a:lnTo>
                    <a:pt x="2171" y="31"/>
                  </a:lnTo>
                  <a:lnTo>
                    <a:pt x="2205" y="13"/>
                  </a:lnTo>
                  <a:lnTo>
                    <a:pt x="2240" y="0"/>
                  </a:lnTo>
                  <a:lnTo>
                    <a:pt x="1649" y="31"/>
                  </a:lnTo>
                  <a:lnTo>
                    <a:pt x="1137" y="183"/>
                  </a:lnTo>
                  <a:lnTo>
                    <a:pt x="712" y="432"/>
                  </a:lnTo>
                  <a:lnTo>
                    <a:pt x="377" y="736"/>
                  </a:lnTo>
                  <a:lnTo>
                    <a:pt x="138" y="1064"/>
                  </a:lnTo>
                  <a:lnTo>
                    <a:pt x="14" y="1386"/>
                  </a:lnTo>
                  <a:lnTo>
                    <a:pt x="0" y="1659"/>
                  </a:lnTo>
                  <a:lnTo>
                    <a:pt x="114" y="1867"/>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19" name="Freeform 80">
              <a:extLst>
                <a:ext uri="{FF2B5EF4-FFF2-40B4-BE49-F238E27FC236}">
                  <a16:creationId xmlns:a16="http://schemas.microsoft.com/office/drawing/2014/main" id="{11AB4B6F-39C1-45EF-A06C-BAE56BFB41B1}"/>
                </a:ext>
              </a:extLst>
            </p:cNvPr>
            <p:cNvSpPr>
              <a:spLocks/>
            </p:cNvSpPr>
            <p:nvPr/>
          </p:nvSpPr>
          <p:spPr bwMode="auto">
            <a:xfrm>
              <a:off x="2650" y="1119"/>
              <a:ext cx="373" cy="303"/>
            </a:xfrm>
            <a:custGeom>
              <a:avLst/>
              <a:gdLst>
                <a:gd name="T0" fmla="*/ 103 w 2240"/>
                <a:gd name="T1" fmla="*/ 1818 h 1818"/>
                <a:gd name="T2" fmla="*/ 176 w 2240"/>
                <a:gd name="T3" fmla="*/ 1559 h 1818"/>
                <a:gd name="T4" fmla="*/ 318 w 2240"/>
                <a:gd name="T5" fmla="*/ 1303 h 1818"/>
                <a:gd name="T6" fmla="*/ 521 w 2240"/>
                <a:gd name="T7" fmla="*/ 1047 h 1818"/>
                <a:gd name="T8" fmla="*/ 771 w 2240"/>
                <a:gd name="T9" fmla="*/ 808 h 1818"/>
                <a:gd name="T10" fmla="*/ 1044 w 2240"/>
                <a:gd name="T11" fmla="*/ 584 h 1818"/>
                <a:gd name="T12" fmla="*/ 1344 w 2240"/>
                <a:gd name="T13" fmla="*/ 394 h 1818"/>
                <a:gd name="T14" fmla="*/ 1649 w 2240"/>
                <a:gd name="T15" fmla="*/ 238 h 1818"/>
                <a:gd name="T16" fmla="*/ 1956 w 2240"/>
                <a:gd name="T17" fmla="*/ 134 h 1818"/>
                <a:gd name="T18" fmla="*/ 1987 w 2240"/>
                <a:gd name="T19" fmla="*/ 117 h 1818"/>
                <a:gd name="T20" fmla="*/ 2025 w 2240"/>
                <a:gd name="T21" fmla="*/ 97 h 1818"/>
                <a:gd name="T22" fmla="*/ 2059 w 2240"/>
                <a:gd name="T23" fmla="*/ 79 h 1818"/>
                <a:gd name="T24" fmla="*/ 2098 w 2240"/>
                <a:gd name="T25" fmla="*/ 65 h 1818"/>
                <a:gd name="T26" fmla="*/ 2133 w 2240"/>
                <a:gd name="T27" fmla="*/ 48 h 1818"/>
                <a:gd name="T28" fmla="*/ 2171 w 2240"/>
                <a:gd name="T29" fmla="*/ 31 h 1818"/>
                <a:gd name="T30" fmla="*/ 2205 w 2240"/>
                <a:gd name="T31" fmla="*/ 13 h 1818"/>
                <a:gd name="T32" fmla="*/ 2240 w 2240"/>
                <a:gd name="T33" fmla="*/ 0 h 1818"/>
                <a:gd name="T34" fmla="*/ 1659 w 2240"/>
                <a:gd name="T35" fmla="*/ 31 h 1818"/>
                <a:gd name="T36" fmla="*/ 1161 w 2240"/>
                <a:gd name="T37" fmla="*/ 191 h 1818"/>
                <a:gd name="T38" fmla="*/ 733 w 2240"/>
                <a:gd name="T39" fmla="*/ 425 h 1818"/>
                <a:gd name="T40" fmla="*/ 401 w 2240"/>
                <a:gd name="T41" fmla="*/ 729 h 1818"/>
                <a:gd name="T42" fmla="*/ 159 w 2240"/>
                <a:gd name="T43" fmla="*/ 1044 h 1818"/>
                <a:gd name="T44" fmla="*/ 25 w 2240"/>
                <a:gd name="T45" fmla="*/ 1355 h 1818"/>
                <a:gd name="T46" fmla="*/ 0 w 2240"/>
                <a:gd name="T47" fmla="*/ 1617 h 1818"/>
                <a:gd name="T48" fmla="*/ 103 w 2240"/>
                <a:gd name="T49" fmla="*/ 1818 h 18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0"/>
                <a:gd name="T76" fmla="*/ 0 h 1818"/>
                <a:gd name="T77" fmla="*/ 2240 w 2240"/>
                <a:gd name="T78" fmla="*/ 1818 h 18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0" h="1818">
                  <a:moveTo>
                    <a:pt x="103" y="1818"/>
                  </a:moveTo>
                  <a:lnTo>
                    <a:pt x="176" y="1559"/>
                  </a:lnTo>
                  <a:lnTo>
                    <a:pt x="318" y="1303"/>
                  </a:lnTo>
                  <a:lnTo>
                    <a:pt x="521" y="1047"/>
                  </a:lnTo>
                  <a:lnTo>
                    <a:pt x="771" y="808"/>
                  </a:lnTo>
                  <a:lnTo>
                    <a:pt x="1044" y="584"/>
                  </a:lnTo>
                  <a:lnTo>
                    <a:pt x="1344" y="394"/>
                  </a:lnTo>
                  <a:lnTo>
                    <a:pt x="1649" y="238"/>
                  </a:lnTo>
                  <a:lnTo>
                    <a:pt x="1956" y="134"/>
                  </a:lnTo>
                  <a:lnTo>
                    <a:pt x="1987" y="117"/>
                  </a:lnTo>
                  <a:lnTo>
                    <a:pt x="2025" y="97"/>
                  </a:lnTo>
                  <a:lnTo>
                    <a:pt x="2059" y="79"/>
                  </a:lnTo>
                  <a:lnTo>
                    <a:pt x="2098" y="65"/>
                  </a:lnTo>
                  <a:lnTo>
                    <a:pt x="2133" y="48"/>
                  </a:lnTo>
                  <a:lnTo>
                    <a:pt x="2171" y="31"/>
                  </a:lnTo>
                  <a:lnTo>
                    <a:pt x="2205" y="13"/>
                  </a:lnTo>
                  <a:lnTo>
                    <a:pt x="2240" y="0"/>
                  </a:lnTo>
                  <a:lnTo>
                    <a:pt x="1659" y="31"/>
                  </a:lnTo>
                  <a:lnTo>
                    <a:pt x="1161" y="191"/>
                  </a:lnTo>
                  <a:lnTo>
                    <a:pt x="733" y="425"/>
                  </a:lnTo>
                  <a:lnTo>
                    <a:pt x="401" y="729"/>
                  </a:lnTo>
                  <a:lnTo>
                    <a:pt x="159" y="1044"/>
                  </a:lnTo>
                  <a:lnTo>
                    <a:pt x="25" y="1355"/>
                  </a:lnTo>
                  <a:lnTo>
                    <a:pt x="0" y="1617"/>
                  </a:lnTo>
                  <a:lnTo>
                    <a:pt x="103" y="1818"/>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20" name="Freeform 81">
              <a:extLst>
                <a:ext uri="{FF2B5EF4-FFF2-40B4-BE49-F238E27FC236}">
                  <a16:creationId xmlns:a16="http://schemas.microsoft.com/office/drawing/2014/main" id="{84396C80-E662-4EAB-80A2-771658B7D200}"/>
                </a:ext>
              </a:extLst>
            </p:cNvPr>
            <p:cNvSpPr>
              <a:spLocks/>
            </p:cNvSpPr>
            <p:nvPr/>
          </p:nvSpPr>
          <p:spPr bwMode="auto">
            <a:xfrm>
              <a:off x="2652" y="1119"/>
              <a:ext cx="371" cy="295"/>
            </a:xfrm>
            <a:custGeom>
              <a:avLst/>
              <a:gdLst>
                <a:gd name="T0" fmla="*/ 92 w 2229"/>
                <a:gd name="T1" fmla="*/ 1766 h 1766"/>
                <a:gd name="T2" fmla="*/ 165 w 2229"/>
                <a:gd name="T3" fmla="*/ 1507 h 1766"/>
                <a:gd name="T4" fmla="*/ 303 w 2229"/>
                <a:gd name="T5" fmla="*/ 1245 h 1766"/>
                <a:gd name="T6" fmla="*/ 501 w 2229"/>
                <a:gd name="T7" fmla="*/ 985 h 1766"/>
                <a:gd name="T8" fmla="*/ 749 w 2229"/>
                <a:gd name="T9" fmla="*/ 747 h 1766"/>
                <a:gd name="T10" fmla="*/ 1019 w 2229"/>
                <a:gd name="T11" fmla="*/ 525 h 1766"/>
                <a:gd name="T12" fmla="*/ 1319 w 2229"/>
                <a:gd name="T13" fmla="*/ 346 h 1766"/>
                <a:gd name="T14" fmla="*/ 1627 w 2229"/>
                <a:gd name="T15" fmla="*/ 200 h 1766"/>
                <a:gd name="T16" fmla="*/ 1938 w 2229"/>
                <a:gd name="T17" fmla="*/ 121 h 1766"/>
                <a:gd name="T18" fmla="*/ 1970 w 2229"/>
                <a:gd name="T19" fmla="*/ 104 h 1766"/>
                <a:gd name="T20" fmla="*/ 2011 w 2229"/>
                <a:gd name="T21" fmla="*/ 90 h 1766"/>
                <a:gd name="T22" fmla="*/ 2042 w 2229"/>
                <a:gd name="T23" fmla="*/ 76 h 1766"/>
                <a:gd name="T24" fmla="*/ 2080 w 2229"/>
                <a:gd name="T25" fmla="*/ 62 h 1766"/>
                <a:gd name="T26" fmla="*/ 2118 w 2229"/>
                <a:gd name="T27" fmla="*/ 45 h 1766"/>
                <a:gd name="T28" fmla="*/ 2152 w 2229"/>
                <a:gd name="T29" fmla="*/ 31 h 1766"/>
                <a:gd name="T30" fmla="*/ 2191 w 2229"/>
                <a:gd name="T31" fmla="*/ 13 h 1766"/>
                <a:gd name="T32" fmla="*/ 2229 w 2229"/>
                <a:gd name="T33" fmla="*/ 0 h 1766"/>
                <a:gd name="T34" fmla="*/ 1659 w 2229"/>
                <a:gd name="T35" fmla="*/ 35 h 1766"/>
                <a:gd name="T36" fmla="*/ 1167 w 2229"/>
                <a:gd name="T37" fmla="*/ 194 h 1766"/>
                <a:gd name="T38" fmla="*/ 746 w 2229"/>
                <a:gd name="T39" fmla="*/ 425 h 1766"/>
                <a:gd name="T40" fmla="*/ 411 w 2229"/>
                <a:gd name="T41" fmla="*/ 719 h 1766"/>
                <a:gd name="T42" fmla="*/ 165 w 2229"/>
                <a:gd name="T43" fmla="*/ 1026 h 1766"/>
                <a:gd name="T44" fmla="*/ 23 w 2229"/>
                <a:gd name="T45" fmla="*/ 1327 h 1766"/>
                <a:gd name="T46" fmla="*/ 0 w 2229"/>
                <a:gd name="T47" fmla="*/ 1583 h 1766"/>
                <a:gd name="T48" fmla="*/ 92 w 2229"/>
                <a:gd name="T49" fmla="*/ 1766 h 17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9"/>
                <a:gd name="T76" fmla="*/ 0 h 1766"/>
                <a:gd name="T77" fmla="*/ 2229 w 2229"/>
                <a:gd name="T78" fmla="*/ 1766 h 17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9" h="1766">
                  <a:moveTo>
                    <a:pt x="92" y="1766"/>
                  </a:moveTo>
                  <a:lnTo>
                    <a:pt x="165" y="1507"/>
                  </a:lnTo>
                  <a:lnTo>
                    <a:pt x="303" y="1245"/>
                  </a:lnTo>
                  <a:lnTo>
                    <a:pt x="501" y="985"/>
                  </a:lnTo>
                  <a:lnTo>
                    <a:pt x="749" y="747"/>
                  </a:lnTo>
                  <a:lnTo>
                    <a:pt x="1019" y="525"/>
                  </a:lnTo>
                  <a:lnTo>
                    <a:pt x="1319" y="346"/>
                  </a:lnTo>
                  <a:lnTo>
                    <a:pt x="1627" y="200"/>
                  </a:lnTo>
                  <a:lnTo>
                    <a:pt x="1938" y="121"/>
                  </a:lnTo>
                  <a:lnTo>
                    <a:pt x="1970" y="104"/>
                  </a:lnTo>
                  <a:lnTo>
                    <a:pt x="2011" y="90"/>
                  </a:lnTo>
                  <a:lnTo>
                    <a:pt x="2042" y="76"/>
                  </a:lnTo>
                  <a:lnTo>
                    <a:pt x="2080" y="62"/>
                  </a:lnTo>
                  <a:lnTo>
                    <a:pt x="2118" y="45"/>
                  </a:lnTo>
                  <a:lnTo>
                    <a:pt x="2152" y="31"/>
                  </a:lnTo>
                  <a:lnTo>
                    <a:pt x="2191" y="13"/>
                  </a:lnTo>
                  <a:lnTo>
                    <a:pt x="2229" y="0"/>
                  </a:lnTo>
                  <a:lnTo>
                    <a:pt x="1659" y="35"/>
                  </a:lnTo>
                  <a:lnTo>
                    <a:pt x="1167" y="194"/>
                  </a:lnTo>
                  <a:lnTo>
                    <a:pt x="746" y="425"/>
                  </a:lnTo>
                  <a:lnTo>
                    <a:pt x="411" y="719"/>
                  </a:lnTo>
                  <a:lnTo>
                    <a:pt x="165" y="1026"/>
                  </a:lnTo>
                  <a:lnTo>
                    <a:pt x="23" y="1327"/>
                  </a:lnTo>
                  <a:lnTo>
                    <a:pt x="0" y="1583"/>
                  </a:lnTo>
                  <a:lnTo>
                    <a:pt x="92" y="1766"/>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21" name="Freeform 82">
              <a:extLst>
                <a:ext uri="{FF2B5EF4-FFF2-40B4-BE49-F238E27FC236}">
                  <a16:creationId xmlns:a16="http://schemas.microsoft.com/office/drawing/2014/main" id="{7BF94F9F-39EB-47CE-A3F2-34B138507E6E}"/>
                </a:ext>
              </a:extLst>
            </p:cNvPr>
            <p:cNvSpPr>
              <a:spLocks/>
            </p:cNvSpPr>
            <p:nvPr/>
          </p:nvSpPr>
          <p:spPr bwMode="auto">
            <a:xfrm>
              <a:off x="1944" y="1218"/>
              <a:ext cx="495" cy="253"/>
            </a:xfrm>
            <a:custGeom>
              <a:avLst/>
              <a:gdLst>
                <a:gd name="T0" fmla="*/ 2969 w 2969"/>
                <a:gd name="T1" fmla="*/ 1515 h 1515"/>
                <a:gd name="T2" fmla="*/ 2779 w 2969"/>
                <a:gd name="T3" fmla="*/ 1124 h 1515"/>
                <a:gd name="T4" fmla="*/ 2520 w 2969"/>
                <a:gd name="T5" fmla="*/ 733 h 1515"/>
                <a:gd name="T6" fmla="*/ 2191 w 2969"/>
                <a:gd name="T7" fmla="*/ 387 h 1515"/>
                <a:gd name="T8" fmla="*/ 1808 w 2969"/>
                <a:gd name="T9" fmla="*/ 128 h 1515"/>
                <a:gd name="T10" fmla="*/ 1382 w 2969"/>
                <a:gd name="T11" fmla="*/ 0 h 1515"/>
                <a:gd name="T12" fmla="*/ 933 w 2969"/>
                <a:gd name="T13" fmla="*/ 46 h 1515"/>
                <a:gd name="T14" fmla="*/ 463 w 2969"/>
                <a:gd name="T15" fmla="*/ 301 h 1515"/>
                <a:gd name="T16" fmla="*/ 0 w 2969"/>
                <a:gd name="T17" fmla="*/ 823 h 1515"/>
                <a:gd name="T18" fmla="*/ 567 w 2969"/>
                <a:gd name="T19" fmla="*/ 547 h 1515"/>
                <a:gd name="T20" fmla="*/ 1054 w 2969"/>
                <a:gd name="T21" fmla="*/ 436 h 1515"/>
                <a:gd name="T22" fmla="*/ 1462 w 2969"/>
                <a:gd name="T23" fmla="*/ 450 h 1515"/>
                <a:gd name="T24" fmla="*/ 1818 w 2969"/>
                <a:gd name="T25" fmla="*/ 567 h 1515"/>
                <a:gd name="T26" fmla="*/ 2129 w 2969"/>
                <a:gd name="T27" fmla="*/ 750 h 1515"/>
                <a:gd name="T28" fmla="*/ 2413 w 2969"/>
                <a:gd name="T29" fmla="*/ 992 h 1515"/>
                <a:gd name="T30" fmla="*/ 2685 w 2969"/>
                <a:gd name="T31" fmla="*/ 1255 h 1515"/>
                <a:gd name="T32" fmla="*/ 2969 w 2969"/>
                <a:gd name="T33" fmla="*/ 1515 h 15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69"/>
                <a:gd name="T52" fmla="*/ 0 h 1515"/>
                <a:gd name="T53" fmla="*/ 2969 w 2969"/>
                <a:gd name="T54" fmla="*/ 1515 h 15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69" h="1515">
                  <a:moveTo>
                    <a:pt x="2969" y="1515"/>
                  </a:moveTo>
                  <a:lnTo>
                    <a:pt x="2779" y="1124"/>
                  </a:lnTo>
                  <a:lnTo>
                    <a:pt x="2520" y="733"/>
                  </a:lnTo>
                  <a:lnTo>
                    <a:pt x="2191" y="387"/>
                  </a:lnTo>
                  <a:lnTo>
                    <a:pt x="1808" y="128"/>
                  </a:lnTo>
                  <a:lnTo>
                    <a:pt x="1382" y="0"/>
                  </a:lnTo>
                  <a:lnTo>
                    <a:pt x="933" y="46"/>
                  </a:lnTo>
                  <a:lnTo>
                    <a:pt x="463" y="301"/>
                  </a:lnTo>
                  <a:lnTo>
                    <a:pt x="0" y="823"/>
                  </a:lnTo>
                  <a:lnTo>
                    <a:pt x="567" y="547"/>
                  </a:lnTo>
                  <a:lnTo>
                    <a:pt x="1054" y="436"/>
                  </a:lnTo>
                  <a:lnTo>
                    <a:pt x="1462" y="450"/>
                  </a:lnTo>
                  <a:lnTo>
                    <a:pt x="1818" y="567"/>
                  </a:lnTo>
                  <a:lnTo>
                    <a:pt x="2129" y="750"/>
                  </a:lnTo>
                  <a:lnTo>
                    <a:pt x="2413" y="992"/>
                  </a:lnTo>
                  <a:lnTo>
                    <a:pt x="2685" y="1255"/>
                  </a:lnTo>
                  <a:lnTo>
                    <a:pt x="2969" y="1515"/>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22" name="Freeform 83">
              <a:extLst>
                <a:ext uri="{FF2B5EF4-FFF2-40B4-BE49-F238E27FC236}">
                  <a16:creationId xmlns:a16="http://schemas.microsoft.com/office/drawing/2014/main" id="{9EBCF72A-BFD8-435C-8EC9-422B34CB42C6}"/>
                </a:ext>
              </a:extLst>
            </p:cNvPr>
            <p:cNvSpPr>
              <a:spLocks/>
            </p:cNvSpPr>
            <p:nvPr/>
          </p:nvSpPr>
          <p:spPr bwMode="auto">
            <a:xfrm>
              <a:off x="1954" y="1219"/>
              <a:ext cx="485" cy="252"/>
            </a:xfrm>
            <a:custGeom>
              <a:avLst/>
              <a:gdLst>
                <a:gd name="T0" fmla="*/ 2906 w 2906"/>
                <a:gd name="T1" fmla="*/ 1508 h 1508"/>
                <a:gd name="T2" fmla="*/ 2726 w 2906"/>
                <a:gd name="T3" fmla="*/ 1120 h 1508"/>
                <a:gd name="T4" fmla="*/ 2466 w 2906"/>
                <a:gd name="T5" fmla="*/ 740 h 1508"/>
                <a:gd name="T6" fmla="*/ 2142 w 2906"/>
                <a:gd name="T7" fmla="*/ 391 h 1508"/>
                <a:gd name="T8" fmla="*/ 1769 w 2906"/>
                <a:gd name="T9" fmla="*/ 135 h 1508"/>
                <a:gd name="T10" fmla="*/ 1347 w 2906"/>
                <a:gd name="T11" fmla="*/ 0 h 1508"/>
                <a:gd name="T12" fmla="*/ 905 w 2906"/>
                <a:gd name="T13" fmla="*/ 31 h 1508"/>
                <a:gd name="T14" fmla="*/ 452 w 2906"/>
                <a:gd name="T15" fmla="*/ 270 h 1508"/>
                <a:gd name="T16" fmla="*/ 0 w 2906"/>
                <a:gd name="T17" fmla="*/ 765 h 1508"/>
                <a:gd name="T18" fmla="*/ 553 w 2906"/>
                <a:gd name="T19" fmla="*/ 505 h 1508"/>
                <a:gd name="T20" fmla="*/ 1026 w 2906"/>
                <a:gd name="T21" fmla="*/ 397 h 1508"/>
                <a:gd name="T22" fmla="*/ 1426 w 2906"/>
                <a:gd name="T23" fmla="*/ 415 h 1508"/>
                <a:gd name="T24" fmla="*/ 1776 w 2906"/>
                <a:gd name="T25" fmla="*/ 536 h 1508"/>
                <a:gd name="T26" fmla="*/ 2083 w 2906"/>
                <a:gd name="T27" fmla="*/ 730 h 1508"/>
                <a:gd name="T28" fmla="*/ 2363 w 2906"/>
                <a:gd name="T29" fmla="*/ 972 h 1508"/>
                <a:gd name="T30" fmla="*/ 2626 w 2906"/>
                <a:gd name="T31" fmla="*/ 1238 h 1508"/>
                <a:gd name="T32" fmla="*/ 2906 w 2906"/>
                <a:gd name="T33" fmla="*/ 1508 h 15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06"/>
                <a:gd name="T52" fmla="*/ 0 h 1508"/>
                <a:gd name="T53" fmla="*/ 2906 w 2906"/>
                <a:gd name="T54" fmla="*/ 1508 h 15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06" h="1508">
                  <a:moveTo>
                    <a:pt x="2906" y="1508"/>
                  </a:moveTo>
                  <a:lnTo>
                    <a:pt x="2726" y="1120"/>
                  </a:lnTo>
                  <a:lnTo>
                    <a:pt x="2466" y="740"/>
                  </a:lnTo>
                  <a:lnTo>
                    <a:pt x="2142" y="391"/>
                  </a:lnTo>
                  <a:lnTo>
                    <a:pt x="1769" y="135"/>
                  </a:lnTo>
                  <a:lnTo>
                    <a:pt x="1347" y="0"/>
                  </a:lnTo>
                  <a:lnTo>
                    <a:pt x="905" y="31"/>
                  </a:lnTo>
                  <a:lnTo>
                    <a:pt x="452" y="270"/>
                  </a:lnTo>
                  <a:lnTo>
                    <a:pt x="0" y="765"/>
                  </a:lnTo>
                  <a:lnTo>
                    <a:pt x="553" y="505"/>
                  </a:lnTo>
                  <a:lnTo>
                    <a:pt x="1026" y="397"/>
                  </a:lnTo>
                  <a:lnTo>
                    <a:pt x="1426" y="415"/>
                  </a:lnTo>
                  <a:lnTo>
                    <a:pt x="1776" y="536"/>
                  </a:lnTo>
                  <a:lnTo>
                    <a:pt x="2083" y="730"/>
                  </a:lnTo>
                  <a:lnTo>
                    <a:pt x="2363" y="972"/>
                  </a:lnTo>
                  <a:lnTo>
                    <a:pt x="2626" y="1238"/>
                  </a:lnTo>
                  <a:lnTo>
                    <a:pt x="2906" y="1508"/>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23" name="Freeform 84">
              <a:extLst>
                <a:ext uri="{FF2B5EF4-FFF2-40B4-BE49-F238E27FC236}">
                  <a16:creationId xmlns:a16="http://schemas.microsoft.com/office/drawing/2014/main" id="{20AC94EC-29AB-40F4-ABFA-97B698A51922}"/>
                </a:ext>
              </a:extLst>
            </p:cNvPr>
            <p:cNvSpPr>
              <a:spLocks/>
            </p:cNvSpPr>
            <p:nvPr/>
          </p:nvSpPr>
          <p:spPr bwMode="auto">
            <a:xfrm>
              <a:off x="1964" y="1221"/>
              <a:ext cx="475" cy="250"/>
            </a:xfrm>
            <a:custGeom>
              <a:avLst/>
              <a:gdLst>
                <a:gd name="T0" fmla="*/ 2851 w 2851"/>
                <a:gd name="T1" fmla="*/ 1497 h 1497"/>
                <a:gd name="T2" fmla="*/ 2675 w 2851"/>
                <a:gd name="T3" fmla="*/ 1120 h 1497"/>
                <a:gd name="T4" fmla="*/ 2422 w 2851"/>
                <a:gd name="T5" fmla="*/ 746 h 1497"/>
                <a:gd name="T6" fmla="*/ 2101 w 2851"/>
                <a:gd name="T7" fmla="*/ 404 h 1497"/>
                <a:gd name="T8" fmla="*/ 1731 w 2851"/>
                <a:gd name="T9" fmla="*/ 141 h 1497"/>
                <a:gd name="T10" fmla="*/ 1316 w 2851"/>
                <a:gd name="T11" fmla="*/ 0 h 1497"/>
                <a:gd name="T12" fmla="*/ 884 w 2851"/>
                <a:gd name="T13" fmla="*/ 17 h 1497"/>
                <a:gd name="T14" fmla="*/ 435 w 2851"/>
                <a:gd name="T15" fmla="*/ 238 h 1497"/>
                <a:gd name="T16" fmla="*/ 0 w 2851"/>
                <a:gd name="T17" fmla="*/ 705 h 1497"/>
                <a:gd name="T18" fmla="*/ 542 w 2851"/>
                <a:gd name="T19" fmla="*/ 452 h 1497"/>
                <a:gd name="T20" fmla="*/ 1008 w 2851"/>
                <a:gd name="T21" fmla="*/ 356 h 1497"/>
                <a:gd name="T22" fmla="*/ 1403 w 2851"/>
                <a:gd name="T23" fmla="*/ 377 h 1497"/>
                <a:gd name="T24" fmla="*/ 1748 w 2851"/>
                <a:gd name="T25" fmla="*/ 507 h 1497"/>
                <a:gd name="T26" fmla="*/ 2045 w 2851"/>
                <a:gd name="T27" fmla="*/ 702 h 1497"/>
                <a:gd name="T28" fmla="*/ 2322 w 2851"/>
                <a:gd name="T29" fmla="*/ 953 h 1497"/>
                <a:gd name="T30" fmla="*/ 2581 w 2851"/>
                <a:gd name="T31" fmla="*/ 1223 h 1497"/>
                <a:gd name="T32" fmla="*/ 2851 w 2851"/>
                <a:gd name="T33" fmla="*/ 1497 h 14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1"/>
                <a:gd name="T52" fmla="*/ 0 h 1497"/>
                <a:gd name="T53" fmla="*/ 2851 w 2851"/>
                <a:gd name="T54" fmla="*/ 1497 h 14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1" h="1497">
                  <a:moveTo>
                    <a:pt x="2851" y="1497"/>
                  </a:moveTo>
                  <a:lnTo>
                    <a:pt x="2675" y="1120"/>
                  </a:lnTo>
                  <a:lnTo>
                    <a:pt x="2422" y="746"/>
                  </a:lnTo>
                  <a:lnTo>
                    <a:pt x="2101" y="404"/>
                  </a:lnTo>
                  <a:lnTo>
                    <a:pt x="1731" y="141"/>
                  </a:lnTo>
                  <a:lnTo>
                    <a:pt x="1316" y="0"/>
                  </a:lnTo>
                  <a:lnTo>
                    <a:pt x="884" y="17"/>
                  </a:lnTo>
                  <a:lnTo>
                    <a:pt x="435" y="238"/>
                  </a:lnTo>
                  <a:lnTo>
                    <a:pt x="0" y="705"/>
                  </a:lnTo>
                  <a:lnTo>
                    <a:pt x="542" y="452"/>
                  </a:lnTo>
                  <a:lnTo>
                    <a:pt x="1008" y="356"/>
                  </a:lnTo>
                  <a:lnTo>
                    <a:pt x="1403" y="377"/>
                  </a:lnTo>
                  <a:lnTo>
                    <a:pt x="1748" y="507"/>
                  </a:lnTo>
                  <a:lnTo>
                    <a:pt x="2045" y="702"/>
                  </a:lnTo>
                  <a:lnTo>
                    <a:pt x="2322" y="953"/>
                  </a:lnTo>
                  <a:lnTo>
                    <a:pt x="2581" y="1223"/>
                  </a:lnTo>
                  <a:lnTo>
                    <a:pt x="2851" y="1497"/>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24" name="Freeform 85">
              <a:extLst>
                <a:ext uri="{FF2B5EF4-FFF2-40B4-BE49-F238E27FC236}">
                  <a16:creationId xmlns:a16="http://schemas.microsoft.com/office/drawing/2014/main" id="{C3B2C634-BA40-4DCA-83DC-33D19521C12F}"/>
                </a:ext>
              </a:extLst>
            </p:cNvPr>
            <p:cNvSpPr>
              <a:spLocks/>
            </p:cNvSpPr>
            <p:nvPr/>
          </p:nvSpPr>
          <p:spPr bwMode="auto">
            <a:xfrm>
              <a:off x="1973" y="1222"/>
              <a:ext cx="466" cy="249"/>
            </a:xfrm>
            <a:custGeom>
              <a:avLst/>
              <a:gdLst>
                <a:gd name="T0" fmla="*/ 2793 w 2793"/>
                <a:gd name="T1" fmla="*/ 1494 h 1494"/>
                <a:gd name="T2" fmla="*/ 2623 w 2793"/>
                <a:gd name="T3" fmla="*/ 1123 h 1494"/>
                <a:gd name="T4" fmla="*/ 2375 w 2793"/>
                <a:gd name="T5" fmla="*/ 757 h 1494"/>
                <a:gd name="T6" fmla="*/ 2061 w 2793"/>
                <a:gd name="T7" fmla="*/ 415 h 1494"/>
                <a:gd name="T8" fmla="*/ 1698 w 2793"/>
                <a:gd name="T9" fmla="*/ 152 h 1494"/>
                <a:gd name="T10" fmla="*/ 1286 w 2793"/>
                <a:gd name="T11" fmla="*/ 0 h 1494"/>
                <a:gd name="T12" fmla="*/ 864 w 2793"/>
                <a:gd name="T13" fmla="*/ 11 h 1494"/>
                <a:gd name="T14" fmla="*/ 429 w 2793"/>
                <a:gd name="T15" fmla="*/ 211 h 1494"/>
                <a:gd name="T16" fmla="*/ 0 w 2793"/>
                <a:gd name="T17" fmla="*/ 657 h 1494"/>
                <a:gd name="T18" fmla="*/ 536 w 2793"/>
                <a:gd name="T19" fmla="*/ 415 h 1494"/>
                <a:gd name="T20" fmla="*/ 989 w 2793"/>
                <a:gd name="T21" fmla="*/ 322 h 1494"/>
                <a:gd name="T22" fmla="*/ 1376 w 2793"/>
                <a:gd name="T23" fmla="*/ 353 h 1494"/>
                <a:gd name="T24" fmla="*/ 1707 w 2793"/>
                <a:gd name="T25" fmla="*/ 487 h 1494"/>
                <a:gd name="T26" fmla="*/ 2001 w 2793"/>
                <a:gd name="T27" fmla="*/ 685 h 1494"/>
                <a:gd name="T28" fmla="*/ 2271 w 2793"/>
                <a:gd name="T29" fmla="*/ 941 h 1494"/>
                <a:gd name="T30" fmla="*/ 2526 w 2793"/>
                <a:gd name="T31" fmla="*/ 1217 h 1494"/>
                <a:gd name="T32" fmla="*/ 2793 w 2793"/>
                <a:gd name="T33" fmla="*/ 1494 h 14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93"/>
                <a:gd name="T52" fmla="*/ 0 h 1494"/>
                <a:gd name="T53" fmla="*/ 2793 w 2793"/>
                <a:gd name="T54" fmla="*/ 1494 h 14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93" h="1494">
                  <a:moveTo>
                    <a:pt x="2793" y="1494"/>
                  </a:moveTo>
                  <a:lnTo>
                    <a:pt x="2623" y="1123"/>
                  </a:lnTo>
                  <a:lnTo>
                    <a:pt x="2375" y="757"/>
                  </a:lnTo>
                  <a:lnTo>
                    <a:pt x="2061" y="415"/>
                  </a:lnTo>
                  <a:lnTo>
                    <a:pt x="1698" y="152"/>
                  </a:lnTo>
                  <a:lnTo>
                    <a:pt x="1286" y="0"/>
                  </a:lnTo>
                  <a:lnTo>
                    <a:pt x="864" y="11"/>
                  </a:lnTo>
                  <a:lnTo>
                    <a:pt x="429" y="211"/>
                  </a:lnTo>
                  <a:lnTo>
                    <a:pt x="0" y="657"/>
                  </a:lnTo>
                  <a:lnTo>
                    <a:pt x="536" y="415"/>
                  </a:lnTo>
                  <a:lnTo>
                    <a:pt x="989" y="322"/>
                  </a:lnTo>
                  <a:lnTo>
                    <a:pt x="1376" y="353"/>
                  </a:lnTo>
                  <a:lnTo>
                    <a:pt x="1707" y="487"/>
                  </a:lnTo>
                  <a:lnTo>
                    <a:pt x="2001" y="685"/>
                  </a:lnTo>
                  <a:lnTo>
                    <a:pt x="2271" y="941"/>
                  </a:lnTo>
                  <a:lnTo>
                    <a:pt x="2526" y="1217"/>
                  </a:lnTo>
                  <a:lnTo>
                    <a:pt x="2793" y="1494"/>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25" name="Freeform 86">
              <a:extLst>
                <a:ext uri="{FF2B5EF4-FFF2-40B4-BE49-F238E27FC236}">
                  <a16:creationId xmlns:a16="http://schemas.microsoft.com/office/drawing/2014/main" id="{26D34466-8D83-4D9A-8747-E2B97F44D1DA}"/>
                </a:ext>
              </a:extLst>
            </p:cNvPr>
            <p:cNvSpPr>
              <a:spLocks/>
            </p:cNvSpPr>
            <p:nvPr/>
          </p:nvSpPr>
          <p:spPr bwMode="auto">
            <a:xfrm>
              <a:off x="1983" y="1222"/>
              <a:ext cx="456" cy="249"/>
            </a:xfrm>
            <a:custGeom>
              <a:avLst/>
              <a:gdLst>
                <a:gd name="T0" fmla="*/ 2734 w 2734"/>
                <a:gd name="T1" fmla="*/ 1491 h 1491"/>
                <a:gd name="T2" fmla="*/ 2568 w 2734"/>
                <a:gd name="T3" fmla="*/ 1131 h 1491"/>
                <a:gd name="T4" fmla="*/ 2326 w 2734"/>
                <a:gd name="T5" fmla="*/ 768 h 1491"/>
                <a:gd name="T6" fmla="*/ 2015 w 2734"/>
                <a:gd name="T7" fmla="*/ 429 h 1491"/>
                <a:gd name="T8" fmla="*/ 1659 w 2734"/>
                <a:gd name="T9" fmla="*/ 170 h 1491"/>
                <a:gd name="T10" fmla="*/ 1259 w 2734"/>
                <a:gd name="T11" fmla="*/ 8 h 1491"/>
                <a:gd name="T12" fmla="*/ 840 w 2734"/>
                <a:gd name="T13" fmla="*/ 0 h 1491"/>
                <a:gd name="T14" fmla="*/ 415 w 2734"/>
                <a:gd name="T15" fmla="*/ 190 h 1491"/>
                <a:gd name="T16" fmla="*/ 0 w 2734"/>
                <a:gd name="T17" fmla="*/ 609 h 1491"/>
                <a:gd name="T18" fmla="*/ 522 w 2734"/>
                <a:gd name="T19" fmla="*/ 374 h 1491"/>
                <a:gd name="T20" fmla="*/ 971 w 2734"/>
                <a:gd name="T21" fmla="*/ 291 h 1491"/>
                <a:gd name="T22" fmla="*/ 1348 w 2734"/>
                <a:gd name="T23" fmla="*/ 325 h 1491"/>
                <a:gd name="T24" fmla="*/ 1677 w 2734"/>
                <a:gd name="T25" fmla="*/ 460 h 1491"/>
                <a:gd name="T26" fmla="*/ 1959 w 2734"/>
                <a:gd name="T27" fmla="*/ 668 h 1491"/>
                <a:gd name="T28" fmla="*/ 2225 w 2734"/>
                <a:gd name="T29" fmla="*/ 930 h 1491"/>
                <a:gd name="T30" fmla="*/ 2478 w 2734"/>
                <a:gd name="T31" fmla="*/ 1207 h 1491"/>
                <a:gd name="T32" fmla="*/ 2734 w 2734"/>
                <a:gd name="T33" fmla="*/ 1491 h 14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34"/>
                <a:gd name="T52" fmla="*/ 0 h 1491"/>
                <a:gd name="T53" fmla="*/ 2734 w 2734"/>
                <a:gd name="T54" fmla="*/ 1491 h 14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34" h="1491">
                  <a:moveTo>
                    <a:pt x="2734" y="1491"/>
                  </a:moveTo>
                  <a:lnTo>
                    <a:pt x="2568" y="1131"/>
                  </a:lnTo>
                  <a:lnTo>
                    <a:pt x="2326" y="768"/>
                  </a:lnTo>
                  <a:lnTo>
                    <a:pt x="2015" y="429"/>
                  </a:lnTo>
                  <a:lnTo>
                    <a:pt x="1659" y="170"/>
                  </a:lnTo>
                  <a:lnTo>
                    <a:pt x="1259" y="8"/>
                  </a:lnTo>
                  <a:lnTo>
                    <a:pt x="840" y="0"/>
                  </a:lnTo>
                  <a:lnTo>
                    <a:pt x="415" y="190"/>
                  </a:lnTo>
                  <a:lnTo>
                    <a:pt x="0" y="609"/>
                  </a:lnTo>
                  <a:lnTo>
                    <a:pt x="522" y="374"/>
                  </a:lnTo>
                  <a:lnTo>
                    <a:pt x="971" y="291"/>
                  </a:lnTo>
                  <a:lnTo>
                    <a:pt x="1348" y="325"/>
                  </a:lnTo>
                  <a:lnTo>
                    <a:pt x="1677" y="460"/>
                  </a:lnTo>
                  <a:lnTo>
                    <a:pt x="1959" y="668"/>
                  </a:lnTo>
                  <a:lnTo>
                    <a:pt x="2225" y="930"/>
                  </a:lnTo>
                  <a:lnTo>
                    <a:pt x="2478" y="1207"/>
                  </a:lnTo>
                  <a:lnTo>
                    <a:pt x="2734" y="1491"/>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26" name="Freeform 87">
              <a:extLst>
                <a:ext uri="{FF2B5EF4-FFF2-40B4-BE49-F238E27FC236}">
                  <a16:creationId xmlns:a16="http://schemas.microsoft.com/office/drawing/2014/main" id="{D251680A-354D-43BD-9CD5-DFACD0623A9B}"/>
                </a:ext>
              </a:extLst>
            </p:cNvPr>
            <p:cNvSpPr>
              <a:spLocks/>
            </p:cNvSpPr>
            <p:nvPr/>
          </p:nvSpPr>
          <p:spPr bwMode="auto">
            <a:xfrm>
              <a:off x="1991" y="1386"/>
              <a:ext cx="94" cy="112"/>
            </a:xfrm>
            <a:custGeom>
              <a:avLst/>
              <a:gdLst>
                <a:gd name="T0" fmla="*/ 59 w 567"/>
                <a:gd name="T1" fmla="*/ 101 h 668"/>
                <a:gd name="T2" fmla="*/ 28 w 567"/>
                <a:gd name="T3" fmla="*/ 177 h 668"/>
                <a:gd name="T4" fmla="*/ 14 w 567"/>
                <a:gd name="T5" fmla="*/ 250 h 668"/>
                <a:gd name="T6" fmla="*/ 0 w 567"/>
                <a:gd name="T7" fmla="*/ 319 h 668"/>
                <a:gd name="T8" fmla="*/ 4 w 567"/>
                <a:gd name="T9" fmla="*/ 385 h 668"/>
                <a:gd name="T10" fmla="*/ 7 w 567"/>
                <a:gd name="T11" fmla="*/ 443 h 668"/>
                <a:gd name="T12" fmla="*/ 21 w 567"/>
                <a:gd name="T13" fmla="*/ 498 h 668"/>
                <a:gd name="T14" fmla="*/ 45 w 567"/>
                <a:gd name="T15" fmla="*/ 547 h 668"/>
                <a:gd name="T16" fmla="*/ 76 w 567"/>
                <a:gd name="T17" fmla="*/ 595 h 668"/>
                <a:gd name="T18" fmla="*/ 108 w 567"/>
                <a:gd name="T19" fmla="*/ 668 h 668"/>
                <a:gd name="T20" fmla="*/ 138 w 567"/>
                <a:gd name="T21" fmla="*/ 664 h 668"/>
                <a:gd name="T22" fmla="*/ 177 w 567"/>
                <a:gd name="T23" fmla="*/ 595 h 668"/>
                <a:gd name="T24" fmla="*/ 224 w 567"/>
                <a:gd name="T25" fmla="*/ 488 h 668"/>
                <a:gd name="T26" fmla="*/ 280 w 567"/>
                <a:gd name="T27" fmla="*/ 353 h 668"/>
                <a:gd name="T28" fmla="*/ 356 w 567"/>
                <a:gd name="T29" fmla="*/ 218 h 668"/>
                <a:gd name="T30" fmla="*/ 446 w 567"/>
                <a:gd name="T31" fmla="*/ 91 h 668"/>
                <a:gd name="T32" fmla="*/ 567 w 567"/>
                <a:gd name="T33" fmla="*/ 0 h 668"/>
                <a:gd name="T34" fmla="*/ 498 w 567"/>
                <a:gd name="T35" fmla="*/ 11 h 668"/>
                <a:gd name="T36" fmla="*/ 436 w 567"/>
                <a:gd name="T37" fmla="*/ 25 h 668"/>
                <a:gd name="T38" fmla="*/ 373 w 567"/>
                <a:gd name="T39" fmla="*/ 39 h 668"/>
                <a:gd name="T40" fmla="*/ 311 w 567"/>
                <a:gd name="T41" fmla="*/ 52 h 668"/>
                <a:gd name="T42" fmla="*/ 242 w 567"/>
                <a:gd name="T43" fmla="*/ 60 h 668"/>
                <a:gd name="T44" fmla="*/ 180 w 567"/>
                <a:gd name="T45" fmla="*/ 74 h 668"/>
                <a:gd name="T46" fmla="*/ 117 w 567"/>
                <a:gd name="T47" fmla="*/ 87 h 668"/>
                <a:gd name="T48" fmla="*/ 59 w 567"/>
                <a:gd name="T49" fmla="*/ 101 h 6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7"/>
                <a:gd name="T76" fmla="*/ 0 h 668"/>
                <a:gd name="T77" fmla="*/ 567 w 567"/>
                <a:gd name="T78" fmla="*/ 668 h 6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7" h="668">
                  <a:moveTo>
                    <a:pt x="59" y="101"/>
                  </a:moveTo>
                  <a:lnTo>
                    <a:pt x="28" y="177"/>
                  </a:lnTo>
                  <a:lnTo>
                    <a:pt x="14" y="250"/>
                  </a:lnTo>
                  <a:lnTo>
                    <a:pt x="0" y="319"/>
                  </a:lnTo>
                  <a:lnTo>
                    <a:pt x="4" y="385"/>
                  </a:lnTo>
                  <a:lnTo>
                    <a:pt x="7" y="443"/>
                  </a:lnTo>
                  <a:lnTo>
                    <a:pt x="21" y="498"/>
                  </a:lnTo>
                  <a:lnTo>
                    <a:pt x="45" y="547"/>
                  </a:lnTo>
                  <a:lnTo>
                    <a:pt x="76" y="595"/>
                  </a:lnTo>
                  <a:lnTo>
                    <a:pt x="108" y="668"/>
                  </a:lnTo>
                  <a:lnTo>
                    <a:pt x="138" y="664"/>
                  </a:lnTo>
                  <a:lnTo>
                    <a:pt x="177" y="595"/>
                  </a:lnTo>
                  <a:lnTo>
                    <a:pt x="224" y="488"/>
                  </a:lnTo>
                  <a:lnTo>
                    <a:pt x="280" y="353"/>
                  </a:lnTo>
                  <a:lnTo>
                    <a:pt x="356" y="218"/>
                  </a:lnTo>
                  <a:lnTo>
                    <a:pt x="446" y="91"/>
                  </a:lnTo>
                  <a:lnTo>
                    <a:pt x="567" y="0"/>
                  </a:lnTo>
                  <a:lnTo>
                    <a:pt x="498" y="11"/>
                  </a:lnTo>
                  <a:lnTo>
                    <a:pt x="436" y="25"/>
                  </a:lnTo>
                  <a:lnTo>
                    <a:pt x="373" y="39"/>
                  </a:lnTo>
                  <a:lnTo>
                    <a:pt x="311" y="52"/>
                  </a:lnTo>
                  <a:lnTo>
                    <a:pt x="242" y="60"/>
                  </a:lnTo>
                  <a:lnTo>
                    <a:pt x="180" y="74"/>
                  </a:lnTo>
                  <a:lnTo>
                    <a:pt x="117" y="87"/>
                  </a:lnTo>
                  <a:lnTo>
                    <a:pt x="59" y="101"/>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27" name="Freeform 88">
              <a:extLst>
                <a:ext uri="{FF2B5EF4-FFF2-40B4-BE49-F238E27FC236}">
                  <a16:creationId xmlns:a16="http://schemas.microsoft.com/office/drawing/2014/main" id="{1709AEDF-57B1-4B39-A184-A04AA186A3A5}"/>
                </a:ext>
              </a:extLst>
            </p:cNvPr>
            <p:cNvSpPr>
              <a:spLocks/>
            </p:cNvSpPr>
            <p:nvPr/>
          </p:nvSpPr>
          <p:spPr bwMode="auto">
            <a:xfrm>
              <a:off x="1991" y="1386"/>
              <a:ext cx="94" cy="112"/>
            </a:xfrm>
            <a:custGeom>
              <a:avLst/>
              <a:gdLst>
                <a:gd name="T0" fmla="*/ 59 w 567"/>
                <a:gd name="T1" fmla="*/ 101 h 668"/>
                <a:gd name="T2" fmla="*/ 28 w 567"/>
                <a:gd name="T3" fmla="*/ 177 h 668"/>
                <a:gd name="T4" fmla="*/ 14 w 567"/>
                <a:gd name="T5" fmla="*/ 250 h 668"/>
                <a:gd name="T6" fmla="*/ 0 w 567"/>
                <a:gd name="T7" fmla="*/ 319 h 668"/>
                <a:gd name="T8" fmla="*/ 4 w 567"/>
                <a:gd name="T9" fmla="*/ 385 h 668"/>
                <a:gd name="T10" fmla="*/ 7 w 567"/>
                <a:gd name="T11" fmla="*/ 443 h 668"/>
                <a:gd name="T12" fmla="*/ 21 w 567"/>
                <a:gd name="T13" fmla="*/ 498 h 668"/>
                <a:gd name="T14" fmla="*/ 45 w 567"/>
                <a:gd name="T15" fmla="*/ 547 h 668"/>
                <a:gd name="T16" fmla="*/ 76 w 567"/>
                <a:gd name="T17" fmla="*/ 595 h 668"/>
                <a:gd name="T18" fmla="*/ 108 w 567"/>
                <a:gd name="T19" fmla="*/ 668 h 668"/>
                <a:gd name="T20" fmla="*/ 138 w 567"/>
                <a:gd name="T21" fmla="*/ 664 h 668"/>
                <a:gd name="T22" fmla="*/ 177 w 567"/>
                <a:gd name="T23" fmla="*/ 595 h 668"/>
                <a:gd name="T24" fmla="*/ 224 w 567"/>
                <a:gd name="T25" fmla="*/ 488 h 668"/>
                <a:gd name="T26" fmla="*/ 280 w 567"/>
                <a:gd name="T27" fmla="*/ 353 h 668"/>
                <a:gd name="T28" fmla="*/ 356 w 567"/>
                <a:gd name="T29" fmla="*/ 218 h 668"/>
                <a:gd name="T30" fmla="*/ 446 w 567"/>
                <a:gd name="T31" fmla="*/ 91 h 668"/>
                <a:gd name="T32" fmla="*/ 567 w 567"/>
                <a:gd name="T33" fmla="*/ 0 h 668"/>
                <a:gd name="T34" fmla="*/ 498 w 567"/>
                <a:gd name="T35" fmla="*/ 11 h 668"/>
                <a:gd name="T36" fmla="*/ 436 w 567"/>
                <a:gd name="T37" fmla="*/ 25 h 668"/>
                <a:gd name="T38" fmla="*/ 373 w 567"/>
                <a:gd name="T39" fmla="*/ 39 h 668"/>
                <a:gd name="T40" fmla="*/ 311 w 567"/>
                <a:gd name="T41" fmla="*/ 52 h 668"/>
                <a:gd name="T42" fmla="*/ 242 w 567"/>
                <a:gd name="T43" fmla="*/ 60 h 668"/>
                <a:gd name="T44" fmla="*/ 180 w 567"/>
                <a:gd name="T45" fmla="*/ 74 h 668"/>
                <a:gd name="T46" fmla="*/ 117 w 567"/>
                <a:gd name="T47" fmla="*/ 87 h 668"/>
                <a:gd name="T48" fmla="*/ 59 w 567"/>
                <a:gd name="T49" fmla="*/ 101 h 6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7"/>
                <a:gd name="T76" fmla="*/ 0 h 668"/>
                <a:gd name="T77" fmla="*/ 567 w 567"/>
                <a:gd name="T78" fmla="*/ 668 h 6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7" h="668">
                  <a:moveTo>
                    <a:pt x="59" y="101"/>
                  </a:moveTo>
                  <a:lnTo>
                    <a:pt x="28" y="177"/>
                  </a:lnTo>
                  <a:lnTo>
                    <a:pt x="14" y="250"/>
                  </a:lnTo>
                  <a:lnTo>
                    <a:pt x="0" y="319"/>
                  </a:lnTo>
                  <a:lnTo>
                    <a:pt x="4" y="385"/>
                  </a:lnTo>
                  <a:lnTo>
                    <a:pt x="7" y="443"/>
                  </a:lnTo>
                  <a:lnTo>
                    <a:pt x="21" y="498"/>
                  </a:lnTo>
                  <a:lnTo>
                    <a:pt x="45" y="547"/>
                  </a:lnTo>
                  <a:lnTo>
                    <a:pt x="76" y="595"/>
                  </a:lnTo>
                  <a:lnTo>
                    <a:pt x="108" y="668"/>
                  </a:lnTo>
                  <a:lnTo>
                    <a:pt x="138" y="664"/>
                  </a:lnTo>
                  <a:lnTo>
                    <a:pt x="177" y="595"/>
                  </a:lnTo>
                  <a:lnTo>
                    <a:pt x="224" y="488"/>
                  </a:lnTo>
                  <a:lnTo>
                    <a:pt x="280" y="353"/>
                  </a:lnTo>
                  <a:lnTo>
                    <a:pt x="356" y="218"/>
                  </a:lnTo>
                  <a:lnTo>
                    <a:pt x="446" y="91"/>
                  </a:lnTo>
                  <a:lnTo>
                    <a:pt x="567" y="0"/>
                  </a:lnTo>
                  <a:lnTo>
                    <a:pt x="498" y="11"/>
                  </a:lnTo>
                  <a:lnTo>
                    <a:pt x="436" y="25"/>
                  </a:lnTo>
                  <a:lnTo>
                    <a:pt x="373" y="39"/>
                  </a:lnTo>
                  <a:lnTo>
                    <a:pt x="311" y="52"/>
                  </a:lnTo>
                  <a:lnTo>
                    <a:pt x="242" y="60"/>
                  </a:lnTo>
                  <a:lnTo>
                    <a:pt x="180" y="74"/>
                  </a:lnTo>
                  <a:lnTo>
                    <a:pt x="117" y="87"/>
                  </a:lnTo>
                  <a:lnTo>
                    <a:pt x="59" y="101"/>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28" name="Freeform 89">
              <a:extLst>
                <a:ext uri="{FF2B5EF4-FFF2-40B4-BE49-F238E27FC236}">
                  <a16:creationId xmlns:a16="http://schemas.microsoft.com/office/drawing/2014/main" id="{B922E488-A05E-443C-A2E1-9D4B756CE747}"/>
                </a:ext>
              </a:extLst>
            </p:cNvPr>
            <p:cNvSpPr>
              <a:spLocks/>
            </p:cNvSpPr>
            <p:nvPr/>
          </p:nvSpPr>
          <p:spPr bwMode="auto">
            <a:xfrm>
              <a:off x="1996" y="1315"/>
              <a:ext cx="415" cy="158"/>
            </a:xfrm>
            <a:custGeom>
              <a:avLst/>
              <a:gdLst>
                <a:gd name="T0" fmla="*/ 2485 w 2485"/>
                <a:gd name="T1" fmla="*/ 951 h 951"/>
                <a:gd name="T2" fmla="*/ 2271 w 2485"/>
                <a:gd name="T3" fmla="*/ 791 h 951"/>
                <a:gd name="T4" fmla="*/ 2067 w 2485"/>
                <a:gd name="T5" fmla="*/ 636 h 951"/>
                <a:gd name="T6" fmla="*/ 1849 w 2485"/>
                <a:gd name="T7" fmla="*/ 488 h 951"/>
                <a:gd name="T8" fmla="*/ 1629 w 2485"/>
                <a:gd name="T9" fmla="*/ 359 h 951"/>
                <a:gd name="T10" fmla="*/ 1397 w 2485"/>
                <a:gd name="T11" fmla="*/ 232 h 951"/>
                <a:gd name="T12" fmla="*/ 1148 w 2485"/>
                <a:gd name="T13" fmla="*/ 128 h 951"/>
                <a:gd name="T14" fmla="*/ 881 w 2485"/>
                <a:gd name="T15" fmla="*/ 48 h 951"/>
                <a:gd name="T16" fmla="*/ 599 w 2485"/>
                <a:gd name="T17" fmla="*/ 0 h 951"/>
                <a:gd name="T18" fmla="*/ 402 w 2485"/>
                <a:gd name="T19" fmla="*/ 62 h 951"/>
                <a:gd name="T20" fmla="*/ 250 w 2485"/>
                <a:gd name="T21" fmla="*/ 125 h 951"/>
                <a:gd name="T22" fmla="*/ 135 w 2485"/>
                <a:gd name="T23" fmla="*/ 183 h 951"/>
                <a:gd name="T24" fmla="*/ 66 w 2485"/>
                <a:gd name="T25" fmla="*/ 246 h 951"/>
                <a:gd name="T26" fmla="*/ 14 w 2485"/>
                <a:gd name="T27" fmla="*/ 304 h 951"/>
                <a:gd name="T28" fmla="*/ 0 w 2485"/>
                <a:gd name="T29" fmla="*/ 373 h 951"/>
                <a:gd name="T30" fmla="*/ 8 w 2485"/>
                <a:gd name="T31" fmla="*/ 439 h 951"/>
                <a:gd name="T32" fmla="*/ 32 w 2485"/>
                <a:gd name="T33" fmla="*/ 519 h 951"/>
                <a:gd name="T34" fmla="*/ 346 w 2485"/>
                <a:gd name="T35" fmla="*/ 525 h 951"/>
                <a:gd name="T36" fmla="*/ 657 w 2485"/>
                <a:gd name="T37" fmla="*/ 557 h 951"/>
                <a:gd name="T38" fmla="*/ 965 w 2485"/>
                <a:gd name="T39" fmla="*/ 605 h 951"/>
                <a:gd name="T40" fmla="*/ 1276 w 2485"/>
                <a:gd name="T41" fmla="*/ 667 h 951"/>
                <a:gd name="T42" fmla="*/ 1577 w 2485"/>
                <a:gd name="T43" fmla="*/ 733 h 951"/>
                <a:gd name="T44" fmla="*/ 1877 w 2485"/>
                <a:gd name="T45" fmla="*/ 808 h 951"/>
                <a:gd name="T46" fmla="*/ 2178 w 2485"/>
                <a:gd name="T47" fmla="*/ 882 h 951"/>
                <a:gd name="T48" fmla="*/ 2485 w 2485"/>
                <a:gd name="T49" fmla="*/ 951 h 9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85"/>
                <a:gd name="T76" fmla="*/ 0 h 951"/>
                <a:gd name="T77" fmla="*/ 2485 w 2485"/>
                <a:gd name="T78" fmla="*/ 951 h 9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85" h="951">
                  <a:moveTo>
                    <a:pt x="2485" y="951"/>
                  </a:moveTo>
                  <a:lnTo>
                    <a:pt x="2271" y="791"/>
                  </a:lnTo>
                  <a:lnTo>
                    <a:pt x="2067" y="636"/>
                  </a:lnTo>
                  <a:lnTo>
                    <a:pt x="1849" y="488"/>
                  </a:lnTo>
                  <a:lnTo>
                    <a:pt x="1629" y="359"/>
                  </a:lnTo>
                  <a:lnTo>
                    <a:pt x="1397" y="232"/>
                  </a:lnTo>
                  <a:lnTo>
                    <a:pt x="1148" y="128"/>
                  </a:lnTo>
                  <a:lnTo>
                    <a:pt x="881" y="48"/>
                  </a:lnTo>
                  <a:lnTo>
                    <a:pt x="599" y="0"/>
                  </a:lnTo>
                  <a:lnTo>
                    <a:pt x="402" y="62"/>
                  </a:lnTo>
                  <a:lnTo>
                    <a:pt x="250" y="125"/>
                  </a:lnTo>
                  <a:lnTo>
                    <a:pt x="135" y="183"/>
                  </a:lnTo>
                  <a:lnTo>
                    <a:pt x="66" y="246"/>
                  </a:lnTo>
                  <a:lnTo>
                    <a:pt x="14" y="304"/>
                  </a:lnTo>
                  <a:lnTo>
                    <a:pt x="0" y="373"/>
                  </a:lnTo>
                  <a:lnTo>
                    <a:pt x="8" y="439"/>
                  </a:lnTo>
                  <a:lnTo>
                    <a:pt x="32" y="519"/>
                  </a:lnTo>
                  <a:lnTo>
                    <a:pt x="346" y="525"/>
                  </a:lnTo>
                  <a:lnTo>
                    <a:pt x="657" y="557"/>
                  </a:lnTo>
                  <a:lnTo>
                    <a:pt x="965" y="605"/>
                  </a:lnTo>
                  <a:lnTo>
                    <a:pt x="1276" y="667"/>
                  </a:lnTo>
                  <a:lnTo>
                    <a:pt x="1577" y="733"/>
                  </a:lnTo>
                  <a:lnTo>
                    <a:pt x="1877" y="808"/>
                  </a:lnTo>
                  <a:lnTo>
                    <a:pt x="2178" y="882"/>
                  </a:lnTo>
                  <a:lnTo>
                    <a:pt x="2485" y="951"/>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29" name="Freeform 90">
              <a:extLst>
                <a:ext uri="{FF2B5EF4-FFF2-40B4-BE49-F238E27FC236}">
                  <a16:creationId xmlns:a16="http://schemas.microsoft.com/office/drawing/2014/main" id="{4CC454DB-0101-425F-9BD5-70EFF3D1D67B}"/>
                </a:ext>
              </a:extLst>
            </p:cNvPr>
            <p:cNvSpPr>
              <a:spLocks/>
            </p:cNvSpPr>
            <p:nvPr/>
          </p:nvSpPr>
          <p:spPr bwMode="auto">
            <a:xfrm>
              <a:off x="1996" y="1319"/>
              <a:ext cx="415" cy="154"/>
            </a:xfrm>
            <a:custGeom>
              <a:avLst/>
              <a:gdLst>
                <a:gd name="T0" fmla="*/ 2485 w 2485"/>
                <a:gd name="T1" fmla="*/ 930 h 930"/>
                <a:gd name="T2" fmla="*/ 2271 w 2485"/>
                <a:gd name="T3" fmla="*/ 774 h 930"/>
                <a:gd name="T4" fmla="*/ 2067 w 2485"/>
                <a:gd name="T5" fmla="*/ 625 h 930"/>
                <a:gd name="T6" fmla="*/ 1853 w 2485"/>
                <a:gd name="T7" fmla="*/ 481 h 930"/>
                <a:gd name="T8" fmla="*/ 1639 w 2485"/>
                <a:gd name="T9" fmla="*/ 352 h 930"/>
                <a:gd name="T10" fmla="*/ 1404 w 2485"/>
                <a:gd name="T11" fmla="*/ 228 h 930"/>
                <a:gd name="T12" fmla="*/ 1162 w 2485"/>
                <a:gd name="T13" fmla="*/ 124 h 930"/>
                <a:gd name="T14" fmla="*/ 896 w 2485"/>
                <a:gd name="T15" fmla="*/ 49 h 930"/>
                <a:gd name="T16" fmla="*/ 619 w 2485"/>
                <a:gd name="T17" fmla="*/ 0 h 930"/>
                <a:gd name="T18" fmla="*/ 415 w 2485"/>
                <a:gd name="T19" fmla="*/ 55 h 930"/>
                <a:gd name="T20" fmla="*/ 264 w 2485"/>
                <a:gd name="T21" fmla="*/ 113 h 930"/>
                <a:gd name="T22" fmla="*/ 146 w 2485"/>
                <a:gd name="T23" fmla="*/ 170 h 930"/>
                <a:gd name="T24" fmla="*/ 69 w 2485"/>
                <a:gd name="T25" fmla="*/ 228 h 930"/>
                <a:gd name="T26" fmla="*/ 22 w 2485"/>
                <a:gd name="T27" fmla="*/ 286 h 930"/>
                <a:gd name="T28" fmla="*/ 0 w 2485"/>
                <a:gd name="T29" fmla="*/ 352 h 930"/>
                <a:gd name="T30" fmla="*/ 8 w 2485"/>
                <a:gd name="T31" fmla="*/ 418 h 930"/>
                <a:gd name="T32" fmla="*/ 32 w 2485"/>
                <a:gd name="T33" fmla="*/ 498 h 930"/>
                <a:gd name="T34" fmla="*/ 336 w 2485"/>
                <a:gd name="T35" fmla="*/ 476 h 930"/>
                <a:gd name="T36" fmla="*/ 640 w 2485"/>
                <a:gd name="T37" fmla="*/ 490 h 930"/>
                <a:gd name="T38" fmla="*/ 941 w 2485"/>
                <a:gd name="T39" fmla="*/ 525 h 930"/>
                <a:gd name="T40" fmla="*/ 1252 w 2485"/>
                <a:gd name="T41" fmla="*/ 591 h 930"/>
                <a:gd name="T42" fmla="*/ 1560 w 2485"/>
                <a:gd name="T43" fmla="*/ 660 h 930"/>
                <a:gd name="T44" fmla="*/ 1863 w 2485"/>
                <a:gd name="T45" fmla="*/ 750 h 930"/>
                <a:gd name="T46" fmla="*/ 2174 w 2485"/>
                <a:gd name="T47" fmla="*/ 839 h 930"/>
                <a:gd name="T48" fmla="*/ 2485 w 2485"/>
                <a:gd name="T49" fmla="*/ 930 h 9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85"/>
                <a:gd name="T76" fmla="*/ 0 h 930"/>
                <a:gd name="T77" fmla="*/ 2485 w 2485"/>
                <a:gd name="T78" fmla="*/ 930 h 9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85" h="930">
                  <a:moveTo>
                    <a:pt x="2485" y="930"/>
                  </a:moveTo>
                  <a:lnTo>
                    <a:pt x="2271" y="774"/>
                  </a:lnTo>
                  <a:lnTo>
                    <a:pt x="2067" y="625"/>
                  </a:lnTo>
                  <a:lnTo>
                    <a:pt x="1853" y="481"/>
                  </a:lnTo>
                  <a:lnTo>
                    <a:pt x="1639" y="352"/>
                  </a:lnTo>
                  <a:lnTo>
                    <a:pt x="1404" y="228"/>
                  </a:lnTo>
                  <a:lnTo>
                    <a:pt x="1162" y="124"/>
                  </a:lnTo>
                  <a:lnTo>
                    <a:pt x="896" y="49"/>
                  </a:lnTo>
                  <a:lnTo>
                    <a:pt x="619" y="0"/>
                  </a:lnTo>
                  <a:lnTo>
                    <a:pt x="415" y="55"/>
                  </a:lnTo>
                  <a:lnTo>
                    <a:pt x="264" y="113"/>
                  </a:lnTo>
                  <a:lnTo>
                    <a:pt x="146" y="170"/>
                  </a:lnTo>
                  <a:lnTo>
                    <a:pt x="69" y="228"/>
                  </a:lnTo>
                  <a:lnTo>
                    <a:pt x="22" y="286"/>
                  </a:lnTo>
                  <a:lnTo>
                    <a:pt x="0" y="352"/>
                  </a:lnTo>
                  <a:lnTo>
                    <a:pt x="8" y="418"/>
                  </a:lnTo>
                  <a:lnTo>
                    <a:pt x="32" y="498"/>
                  </a:lnTo>
                  <a:lnTo>
                    <a:pt x="336" y="476"/>
                  </a:lnTo>
                  <a:lnTo>
                    <a:pt x="640" y="490"/>
                  </a:lnTo>
                  <a:lnTo>
                    <a:pt x="941" y="525"/>
                  </a:lnTo>
                  <a:lnTo>
                    <a:pt x="1252" y="591"/>
                  </a:lnTo>
                  <a:lnTo>
                    <a:pt x="1560" y="660"/>
                  </a:lnTo>
                  <a:lnTo>
                    <a:pt x="1863" y="750"/>
                  </a:lnTo>
                  <a:lnTo>
                    <a:pt x="2174" y="839"/>
                  </a:lnTo>
                  <a:lnTo>
                    <a:pt x="2485" y="93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0" name="Freeform 91">
              <a:extLst>
                <a:ext uri="{FF2B5EF4-FFF2-40B4-BE49-F238E27FC236}">
                  <a16:creationId xmlns:a16="http://schemas.microsoft.com/office/drawing/2014/main" id="{A8803365-5724-41E6-9024-958E834F8161}"/>
                </a:ext>
              </a:extLst>
            </p:cNvPr>
            <p:cNvSpPr>
              <a:spLocks/>
            </p:cNvSpPr>
            <p:nvPr/>
          </p:nvSpPr>
          <p:spPr bwMode="auto">
            <a:xfrm>
              <a:off x="1998" y="1323"/>
              <a:ext cx="413" cy="150"/>
            </a:xfrm>
            <a:custGeom>
              <a:avLst/>
              <a:gdLst>
                <a:gd name="T0" fmla="*/ 2477 w 2477"/>
                <a:gd name="T1" fmla="*/ 903 h 903"/>
                <a:gd name="T2" fmla="*/ 2270 w 2477"/>
                <a:gd name="T3" fmla="*/ 751 h 903"/>
                <a:gd name="T4" fmla="*/ 2066 w 2477"/>
                <a:gd name="T5" fmla="*/ 602 h 903"/>
                <a:gd name="T6" fmla="*/ 1855 w 2477"/>
                <a:gd name="T7" fmla="*/ 460 h 903"/>
                <a:gd name="T8" fmla="*/ 1641 w 2477"/>
                <a:gd name="T9" fmla="*/ 333 h 903"/>
                <a:gd name="T10" fmla="*/ 1406 w 2477"/>
                <a:gd name="T11" fmla="*/ 212 h 903"/>
                <a:gd name="T12" fmla="*/ 1164 w 2477"/>
                <a:gd name="T13" fmla="*/ 118 h 903"/>
                <a:gd name="T14" fmla="*/ 902 w 2477"/>
                <a:gd name="T15" fmla="*/ 42 h 903"/>
                <a:gd name="T16" fmla="*/ 622 w 2477"/>
                <a:gd name="T17" fmla="*/ 0 h 903"/>
                <a:gd name="T18" fmla="*/ 418 w 2477"/>
                <a:gd name="T19" fmla="*/ 49 h 903"/>
                <a:gd name="T20" fmla="*/ 259 w 2477"/>
                <a:gd name="T21" fmla="*/ 104 h 903"/>
                <a:gd name="T22" fmla="*/ 141 w 2477"/>
                <a:gd name="T23" fmla="*/ 152 h 903"/>
                <a:gd name="T24" fmla="*/ 66 w 2477"/>
                <a:gd name="T25" fmla="*/ 212 h 903"/>
                <a:gd name="T26" fmla="*/ 17 w 2477"/>
                <a:gd name="T27" fmla="*/ 267 h 903"/>
                <a:gd name="T28" fmla="*/ 0 w 2477"/>
                <a:gd name="T29" fmla="*/ 328 h 903"/>
                <a:gd name="T30" fmla="*/ 0 w 2477"/>
                <a:gd name="T31" fmla="*/ 394 h 903"/>
                <a:gd name="T32" fmla="*/ 24 w 2477"/>
                <a:gd name="T33" fmla="*/ 471 h 903"/>
                <a:gd name="T34" fmla="*/ 317 w 2477"/>
                <a:gd name="T35" fmla="*/ 419 h 903"/>
                <a:gd name="T36" fmla="*/ 619 w 2477"/>
                <a:gd name="T37" fmla="*/ 419 h 903"/>
                <a:gd name="T38" fmla="*/ 916 w 2477"/>
                <a:gd name="T39" fmla="*/ 449 h 903"/>
                <a:gd name="T40" fmla="*/ 1227 w 2477"/>
                <a:gd name="T41" fmla="*/ 512 h 903"/>
                <a:gd name="T42" fmla="*/ 1530 w 2477"/>
                <a:gd name="T43" fmla="*/ 588 h 903"/>
                <a:gd name="T44" fmla="*/ 1841 w 2477"/>
                <a:gd name="T45" fmla="*/ 688 h 903"/>
                <a:gd name="T46" fmla="*/ 2155 w 2477"/>
                <a:gd name="T47" fmla="*/ 795 h 903"/>
                <a:gd name="T48" fmla="*/ 2477 w 2477"/>
                <a:gd name="T49" fmla="*/ 903 h 9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77"/>
                <a:gd name="T76" fmla="*/ 0 h 903"/>
                <a:gd name="T77" fmla="*/ 2477 w 2477"/>
                <a:gd name="T78" fmla="*/ 903 h 9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77" h="903">
                  <a:moveTo>
                    <a:pt x="2477" y="903"/>
                  </a:moveTo>
                  <a:lnTo>
                    <a:pt x="2270" y="751"/>
                  </a:lnTo>
                  <a:lnTo>
                    <a:pt x="2066" y="602"/>
                  </a:lnTo>
                  <a:lnTo>
                    <a:pt x="1855" y="460"/>
                  </a:lnTo>
                  <a:lnTo>
                    <a:pt x="1641" y="333"/>
                  </a:lnTo>
                  <a:lnTo>
                    <a:pt x="1406" y="212"/>
                  </a:lnTo>
                  <a:lnTo>
                    <a:pt x="1164" y="118"/>
                  </a:lnTo>
                  <a:lnTo>
                    <a:pt x="902" y="42"/>
                  </a:lnTo>
                  <a:lnTo>
                    <a:pt x="622" y="0"/>
                  </a:lnTo>
                  <a:lnTo>
                    <a:pt x="418" y="49"/>
                  </a:lnTo>
                  <a:lnTo>
                    <a:pt x="259" y="104"/>
                  </a:lnTo>
                  <a:lnTo>
                    <a:pt x="141" y="152"/>
                  </a:lnTo>
                  <a:lnTo>
                    <a:pt x="66" y="212"/>
                  </a:lnTo>
                  <a:lnTo>
                    <a:pt x="17" y="267"/>
                  </a:lnTo>
                  <a:lnTo>
                    <a:pt x="0" y="328"/>
                  </a:lnTo>
                  <a:lnTo>
                    <a:pt x="0" y="394"/>
                  </a:lnTo>
                  <a:lnTo>
                    <a:pt x="24" y="471"/>
                  </a:lnTo>
                  <a:lnTo>
                    <a:pt x="317" y="419"/>
                  </a:lnTo>
                  <a:lnTo>
                    <a:pt x="619" y="419"/>
                  </a:lnTo>
                  <a:lnTo>
                    <a:pt x="916" y="449"/>
                  </a:lnTo>
                  <a:lnTo>
                    <a:pt x="1227" y="512"/>
                  </a:lnTo>
                  <a:lnTo>
                    <a:pt x="1530" y="588"/>
                  </a:lnTo>
                  <a:lnTo>
                    <a:pt x="1841" y="688"/>
                  </a:lnTo>
                  <a:lnTo>
                    <a:pt x="2155" y="795"/>
                  </a:lnTo>
                  <a:lnTo>
                    <a:pt x="2477" y="903"/>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1" name="Freeform 92">
              <a:extLst>
                <a:ext uri="{FF2B5EF4-FFF2-40B4-BE49-F238E27FC236}">
                  <a16:creationId xmlns:a16="http://schemas.microsoft.com/office/drawing/2014/main" id="{BCF520E1-D1FE-4E6F-B5D3-E74F3BE77F70}"/>
                </a:ext>
              </a:extLst>
            </p:cNvPr>
            <p:cNvSpPr>
              <a:spLocks/>
            </p:cNvSpPr>
            <p:nvPr/>
          </p:nvSpPr>
          <p:spPr bwMode="auto">
            <a:xfrm>
              <a:off x="1998" y="1326"/>
              <a:ext cx="413" cy="147"/>
            </a:xfrm>
            <a:custGeom>
              <a:avLst/>
              <a:gdLst>
                <a:gd name="T0" fmla="*/ 2477 w 2477"/>
                <a:gd name="T1" fmla="*/ 886 h 886"/>
                <a:gd name="T2" fmla="*/ 2270 w 2477"/>
                <a:gd name="T3" fmla="*/ 734 h 886"/>
                <a:gd name="T4" fmla="*/ 2066 w 2477"/>
                <a:gd name="T5" fmla="*/ 592 h 886"/>
                <a:gd name="T6" fmla="*/ 1855 w 2477"/>
                <a:gd name="T7" fmla="*/ 446 h 886"/>
                <a:gd name="T8" fmla="*/ 1641 w 2477"/>
                <a:gd name="T9" fmla="*/ 319 h 886"/>
                <a:gd name="T10" fmla="*/ 1409 w 2477"/>
                <a:gd name="T11" fmla="*/ 204 h 886"/>
                <a:gd name="T12" fmla="*/ 1167 w 2477"/>
                <a:gd name="T13" fmla="*/ 115 h 886"/>
                <a:gd name="T14" fmla="*/ 905 w 2477"/>
                <a:gd name="T15" fmla="*/ 42 h 886"/>
                <a:gd name="T16" fmla="*/ 632 w 2477"/>
                <a:gd name="T17" fmla="*/ 0 h 886"/>
                <a:gd name="T18" fmla="*/ 424 w 2477"/>
                <a:gd name="T19" fmla="*/ 46 h 886"/>
                <a:gd name="T20" fmla="*/ 269 w 2477"/>
                <a:gd name="T21" fmla="*/ 101 h 886"/>
                <a:gd name="T22" fmla="*/ 148 w 2477"/>
                <a:gd name="T23" fmla="*/ 149 h 886"/>
                <a:gd name="T24" fmla="*/ 69 w 2477"/>
                <a:gd name="T25" fmla="*/ 204 h 886"/>
                <a:gd name="T26" fmla="*/ 20 w 2477"/>
                <a:gd name="T27" fmla="*/ 256 h 886"/>
                <a:gd name="T28" fmla="*/ 0 w 2477"/>
                <a:gd name="T29" fmla="*/ 316 h 886"/>
                <a:gd name="T30" fmla="*/ 3 w 2477"/>
                <a:gd name="T31" fmla="*/ 385 h 886"/>
                <a:gd name="T32" fmla="*/ 24 w 2477"/>
                <a:gd name="T33" fmla="*/ 454 h 886"/>
                <a:gd name="T34" fmla="*/ 303 w 2477"/>
                <a:gd name="T35" fmla="*/ 374 h 886"/>
                <a:gd name="T36" fmla="*/ 601 w 2477"/>
                <a:gd name="T37" fmla="*/ 353 h 886"/>
                <a:gd name="T38" fmla="*/ 898 w 2477"/>
                <a:gd name="T39" fmla="*/ 374 h 886"/>
                <a:gd name="T40" fmla="*/ 1209 w 2477"/>
                <a:gd name="T41" fmla="*/ 443 h 886"/>
                <a:gd name="T42" fmla="*/ 1513 w 2477"/>
                <a:gd name="T43" fmla="*/ 526 h 886"/>
                <a:gd name="T44" fmla="*/ 1835 w 2477"/>
                <a:gd name="T45" fmla="*/ 640 h 886"/>
                <a:gd name="T46" fmla="*/ 2152 w 2477"/>
                <a:gd name="T47" fmla="*/ 761 h 886"/>
                <a:gd name="T48" fmla="*/ 2477 w 2477"/>
                <a:gd name="T49" fmla="*/ 886 h 8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77"/>
                <a:gd name="T76" fmla="*/ 0 h 886"/>
                <a:gd name="T77" fmla="*/ 2477 w 2477"/>
                <a:gd name="T78" fmla="*/ 886 h 8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77" h="886">
                  <a:moveTo>
                    <a:pt x="2477" y="886"/>
                  </a:moveTo>
                  <a:lnTo>
                    <a:pt x="2270" y="734"/>
                  </a:lnTo>
                  <a:lnTo>
                    <a:pt x="2066" y="592"/>
                  </a:lnTo>
                  <a:lnTo>
                    <a:pt x="1855" y="446"/>
                  </a:lnTo>
                  <a:lnTo>
                    <a:pt x="1641" y="319"/>
                  </a:lnTo>
                  <a:lnTo>
                    <a:pt x="1409" y="204"/>
                  </a:lnTo>
                  <a:lnTo>
                    <a:pt x="1167" y="115"/>
                  </a:lnTo>
                  <a:lnTo>
                    <a:pt x="905" y="42"/>
                  </a:lnTo>
                  <a:lnTo>
                    <a:pt x="632" y="0"/>
                  </a:lnTo>
                  <a:lnTo>
                    <a:pt x="424" y="46"/>
                  </a:lnTo>
                  <a:lnTo>
                    <a:pt x="269" y="101"/>
                  </a:lnTo>
                  <a:lnTo>
                    <a:pt x="148" y="149"/>
                  </a:lnTo>
                  <a:lnTo>
                    <a:pt x="69" y="204"/>
                  </a:lnTo>
                  <a:lnTo>
                    <a:pt x="20" y="256"/>
                  </a:lnTo>
                  <a:lnTo>
                    <a:pt x="0" y="316"/>
                  </a:lnTo>
                  <a:lnTo>
                    <a:pt x="3" y="385"/>
                  </a:lnTo>
                  <a:lnTo>
                    <a:pt x="24" y="454"/>
                  </a:lnTo>
                  <a:lnTo>
                    <a:pt x="303" y="374"/>
                  </a:lnTo>
                  <a:lnTo>
                    <a:pt x="601" y="353"/>
                  </a:lnTo>
                  <a:lnTo>
                    <a:pt x="898" y="374"/>
                  </a:lnTo>
                  <a:lnTo>
                    <a:pt x="1209" y="443"/>
                  </a:lnTo>
                  <a:lnTo>
                    <a:pt x="1513" y="526"/>
                  </a:lnTo>
                  <a:lnTo>
                    <a:pt x="1835" y="640"/>
                  </a:lnTo>
                  <a:lnTo>
                    <a:pt x="2152" y="761"/>
                  </a:lnTo>
                  <a:lnTo>
                    <a:pt x="2477" y="886"/>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2" name="Freeform 93">
              <a:extLst>
                <a:ext uri="{FF2B5EF4-FFF2-40B4-BE49-F238E27FC236}">
                  <a16:creationId xmlns:a16="http://schemas.microsoft.com/office/drawing/2014/main" id="{6BC71F8A-FB1E-4905-B4BA-5635CFBECED6}"/>
                </a:ext>
              </a:extLst>
            </p:cNvPr>
            <p:cNvSpPr>
              <a:spLocks/>
            </p:cNvSpPr>
            <p:nvPr/>
          </p:nvSpPr>
          <p:spPr bwMode="auto">
            <a:xfrm>
              <a:off x="1998" y="1329"/>
              <a:ext cx="413" cy="144"/>
            </a:xfrm>
            <a:custGeom>
              <a:avLst/>
              <a:gdLst>
                <a:gd name="T0" fmla="*/ 2474 w 2474"/>
                <a:gd name="T1" fmla="*/ 868 h 868"/>
                <a:gd name="T2" fmla="*/ 2267 w 2474"/>
                <a:gd name="T3" fmla="*/ 719 h 868"/>
                <a:gd name="T4" fmla="*/ 2063 w 2474"/>
                <a:gd name="T5" fmla="*/ 577 h 868"/>
                <a:gd name="T6" fmla="*/ 1855 w 2474"/>
                <a:gd name="T7" fmla="*/ 442 h 868"/>
                <a:gd name="T8" fmla="*/ 1645 w 2474"/>
                <a:gd name="T9" fmla="*/ 315 h 868"/>
                <a:gd name="T10" fmla="*/ 1417 w 2474"/>
                <a:gd name="T11" fmla="*/ 204 h 868"/>
                <a:gd name="T12" fmla="*/ 1178 w 2474"/>
                <a:gd name="T13" fmla="*/ 108 h 868"/>
                <a:gd name="T14" fmla="*/ 916 w 2474"/>
                <a:gd name="T15" fmla="*/ 42 h 868"/>
                <a:gd name="T16" fmla="*/ 643 w 2474"/>
                <a:gd name="T17" fmla="*/ 0 h 868"/>
                <a:gd name="T18" fmla="*/ 432 w 2474"/>
                <a:gd name="T19" fmla="*/ 42 h 868"/>
                <a:gd name="T20" fmla="*/ 270 w 2474"/>
                <a:gd name="T21" fmla="*/ 90 h 868"/>
                <a:gd name="T22" fmla="*/ 149 w 2474"/>
                <a:gd name="T23" fmla="*/ 135 h 868"/>
                <a:gd name="T24" fmla="*/ 72 w 2474"/>
                <a:gd name="T25" fmla="*/ 190 h 868"/>
                <a:gd name="T26" fmla="*/ 17 w 2474"/>
                <a:gd name="T27" fmla="*/ 246 h 868"/>
                <a:gd name="T28" fmla="*/ 0 w 2474"/>
                <a:gd name="T29" fmla="*/ 301 h 868"/>
                <a:gd name="T30" fmla="*/ 0 w 2474"/>
                <a:gd name="T31" fmla="*/ 367 h 868"/>
                <a:gd name="T32" fmla="*/ 21 w 2474"/>
                <a:gd name="T33" fmla="*/ 436 h 868"/>
                <a:gd name="T34" fmla="*/ 291 w 2474"/>
                <a:gd name="T35" fmla="*/ 325 h 868"/>
                <a:gd name="T36" fmla="*/ 581 w 2474"/>
                <a:gd name="T37" fmla="*/ 290 h 868"/>
                <a:gd name="T38" fmla="*/ 870 w 2474"/>
                <a:gd name="T39" fmla="*/ 307 h 868"/>
                <a:gd name="T40" fmla="*/ 1182 w 2474"/>
                <a:gd name="T41" fmla="*/ 370 h 868"/>
                <a:gd name="T42" fmla="*/ 1493 w 2474"/>
                <a:gd name="T43" fmla="*/ 463 h 868"/>
                <a:gd name="T44" fmla="*/ 1818 w 2474"/>
                <a:gd name="T45" fmla="*/ 591 h 868"/>
                <a:gd name="T46" fmla="*/ 2140 w 2474"/>
                <a:gd name="T47" fmla="*/ 725 h 868"/>
                <a:gd name="T48" fmla="*/ 2474 w 2474"/>
                <a:gd name="T49" fmla="*/ 868 h 8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74"/>
                <a:gd name="T76" fmla="*/ 0 h 868"/>
                <a:gd name="T77" fmla="*/ 2474 w 2474"/>
                <a:gd name="T78" fmla="*/ 868 h 8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74" h="868">
                  <a:moveTo>
                    <a:pt x="2474" y="868"/>
                  </a:moveTo>
                  <a:lnTo>
                    <a:pt x="2267" y="719"/>
                  </a:lnTo>
                  <a:lnTo>
                    <a:pt x="2063" y="577"/>
                  </a:lnTo>
                  <a:lnTo>
                    <a:pt x="1855" y="442"/>
                  </a:lnTo>
                  <a:lnTo>
                    <a:pt x="1645" y="315"/>
                  </a:lnTo>
                  <a:lnTo>
                    <a:pt x="1417" y="204"/>
                  </a:lnTo>
                  <a:lnTo>
                    <a:pt x="1178" y="108"/>
                  </a:lnTo>
                  <a:lnTo>
                    <a:pt x="916" y="42"/>
                  </a:lnTo>
                  <a:lnTo>
                    <a:pt x="643" y="0"/>
                  </a:lnTo>
                  <a:lnTo>
                    <a:pt x="432" y="42"/>
                  </a:lnTo>
                  <a:lnTo>
                    <a:pt x="270" y="90"/>
                  </a:lnTo>
                  <a:lnTo>
                    <a:pt x="149" y="135"/>
                  </a:lnTo>
                  <a:lnTo>
                    <a:pt x="72" y="190"/>
                  </a:lnTo>
                  <a:lnTo>
                    <a:pt x="17" y="246"/>
                  </a:lnTo>
                  <a:lnTo>
                    <a:pt x="0" y="301"/>
                  </a:lnTo>
                  <a:lnTo>
                    <a:pt x="0" y="367"/>
                  </a:lnTo>
                  <a:lnTo>
                    <a:pt x="21" y="436"/>
                  </a:lnTo>
                  <a:lnTo>
                    <a:pt x="291" y="325"/>
                  </a:lnTo>
                  <a:lnTo>
                    <a:pt x="581" y="290"/>
                  </a:lnTo>
                  <a:lnTo>
                    <a:pt x="870" y="307"/>
                  </a:lnTo>
                  <a:lnTo>
                    <a:pt x="1182" y="370"/>
                  </a:lnTo>
                  <a:lnTo>
                    <a:pt x="1493" y="463"/>
                  </a:lnTo>
                  <a:lnTo>
                    <a:pt x="1818" y="591"/>
                  </a:lnTo>
                  <a:lnTo>
                    <a:pt x="2140" y="725"/>
                  </a:lnTo>
                  <a:lnTo>
                    <a:pt x="2474" y="868"/>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3" name="Freeform 94">
              <a:extLst>
                <a:ext uri="{FF2B5EF4-FFF2-40B4-BE49-F238E27FC236}">
                  <a16:creationId xmlns:a16="http://schemas.microsoft.com/office/drawing/2014/main" id="{B8123826-1767-4943-AF7D-AB7963985BFD}"/>
                </a:ext>
              </a:extLst>
            </p:cNvPr>
            <p:cNvSpPr>
              <a:spLocks/>
            </p:cNvSpPr>
            <p:nvPr/>
          </p:nvSpPr>
          <p:spPr bwMode="auto">
            <a:xfrm>
              <a:off x="2314" y="1880"/>
              <a:ext cx="99" cy="102"/>
            </a:xfrm>
            <a:custGeom>
              <a:avLst/>
              <a:gdLst>
                <a:gd name="T0" fmla="*/ 9 w 590"/>
                <a:gd name="T1" fmla="*/ 515 h 611"/>
                <a:gd name="T2" fmla="*/ 78 w 590"/>
                <a:gd name="T3" fmla="*/ 549 h 611"/>
                <a:gd name="T4" fmla="*/ 151 w 590"/>
                <a:gd name="T5" fmla="*/ 573 h 611"/>
                <a:gd name="T6" fmla="*/ 220 w 590"/>
                <a:gd name="T7" fmla="*/ 594 h 611"/>
                <a:gd name="T8" fmla="*/ 286 w 590"/>
                <a:gd name="T9" fmla="*/ 611 h 611"/>
                <a:gd name="T10" fmla="*/ 345 w 590"/>
                <a:gd name="T11" fmla="*/ 611 h 611"/>
                <a:gd name="T12" fmla="*/ 404 w 590"/>
                <a:gd name="T13" fmla="*/ 611 h 611"/>
                <a:gd name="T14" fmla="*/ 459 w 590"/>
                <a:gd name="T15" fmla="*/ 597 h 611"/>
                <a:gd name="T16" fmla="*/ 510 w 590"/>
                <a:gd name="T17" fmla="*/ 584 h 611"/>
                <a:gd name="T18" fmla="*/ 590 w 590"/>
                <a:gd name="T19" fmla="*/ 559 h 611"/>
                <a:gd name="T20" fmla="*/ 590 w 590"/>
                <a:gd name="T21" fmla="*/ 524 h 611"/>
                <a:gd name="T22" fmla="*/ 531 w 590"/>
                <a:gd name="T23" fmla="*/ 476 h 611"/>
                <a:gd name="T24" fmla="*/ 432 w 590"/>
                <a:gd name="T25" fmla="*/ 411 h 611"/>
                <a:gd name="T26" fmla="*/ 306 w 590"/>
                <a:gd name="T27" fmla="*/ 331 h 611"/>
                <a:gd name="T28" fmla="*/ 179 w 590"/>
                <a:gd name="T29" fmla="*/ 238 h 611"/>
                <a:gd name="T30" fmla="*/ 69 w 590"/>
                <a:gd name="T31" fmla="*/ 124 h 611"/>
                <a:gd name="T32" fmla="*/ 0 w 590"/>
                <a:gd name="T33" fmla="*/ 0 h 611"/>
                <a:gd name="T34" fmla="*/ 0 w 590"/>
                <a:gd name="T35" fmla="*/ 61 h 611"/>
                <a:gd name="T36" fmla="*/ 0 w 590"/>
                <a:gd name="T37" fmla="*/ 124 h 611"/>
                <a:gd name="T38" fmla="*/ 0 w 590"/>
                <a:gd name="T39" fmla="*/ 186 h 611"/>
                <a:gd name="T40" fmla="*/ 3 w 590"/>
                <a:gd name="T41" fmla="*/ 256 h 611"/>
                <a:gd name="T42" fmla="*/ 3 w 590"/>
                <a:gd name="T43" fmla="*/ 317 h 611"/>
                <a:gd name="T44" fmla="*/ 3 w 590"/>
                <a:gd name="T45" fmla="*/ 386 h 611"/>
                <a:gd name="T46" fmla="*/ 3 w 590"/>
                <a:gd name="T47" fmla="*/ 449 h 611"/>
                <a:gd name="T48" fmla="*/ 9 w 590"/>
                <a:gd name="T49" fmla="*/ 515 h 6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0"/>
                <a:gd name="T76" fmla="*/ 0 h 611"/>
                <a:gd name="T77" fmla="*/ 590 w 590"/>
                <a:gd name="T78" fmla="*/ 611 h 6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0" h="611">
                  <a:moveTo>
                    <a:pt x="9" y="515"/>
                  </a:moveTo>
                  <a:lnTo>
                    <a:pt x="78" y="549"/>
                  </a:lnTo>
                  <a:lnTo>
                    <a:pt x="151" y="573"/>
                  </a:lnTo>
                  <a:lnTo>
                    <a:pt x="220" y="594"/>
                  </a:lnTo>
                  <a:lnTo>
                    <a:pt x="286" y="611"/>
                  </a:lnTo>
                  <a:lnTo>
                    <a:pt x="345" y="611"/>
                  </a:lnTo>
                  <a:lnTo>
                    <a:pt x="404" y="611"/>
                  </a:lnTo>
                  <a:lnTo>
                    <a:pt x="459" y="597"/>
                  </a:lnTo>
                  <a:lnTo>
                    <a:pt x="510" y="584"/>
                  </a:lnTo>
                  <a:lnTo>
                    <a:pt x="590" y="559"/>
                  </a:lnTo>
                  <a:lnTo>
                    <a:pt x="590" y="524"/>
                  </a:lnTo>
                  <a:lnTo>
                    <a:pt x="531" y="476"/>
                  </a:lnTo>
                  <a:lnTo>
                    <a:pt x="432" y="411"/>
                  </a:lnTo>
                  <a:lnTo>
                    <a:pt x="306" y="331"/>
                  </a:lnTo>
                  <a:lnTo>
                    <a:pt x="179" y="238"/>
                  </a:lnTo>
                  <a:lnTo>
                    <a:pt x="69" y="124"/>
                  </a:lnTo>
                  <a:lnTo>
                    <a:pt x="0" y="0"/>
                  </a:lnTo>
                  <a:lnTo>
                    <a:pt x="0" y="61"/>
                  </a:lnTo>
                  <a:lnTo>
                    <a:pt x="0" y="124"/>
                  </a:lnTo>
                  <a:lnTo>
                    <a:pt x="0" y="186"/>
                  </a:lnTo>
                  <a:lnTo>
                    <a:pt x="3" y="256"/>
                  </a:lnTo>
                  <a:lnTo>
                    <a:pt x="3" y="317"/>
                  </a:lnTo>
                  <a:lnTo>
                    <a:pt x="3" y="386"/>
                  </a:lnTo>
                  <a:lnTo>
                    <a:pt x="3" y="449"/>
                  </a:lnTo>
                  <a:lnTo>
                    <a:pt x="9" y="515"/>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4" name="Freeform 95">
              <a:extLst>
                <a:ext uri="{FF2B5EF4-FFF2-40B4-BE49-F238E27FC236}">
                  <a16:creationId xmlns:a16="http://schemas.microsoft.com/office/drawing/2014/main" id="{ED0DB9F6-CE66-4E4D-A705-C82CA9857C6F}"/>
                </a:ext>
              </a:extLst>
            </p:cNvPr>
            <p:cNvSpPr>
              <a:spLocks/>
            </p:cNvSpPr>
            <p:nvPr/>
          </p:nvSpPr>
          <p:spPr bwMode="auto">
            <a:xfrm>
              <a:off x="2314" y="1880"/>
              <a:ext cx="99" cy="102"/>
            </a:xfrm>
            <a:custGeom>
              <a:avLst/>
              <a:gdLst>
                <a:gd name="T0" fmla="*/ 9 w 590"/>
                <a:gd name="T1" fmla="*/ 515 h 611"/>
                <a:gd name="T2" fmla="*/ 78 w 590"/>
                <a:gd name="T3" fmla="*/ 549 h 611"/>
                <a:gd name="T4" fmla="*/ 151 w 590"/>
                <a:gd name="T5" fmla="*/ 573 h 611"/>
                <a:gd name="T6" fmla="*/ 220 w 590"/>
                <a:gd name="T7" fmla="*/ 594 h 611"/>
                <a:gd name="T8" fmla="*/ 286 w 590"/>
                <a:gd name="T9" fmla="*/ 611 h 611"/>
                <a:gd name="T10" fmla="*/ 345 w 590"/>
                <a:gd name="T11" fmla="*/ 611 h 611"/>
                <a:gd name="T12" fmla="*/ 404 w 590"/>
                <a:gd name="T13" fmla="*/ 611 h 611"/>
                <a:gd name="T14" fmla="*/ 459 w 590"/>
                <a:gd name="T15" fmla="*/ 597 h 611"/>
                <a:gd name="T16" fmla="*/ 510 w 590"/>
                <a:gd name="T17" fmla="*/ 584 h 611"/>
                <a:gd name="T18" fmla="*/ 590 w 590"/>
                <a:gd name="T19" fmla="*/ 559 h 611"/>
                <a:gd name="T20" fmla="*/ 590 w 590"/>
                <a:gd name="T21" fmla="*/ 524 h 611"/>
                <a:gd name="T22" fmla="*/ 531 w 590"/>
                <a:gd name="T23" fmla="*/ 476 h 611"/>
                <a:gd name="T24" fmla="*/ 432 w 590"/>
                <a:gd name="T25" fmla="*/ 411 h 611"/>
                <a:gd name="T26" fmla="*/ 306 w 590"/>
                <a:gd name="T27" fmla="*/ 331 h 611"/>
                <a:gd name="T28" fmla="*/ 179 w 590"/>
                <a:gd name="T29" fmla="*/ 238 h 611"/>
                <a:gd name="T30" fmla="*/ 69 w 590"/>
                <a:gd name="T31" fmla="*/ 124 h 611"/>
                <a:gd name="T32" fmla="*/ 0 w 590"/>
                <a:gd name="T33" fmla="*/ 0 h 611"/>
                <a:gd name="T34" fmla="*/ 0 w 590"/>
                <a:gd name="T35" fmla="*/ 61 h 611"/>
                <a:gd name="T36" fmla="*/ 0 w 590"/>
                <a:gd name="T37" fmla="*/ 124 h 611"/>
                <a:gd name="T38" fmla="*/ 0 w 590"/>
                <a:gd name="T39" fmla="*/ 186 h 611"/>
                <a:gd name="T40" fmla="*/ 3 w 590"/>
                <a:gd name="T41" fmla="*/ 256 h 611"/>
                <a:gd name="T42" fmla="*/ 3 w 590"/>
                <a:gd name="T43" fmla="*/ 317 h 611"/>
                <a:gd name="T44" fmla="*/ 3 w 590"/>
                <a:gd name="T45" fmla="*/ 386 h 611"/>
                <a:gd name="T46" fmla="*/ 3 w 590"/>
                <a:gd name="T47" fmla="*/ 449 h 611"/>
                <a:gd name="T48" fmla="*/ 9 w 590"/>
                <a:gd name="T49" fmla="*/ 515 h 6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0"/>
                <a:gd name="T76" fmla="*/ 0 h 611"/>
                <a:gd name="T77" fmla="*/ 590 w 590"/>
                <a:gd name="T78" fmla="*/ 611 h 6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0" h="611">
                  <a:moveTo>
                    <a:pt x="9" y="515"/>
                  </a:moveTo>
                  <a:lnTo>
                    <a:pt x="78" y="549"/>
                  </a:lnTo>
                  <a:lnTo>
                    <a:pt x="151" y="573"/>
                  </a:lnTo>
                  <a:lnTo>
                    <a:pt x="220" y="594"/>
                  </a:lnTo>
                  <a:lnTo>
                    <a:pt x="286" y="611"/>
                  </a:lnTo>
                  <a:lnTo>
                    <a:pt x="345" y="611"/>
                  </a:lnTo>
                  <a:lnTo>
                    <a:pt x="404" y="611"/>
                  </a:lnTo>
                  <a:lnTo>
                    <a:pt x="459" y="597"/>
                  </a:lnTo>
                  <a:lnTo>
                    <a:pt x="510" y="584"/>
                  </a:lnTo>
                  <a:lnTo>
                    <a:pt x="590" y="559"/>
                  </a:lnTo>
                  <a:lnTo>
                    <a:pt x="590" y="524"/>
                  </a:lnTo>
                  <a:lnTo>
                    <a:pt x="531" y="476"/>
                  </a:lnTo>
                  <a:lnTo>
                    <a:pt x="432" y="411"/>
                  </a:lnTo>
                  <a:lnTo>
                    <a:pt x="306" y="331"/>
                  </a:lnTo>
                  <a:lnTo>
                    <a:pt x="179" y="238"/>
                  </a:lnTo>
                  <a:lnTo>
                    <a:pt x="69" y="124"/>
                  </a:lnTo>
                  <a:lnTo>
                    <a:pt x="0" y="0"/>
                  </a:lnTo>
                  <a:lnTo>
                    <a:pt x="0" y="61"/>
                  </a:lnTo>
                  <a:lnTo>
                    <a:pt x="0" y="124"/>
                  </a:lnTo>
                  <a:lnTo>
                    <a:pt x="0" y="186"/>
                  </a:lnTo>
                  <a:lnTo>
                    <a:pt x="3" y="256"/>
                  </a:lnTo>
                  <a:lnTo>
                    <a:pt x="3" y="317"/>
                  </a:lnTo>
                  <a:lnTo>
                    <a:pt x="3" y="386"/>
                  </a:lnTo>
                  <a:lnTo>
                    <a:pt x="3" y="449"/>
                  </a:lnTo>
                  <a:lnTo>
                    <a:pt x="9" y="515"/>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5" name="Freeform 96">
              <a:extLst>
                <a:ext uri="{FF2B5EF4-FFF2-40B4-BE49-F238E27FC236}">
                  <a16:creationId xmlns:a16="http://schemas.microsoft.com/office/drawing/2014/main" id="{E9022FBC-25B7-4897-A17B-5C86F23CCC5C}"/>
                </a:ext>
              </a:extLst>
            </p:cNvPr>
            <p:cNvSpPr>
              <a:spLocks/>
            </p:cNvSpPr>
            <p:nvPr/>
          </p:nvSpPr>
          <p:spPr bwMode="auto">
            <a:xfrm>
              <a:off x="2245" y="1581"/>
              <a:ext cx="214" cy="383"/>
            </a:xfrm>
            <a:custGeom>
              <a:avLst/>
              <a:gdLst>
                <a:gd name="T0" fmla="*/ 1282 w 1282"/>
                <a:gd name="T1" fmla="*/ 0 h 2298"/>
                <a:gd name="T2" fmla="*/ 1084 w 1282"/>
                <a:gd name="T3" fmla="*/ 166 h 2298"/>
                <a:gd name="T4" fmla="*/ 894 w 1282"/>
                <a:gd name="T5" fmla="*/ 345 h 2298"/>
                <a:gd name="T6" fmla="*/ 708 w 1282"/>
                <a:gd name="T7" fmla="*/ 525 h 2298"/>
                <a:gd name="T8" fmla="*/ 536 w 1282"/>
                <a:gd name="T9" fmla="*/ 719 h 2298"/>
                <a:gd name="T10" fmla="*/ 372 w 1282"/>
                <a:gd name="T11" fmla="*/ 919 h 2298"/>
                <a:gd name="T12" fmla="*/ 224 w 1282"/>
                <a:gd name="T13" fmla="*/ 1140 h 2298"/>
                <a:gd name="T14" fmla="*/ 100 w 1282"/>
                <a:gd name="T15" fmla="*/ 1382 h 2298"/>
                <a:gd name="T16" fmla="*/ 0 w 1282"/>
                <a:gd name="T17" fmla="*/ 1652 h 2298"/>
                <a:gd name="T18" fmla="*/ 27 w 1282"/>
                <a:gd name="T19" fmla="*/ 1852 h 2298"/>
                <a:gd name="T20" fmla="*/ 58 w 1282"/>
                <a:gd name="T21" fmla="*/ 2007 h 2298"/>
                <a:gd name="T22" fmla="*/ 100 w 1282"/>
                <a:gd name="T23" fmla="*/ 2125 h 2298"/>
                <a:gd name="T24" fmla="*/ 148 w 1282"/>
                <a:gd name="T25" fmla="*/ 2215 h 2298"/>
                <a:gd name="T26" fmla="*/ 200 w 1282"/>
                <a:gd name="T27" fmla="*/ 2263 h 2298"/>
                <a:gd name="T28" fmla="*/ 262 w 1282"/>
                <a:gd name="T29" fmla="*/ 2291 h 2298"/>
                <a:gd name="T30" fmla="*/ 335 w 1282"/>
                <a:gd name="T31" fmla="*/ 2298 h 2298"/>
                <a:gd name="T32" fmla="*/ 418 w 1282"/>
                <a:gd name="T33" fmla="*/ 2291 h 2298"/>
                <a:gd name="T34" fmla="*/ 484 w 1282"/>
                <a:gd name="T35" fmla="*/ 1987 h 2298"/>
                <a:gd name="T36" fmla="*/ 566 w 1282"/>
                <a:gd name="T37" fmla="*/ 1690 h 2298"/>
                <a:gd name="T38" fmla="*/ 666 w 1282"/>
                <a:gd name="T39" fmla="*/ 1403 h 2298"/>
                <a:gd name="T40" fmla="*/ 784 w 1282"/>
                <a:gd name="T41" fmla="*/ 1120 h 2298"/>
                <a:gd name="T42" fmla="*/ 905 w 1282"/>
                <a:gd name="T43" fmla="*/ 836 h 2298"/>
                <a:gd name="T44" fmla="*/ 1029 w 1282"/>
                <a:gd name="T45" fmla="*/ 556 h 2298"/>
                <a:gd name="T46" fmla="*/ 1158 w 1282"/>
                <a:gd name="T47" fmla="*/ 276 h 2298"/>
                <a:gd name="T48" fmla="*/ 1282 w 1282"/>
                <a:gd name="T49" fmla="*/ 0 h 22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2"/>
                <a:gd name="T76" fmla="*/ 0 h 2298"/>
                <a:gd name="T77" fmla="*/ 1282 w 1282"/>
                <a:gd name="T78" fmla="*/ 2298 h 22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2" h="2298">
                  <a:moveTo>
                    <a:pt x="1282" y="0"/>
                  </a:moveTo>
                  <a:lnTo>
                    <a:pt x="1084" y="166"/>
                  </a:lnTo>
                  <a:lnTo>
                    <a:pt x="894" y="345"/>
                  </a:lnTo>
                  <a:lnTo>
                    <a:pt x="708" y="525"/>
                  </a:lnTo>
                  <a:lnTo>
                    <a:pt x="536" y="719"/>
                  </a:lnTo>
                  <a:lnTo>
                    <a:pt x="372" y="919"/>
                  </a:lnTo>
                  <a:lnTo>
                    <a:pt x="224" y="1140"/>
                  </a:lnTo>
                  <a:lnTo>
                    <a:pt x="100" y="1382"/>
                  </a:lnTo>
                  <a:lnTo>
                    <a:pt x="0" y="1652"/>
                  </a:lnTo>
                  <a:lnTo>
                    <a:pt x="27" y="1852"/>
                  </a:lnTo>
                  <a:lnTo>
                    <a:pt x="58" y="2007"/>
                  </a:lnTo>
                  <a:lnTo>
                    <a:pt x="100" y="2125"/>
                  </a:lnTo>
                  <a:lnTo>
                    <a:pt x="148" y="2215"/>
                  </a:lnTo>
                  <a:lnTo>
                    <a:pt x="200" y="2263"/>
                  </a:lnTo>
                  <a:lnTo>
                    <a:pt x="262" y="2291"/>
                  </a:lnTo>
                  <a:lnTo>
                    <a:pt x="335" y="2298"/>
                  </a:lnTo>
                  <a:lnTo>
                    <a:pt x="418" y="2291"/>
                  </a:lnTo>
                  <a:lnTo>
                    <a:pt x="484" y="1987"/>
                  </a:lnTo>
                  <a:lnTo>
                    <a:pt x="566" y="1690"/>
                  </a:lnTo>
                  <a:lnTo>
                    <a:pt x="666" y="1403"/>
                  </a:lnTo>
                  <a:lnTo>
                    <a:pt x="784" y="1120"/>
                  </a:lnTo>
                  <a:lnTo>
                    <a:pt x="905" y="836"/>
                  </a:lnTo>
                  <a:lnTo>
                    <a:pt x="1029" y="556"/>
                  </a:lnTo>
                  <a:lnTo>
                    <a:pt x="1158" y="276"/>
                  </a:lnTo>
                  <a:lnTo>
                    <a:pt x="1282" y="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6" name="Freeform 97">
              <a:extLst>
                <a:ext uri="{FF2B5EF4-FFF2-40B4-BE49-F238E27FC236}">
                  <a16:creationId xmlns:a16="http://schemas.microsoft.com/office/drawing/2014/main" id="{1807B093-733F-4171-82A0-C54D1A17BABA}"/>
                </a:ext>
              </a:extLst>
            </p:cNvPr>
            <p:cNvSpPr>
              <a:spLocks/>
            </p:cNvSpPr>
            <p:nvPr/>
          </p:nvSpPr>
          <p:spPr bwMode="auto">
            <a:xfrm>
              <a:off x="2249" y="1581"/>
              <a:ext cx="210" cy="383"/>
            </a:xfrm>
            <a:custGeom>
              <a:avLst/>
              <a:gdLst>
                <a:gd name="T0" fmla="*/ 1258 w 1258"/>
                <a:gd name="T1" fmla="*/ 0 h 2298"/>
                <a:gd name="T2" fmla="*/ 1060 w 1258"/>
                <a:gd name="T3" fmla="*/ 166 h 2298"/>
                <a:gd name="T4" fmla="*/ 878 w 1258"/>
                <a:gd name="T5" fmla="*/ 339 h 2298"/>
                <a:gd name="T6" fmla="*/ 691 w 1258"/>
                <a:gd name="T7" fmla="*/ 515 h 2298"/>
                <a:gd name="T8" fmla="*/ 521 w 1258"/>
                <a:gd name="T9" fmla="*/ 708 h 2298"/>
                <a:gd name="T10" fmla="*/ 359 w 1258"/>
                <a:gd name="T11" fmla="*/ 912 h 2298"/>
                <a:gd name="T12" fmla="*/ 221 w 1258"/>
                <a:gd name="T13" fmla="*/ 1129 h 2298"/>
                <a:gd name="T14" fmla="*/ 94 w 1258"/>
                <a:gd name="T15" fmla="*/ 1368 h 2298"/>
                <a:gd name="T16" fmla="*/ 0 w 1258"/>
                <a:gd name="T17" fmla="*/ 1641 h 2298"/>
                <a:gd name="T18" fmla="*/ 20 w 1258"/>
                <a:gd name="T19" fmla="*/ 1842 h 2298"/>
                <a:gd name="T20" fmla="*/ 51 w 1258"/>
                <a:gd name="T21" fmla="*/ 2004 h 2298"/>
                <a:gd name="T22" fmla="*/ 89 w 1258"/>
                <a:gd name="T23" fmla="*/ 2122 h 2298"/>
                <a:gd name="T24" fmla="*/ 135 w 1258"/>
                <a:gd name="T25" fmla="*/ 2205 h 2298"/>
                <a:gd name="T26" fmla="*/ 183 w 1258"/>
                <a:gd name="T27" fmla="*/ 2260 h 2298"/>
                <a:gd name="T28" fmla="*/ 242 w 1258"/>
                <a:gd name="T29" fmla="*/ 2287 h 2298"/>
                <a:gd name="T30" fmla="*/ 311 w 1258"/>
                <a:gd name="T31" fmla="*/ 2298 h 2298"/>
                <a:gd name="T32" fmla="*/ 394 w 1258"/>
                <a:gd name="T33" fmla="*/ 2291 h 2298"/>
                <a:gd name="T34" fmla="*/ 422 w 1258"/>
                <a:gd name="T35" fmla="*/ 1990 h 2298"/>
                <a:gd name="T36" fmla="*/ 490 w 1258"/>
                <a:gd name="T37" fmla="*/ 1696 h 2298"/>
                <a:gd name="T38" fmla="*/ 581 w 1258"/>
                <a:gd name="T39" fmla="*/ 1410 h 2298"/>
                <a:gd name="T40" fmla="*/ 702 w 1258"/>
                <a:gd name="T41" fmla="*/ 1126 h 2298"/>
                <a:gd name="T42" fmla="*/ 826 w 1258"/>
                <a:gd name="T43" fmla="*/ 843 h 2298"/>
                <a:gd name="T44" fmla="*/ 967 w 1258"/>
                <a:gd name="T45" fmla="*/ 559 h 2298"/>
                <a:gd name="T46" fmla="*/ 1109 w 1258"/>
                <a:gd name="T47" fmla="*/ 276 h 2298"/>
                <a:gd name="T48" fmla="*/ 1258 w 1258"/>
                <a:gd name="T49" fmla="*/ 0 h 22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8"/>
                <a:gd name="T76" fmla="*/ 0 h 2298"/>
                <a:gd name="T77" fmla="*/ 1258 w 1258"/>
                <a:gd name="T78" fmla="*/ 2298 h 22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8" h="2298">
                  <a:moveTo>
                    <a:pt x="1258" y="0"/>
                  </a:moveTo>
                  <a:lnTo>
                    <a:pt x="1060" y="166"/>
                  </a:lnTo>
                  <a:lnTo>
                    <a:pt x="878" y="339"/>
                  </a:lnTo>
                  <a:lnTo>
                    <a:pt x="691" y="515"/>
                  </a:lnTo>
                  <a:lnTo>
                    <a:pt x="521" y="708"/>
                  </a:lnTo>
                  <a:lnTo>
                    <a:pt x="359" y="912"/>
                  </a:lnTo>
                  <a:lnTo>
                    <a:pt x="221" y="1129"/>
                  </a:lnTo>
                  <a:lnTo>
                    <a:pt x="94" y="1368"/>
                  </a:lnTo>
                  <a:lnTo>
                    <a:pt x="0" y="1641"/>
                  </a:lnTo>
                  <a:lnTo>
                    <a:pt x="20" y="1842"/>
                  </a:lnTo>
                  <a:lnTo>
                    <a:pt x="51" y="2004"/>
                  </a:lnTo>
                  <a:lnTo>
                    <a:pt x="89" y="2122"/>
                  </a:lnTo>
                  <a:lnTo>
                    <a:pt x="135" y="2205"/>
                  </a:lnTo>
                  <a:lnTo>
                    <a:pt x="183" y="2260"/>
                  </a:lnTo>
                  <a:lnTo>
                    <a:pt x="242" y="2287"/>
                  </a:lnTo>
                  <a:lnTo>
                    <a:pt x="311" y="2298"/>
                  </a:lnTo>
                  <a:lnTo>
                    <a:pt x="394" y="2291"/>
                  </a:lnTo>
                  <a:lnTo>
                    <a:pt x="422" y="1990"/>
                  </a:lnTo>
                  <a:lnTo>
                    <a:pt x="490" y="1696"/>
                  </a:lnTo>
                  <a:lnTo>
                    <a:pt x="581" y="1410"/>
                  </a:lnTo>
                  <a:lnTo>
                    <a:pt x="702" y="1126"/>
                  </a:lnTo>
                  <a:lnTo>
                    <a:pt x="826" y="843"/>
                  </a:lnTo>
                  <a:lnTo>
                    <a:pt x="967" y="559"/>
                  </a:lnTo>
                  <a:lnTo>
                    <a:pt x="1109" y="276"/>
                  </a:lnTo>
                  <a:lnTo>
                    <a:pt x="1258" y="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7" name="Freeform 98">
              <a:extLst>
                <a:ext uri="{FF2B5EF4-FFF2-40B4-BE49-F238E27FC236}">
                  <a16:creationId xmlns:a16="http://schemas.microsoft.com/office/drawing/2014/main" id="{E7C442FB-FDD0-4DE8-9A74-2D951D3FE08A}"/>
                </a:ext>
              </a:extLst>
            </p:cNvPr>
            <p:cNvSpPr>
              <a:spLocks/>
            </p:cNvSpPr>
            <p:nvPr/>
          </p:nvSpPr>
          <p:spPr bwMode="auto">
            <a:xfrm>
              <a:off x="2254" y="1581"/>
              <a:ext cx="205" cy="383"/>
            </a:xfrm>
            <a:custGeom>
              <a:avLst/>
              <a:gdLst>
                <a:gd name="T0" fmla="*/ 1230 w 1230"/>
                <a:gd name="T1" fmla="*/ 0 h 2298"/>
                <a:gd name="T2" fmla="*/ 1043 w 1230"/>
                <a:gd name="T3" fmla="*/ 166 h 2298"/>
                <a:gd name="T4" fmla="*/ 856 w 1230"/>
                <a:gd name="T5" fmla="*/ 339 h 2298"/>
                <a:gd name="T6" fmla="*/ 677 w 1230"/>
                <a:gd name="T7" fmla="*/ 515 h 2298"/>
                <a:gd name="T8" fmla="*/ 511 w 1230"/>
                <a:gd name="T9" fmla="*/ 708 h 2298"/>
                <a:gd name="T10" fmla="*/ 349 w 1230"/>
                <a:gd name="T11" fmla="*/ 905 h 2298"/>
                <a:gd name="T12" fmla="*/ 214 w 1230"/>
                <a:gd name="T13" fmla="*/ 1126 h 2298"/>
                <a:gd name="T14" fmla="*/ 93 w 1230"/>
                <a:gd name="T15" fmla="*/ 1365 h 2298"/>
                <a:gd name="T16" fmla="*/ 0 w 1230"/>
                <a:gd name="T17" fmla="*/ 1635 h 2298"/>
                <a:gd name="T18" fmla="*/ 14 w 1230"/>
                <a:gd name="T19" fmla="*/ 1838 h 2298"/>
                <a:gd name="T20" fmla="*/ 37 w 1230"/>
                <a:gd name="T21" fmla="*/ 2001 h 2298"/>
                <a:gd name="T22" fmla="*/ 69 w 1230"/>
                <a:gd name="T23" fmla="*/ 2122 h 2298"/>
                <a:gd name="T24" fmla="*/ 113 w 1230"/>
                <a:gd name="T25" fmla="*/ 2205 h 2298"/>
                <a:gd name="T26" fmla="*/ 158 w 1230"/>
                <a:gd name="T27" fmla="*/ 2260 h 2298"/>
                <a:gd name="T28" fmla="*/ 217 w 1230"/>
                <a:gd name="T29" fmla="*/ 2287 h 2298"/>
                <a:gd name="T30" fmla="*/ 286 w 1230"/>
                <a:gd name="T31" fmla="*/ 2298 h 2298"/>
                <a:gd name="T32" fmla="*/ 366 w 1230"/>
                <a:gd name="T33" fmla="*/ 2291 h 2298"/>
                <a:gd name="T34" fmla="*/ 366 w 1230"/>
                <a:gd name="T35" fmla="*/ 1993 h 2298"/>
                <a:gd name="T36" fmla="*/ 418 w 1230"/>
                <a:gd name="T37" fmla="*/ 1707 h 2298"/>
                <a:gd name="T38" fmla="*/ 501 w 1230"/>
                <a:gd name="T39" fmla="*/ 1420 h 2298"/>
                <a:gd name="T40" fmla="*/ 617 w 1230"/>
                <a:gd name="T41" fmla="*/ 1137 h 2298"/>
                <a:gd name="T42" fmla="*/ 752 w 1230"/>
                <a:gd name="T43" fmla="*/ 853 h 2298"/>
                <a:gd name="T44" fmla="*/ 905 w 1230"/>
                <a:gd name="T45" fmla="*/ 570 h 2298"/>
                <a:gd name="T46" fmla="*/ 1067 w 1230"/>
                <a:gd name="T47" fmla="*/ 279 h 2298"/>
                <a:gd name="T48" fmla="*/ 1230 w 1230"/>
                <a:gd name="T49" fmla="*/ 0 h 22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30"/>
                <a:gd name="T76" fmla="*/ 0 h 2298"/>
                <a:gd name="T77" fmla="*/ 1230 w 1230"/>
                <a:gd name="T78" fmla="*/ 2298 h 22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30" h="2298">
                  <a:moveTo>
                    <a:pt x="1230" y="0"/>
                  </a:moveTo>
                  <a:lnTo>
                    <a:pt x="1043" y="166"/>
                  </a:lnTo>
                  <a:lnTo>
                    <a:pt x="856" y="339"/>
                  </a:lnTo>
                  <a:lnTo>
                    <a:pt x="677" y="515"/>
                  </a:lnTo>
                  <a:lnTo>
                    <a:pt x="511" y="708"/>
                  </a:lnTo>
                  <a:lnTo>
                    <a:pt x="349" y="905"/>
                  </a:lnTo>
                  <a:lnTo>
                    <a:pt x="214" y="1126"/>
                  </a:lnTo>
                  <a:lnTo>
                    <a:pt x="93" y="1365"/>
                  </a:lnTo>
                  <a:lnTo>
                    <a:pt x="0" y="1635"/>
                  </a:lnTo>
                  <a:lnTo>
                    <a:pt x="14" y="1838"/>
                  </a:lnTo>
                  <a:lnTo>
                    <a:pt x="37" y="2001"/>
                  </a:lnTo>
                  <a:lnTo>
                    <a:pt x="69" y="2122"/>
                  </a:lnTo>
                  <a:lnTo>
                    <a:pt x="113" y="2205"/>
                  </a:lnTo>
                  <a:lnTo>
                    <a:pt x="158" y="2260"/>
                  </a:lnTo>
                  <a:lnTo>
                    <a:pt x="217" y="2287"/>
                  </a:lnTo>
                  <a:lnTo>
                    <a:pt x="286" y="2298"/>
                  </a:lnTo>
                  <a:lnTo>
                    <a:pt x="366" y="2291"/>
                  </a:lnTo>
                  <a:lnTo>
                    <a:pt x="366" y="1993"/>
                  </a:lnTo>
                  <a:lnTo>
                    <a:pt x="418" y="1707"/>
                  </a:lnTo>
                  <a:lnTo>
                    <a:pt x="501" y="1420"/>
                  </a:lnTo>
                  <a:lnTo>
                    <a:pt x="617" y="1137"/>
                  </a:lnTo>
                  <a:lnTo>
                    <a:pt x="752" y="853"/>
                  </a:lnTo>
                  <a:lnTo>
                    <a:pt x="905" y="570"/>
                  </a:lnTo>
                  <a:lnTo>
                    <a:pt x="1067" y="279"/>
                  </a:lnTo>
                  <a:lnTo>
                    <a:pt x="1230" y="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8" name="Freeform 99">
              <a:extLst>
                <a:ext uri="{FF2B5EF4-FFF2-40B4-BE49-F238E27FC236}">
                  <a16:creationId xmlns:a16="http://schemas.microsoft.com/office/drawing/2014/main" id="{3F0CE8B0-C427-4272-930A-323C1831A884}"/>
                </a:ext>
              </a:extLst>
            </p:cNvPr>
            <p:cNvSpPr>
              <a:spLocks/>
            </p:cNvSpPr>
            <p:nvPr/>
          </p:nvSpPr>
          <p:spPr bwMode="auto">
            <a:xfrm>
              <a:off x="2257" y="1581"/>
              <a:ext cx="202" cy="383"/>
            </a:xfrm>
            <a:custGeom>
              <a:avLst/>
              <a:gdLst>
                <a:gd name="T0" fmla="*/ 1210 w 1210"/>
                <a:gd name="T1" fmla="*/ 0 h 2298"/>
                <a:gd name="T2" fmla="*/ 1023 w 1210"/>
                <a:gd name="T3" fmla="*/ 166 h 2298"/>
                <a:gd name="T4" fmla="*/ 836 w 1210"/>
                <a:gd name="T5" fmla="*/ 335 h 2298"/>
                <a:gd name="T6" fmla="*/ 660 w 1210"/>
                <a:gd name="T7" fmla="*/ 512 h 2298"/>
                <a:gd name="T8" fmla="*/ 494 w 1210"/>
                <a:gd name="T9" fmla="*/ 702 h 2298"/>
                <a:gd name="T10" fmla="*/ 339 w 1210"/>
                <a:gd name="T11" fmla="*/ 898 h 2298"/>
                <a:gd name="T12" fmla="*/ 208 w 1210"/>
                <a:gd name="T13" fmla="*/ 1120 h 2298"/>
                <a:gd name="T14" fmla="*/ 90 w 1210"/>
                <a:gd name="T15" fmla="*/ 1358 h 2298"/>
                <a:gd name="T16" fmla="*/ 0 w 1210"/>
                <a:gd name="T17" fmla="*/ 1621 h 2298"/>
                <a:gd name="T18" fmla="*/ 11 w 1210"/>
                <a:gd name="T19" fmla="*/ 1825 h 2298"/>
                <a:gd name="T20" fmla="*/ 32 w 1210"/>
                <a:gd name="T21" fmla="*/ 1990 h 2298"/>
                <a:gd name="T22" fmla="*/ 59 w 1210"/>
                <a:gd name="T23" fmla="*/ 2111 h 2298"/>
                <a:gd name="T24" fmla="*/ 101 w 1210"/>
                <a:gd name="T25" fmla="*/ 2201 h 2298"/>
                <a:gd name="T26" fmla="*/ 145 w 1210"/>
                <a:gd name="T27" fmla="*/ 2257 h 2298"/>
                <a:gd name="T28" fmla="*/ 204 w 1210"/>
                <a:gd name="T29" fmla="*/ 2287 h 2298"/>
                <a:gd name="T30" fmla="*/ 266 w 1210"/>
                <a:gd name="T31" fmla="*/ 2298 h 2298"/>
                <a:gd name="T32" fmla="*/ 346 w 1210"/>
                <a:gd name="T33" fmla="*/ 2291 h 2298"/>
                <a:gd name="T34" fmla="*/ 314 w 1210"/>
                <a:gd name="T35" fmla="*/ 2001 h 2298"/>
                <a:gd name="T36" fmla="*/ 346 w 1210"/>
                <a:gd name="T37" fmla="*/ 1710 h 2298"/>
                <a:gd name="T38" fmla="*/ 421 w 1210"/>
                <a:gd name="T39" fmla="*/ 1427 h 2298"/>
                <a:gd name="T40" fmla="*/ 539 w 1210"/>
                <a:gd name="T41" fmla="*/ 1143 h 2298"/>
                <a:gd name="T42" fmla="*/ 681 w 1210"/>
                <a:gd name="T43" fmla="*/ 857 h 2298"/>
                <a:gd name="T44" fmla="*/ 850 w 1210"/>
                <a:gd name="T45" fmla="*/ 573 h 2298"/>
                <a:gd name="T46" fmla="*/ 1026 w 1210"/>
                <a:gd name="T47" fmla="*/ 287 h 2298"/>
                <a:gd name="T48" fmla="*/ 1210 w 1210"/>
                <a:gd name="T49" fmla="*/ 0 h 22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0"/>
                <a:gd name="T76" fmla="*/ 0 h 2298"/>
                <a:gd name="T77" fmla="*/ 1210 w 1210"/>
                <a:gd name="T78" fmla="*/ 2298 h 22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0" h="2298">
                  <a:moveTo>
                    <a:pt x="1210" y="0"/>
                  </a:moveTo>
                  <a:lnTo>
                    <a:pt x="1023" y="166"/>
                  </a:lnTo>
                  <a:lnTo>
                    <a:pt x="836" y="335"/>
                  </a:lnTo>
                  <a:lnTo>
                    <a:pt x="660" y="512"/>
                  </a:lnTo>
                  <a:lnTo>
                    <a:pt x="494" y="702"/>
                  </a:lnTo>
                  <a:lnTo>
                    <a:pt x="339" y="898"/>
                  </a:lnTo>
                  <a:lnTo>
                    <a:pt x="208" y="1120"/>
                  </a:lnTo>
                  <a:lnTo>
                    <a:pt x="90" y="1358"/>
                  </a:lnTo>
                  <a:lnTo>
                    <a:pt x="0" y="1621"/>
                  </a:lnTo>
                  <a:lnTo>
                    <a:pt x="11" y="1825"/>
                  </a:lnTo>
                  <a:lnTo>
                    <a:pt x="32" y="1990"/>
                  </a:lnTo>
                  <a:lnTo>
                    <a:pt x="59" y="2111"/>
                  </a:lnTo>
                  <a:lnTo>
                    <a:pt x="101" y="2201"/>
                  </a:lnTo>
                  <a:lnTo>
                    <a:pt x="145" y="2257"/>
                  </a:lnTo>
                  <a:lnTo>
                    <a:pt x="204" y="2287"/>
                  </a:lnTo>
                  <a:lnTo>
                    <a:pt x="266" y="2298"/>
                  </a:lnTo>
                  <a:lnTo>
                    <a:pt x="346" y="2291"/>
                  </a:lnTo>
                  <a:lnTo>
                    <a:pt x="314" y="2001"/>
                  </a:lnTo>
                  <a:lnTo>
                    <a:pt x="346" y="1710"/>
                  </a:lnTo>
                  <a:lnTo>
                    <a:pt x="421" y="1427"/>
                  </a:lnTo>
                  <a:lnTo>
                    <a:pt x="539" y="1143"/>
                  </a:lnTo>
                  <a:lnTo>
                    <a:pt x="681" y="857"/>
                  </a:lnTo>
                  <a:lnTo>
                    <a:pt x="850" y="573"/>
                  </a:lnTo>
                  <a:lnTo>
                    <a:pt x="1026" y="287"/>
                  </a:lnTo>
                  <a:lnTo>
                    <a:pt x="1210" y="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9" name="Freeform 100">
              <a:extLst>
                <a:ext uri="{FF2B5EF4-FFF2-40B4-BE49-F238E27FC236}">
                  <a16:creationId xmlns:a16="http://schemas.microsoft.com/office/drawing/2014/main" id="{8DD89935-CE04-46C6-AC1E-B735D62990B8}"/>
                </a:ext>
              </a:extLst>
            </p:cNvPr>
            <p:cNvSpPr>
              <a:spLocks/>
            </p:cNvSpPr>
            <p:nvPr/>
          </p:nvSpPr>
          <p:spPr bwMode="auto">
            <a:xfrm>
              <a:off x="2261" y="1581"/>
              <a:ext cx="198" cy="383"/>
            </a:xfrm>
            <a:custGeom>
              <a:avLst/>
              <a:gdLst>
                <a:gd name="T0" fmla="*/ 1186 w 1186"/>
                <a:gd name="T1" fmla="*/ 0 h 2298"/>
                <a:gd name="T2" fmla="*/ 1002 w 1186"/>
                <a:gd name="T3" fmla="*/ 158 h 2298"/>
                <a:gd name="T4" fmla="*/ 823 w 1186"/>
                <a:gd name="T5" fmla="*/ 331 h 2298"/>
                <a:gd name="T6" fmla="*/ 647 w 1186"/>
                <a:gd name="T7" fmla="*/ 507 h 2298"/>
                <a:gd name="T8" fmla="*/ 484 w 1186"/>
                <a:gd name="T9" fmla="*/ 694 h 2298"/>
                <a:gd name="T10" fmla="*/ 333 w 1186"/>
                <a:gd name="T11" fmla="*/ 892 h 2298"/>
                <a:gd name="T12" fmla="*/ 201 w 1186"/>
                <a:gd name="T13" fmla="*/ 1112 h 2298"/>
                <a:gd name="T14" fmla="*/ 83 w 1186"/>
                <a:gd name="T15" fmla="*/ 1351 h 2298"/>
                <a:gd name="T16" fmla="*/ 0 w 1186"/>
                <a:gd name="T17" fmla="*/ 1618 h 2298"/>
                <a:gd name="T18" fmla="*/ 4 w 1186"/>
                <a:gd name="T19" fmla="*/ 1821 h 2298"/>
                <a:gd name="T20" fmla="*/ 22 w 1186"/>
                <a:gd name="T21" fmla="*/ 1987 h 2298"/>
                <a:gd name="T22" fmla="*/ 45 w 1186"/>
                <a:gd name="T23" fmla="*/ 2108 h 2298"/>
                <a:gd name="T24" fmla="*/ 83 w 1186"/>
                <a:gd name="T25" fmla="*/ 2198 h 2298"/>
                <a:gd name="T26" fmla="*/ 125 w 1186"/>
                <a:gd name="T27" fmla="*/ 2257 h 2298"/>
                <a:gd name="T28" fmla="*/ 184 w 1186"/>
                <a:gd name="T29" fmla="*/ 2287 h 2298"/>
                <a:gd name="T30" fmla="*/ 246 w 1186"/>
                <a:gd name="T31" fmla="*/ 2298 h 2298"/>
                <a:gd name="T32" fmla="*/ 322 w 1186"/>
                <a:gd name="T33" fmla="*/ 2291 h 2298"/>
                <a:gd name="T34" fmla="*/ 259 w 1186"/>
                <a:gd name="T35" fmla="*/ 2007 h 2298"/>
                <a:gd name="T36" fmla="*/ 273 w 1186"/>
                <a:gd name="T37" fmla="*/ 1724 h 2298"/>
                <a:gd name="T38" fmla="*/ 342 w 1186"/>
                <a:gd name="T39" fmla="*/ 1440 h 2298"/>
                <a:gd name="T40" fmla="*/ 457 w 1186"/>
                <a:gd name="T41" fmla="*/ 1157 h 2298"/>
                <a:gd name="T42" fmla="*/ 605 w 1186"/>
                <a:gd name="T43" fmla="*/ 870 h 2298"/>
                <a:gd name="T44" fmla="*/ 785 w 1186"/>
                <a:gd name="T45" fmla="*/ 584 h 2298"/>
                <a:gd name="T46" fmla="*/ 985 w 1186"/>
                <a:gd name="T47" fmla="*/ 290 h 2298"/>
                <a:gd name="T48" fmla="*/ 1186 w 1186"/>
                <a:gd name="T49" fmla="*/ 0 h 22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6"/>
                <a:gd name="T76" fmla="*/ 0 h 2298"/>
                <a:gd name="T77" fmla="*/ 1186 w 1186"/>
                <a:gd name="T78" fmla="*/ 2298 h 22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6" h="2298">
                  <a:moveTo>
                    <a:pt x="1186" y="0"/>
                  </a:moveTo>
                  <a:lnTo>
                    <a:pt x="1002" y="158"/>
                  </a:lnTo>
                  <a:lnTo>
                    <a:pt x="823" y="331"/>
                  </a:lnTo>
                  <a:lnTo>
                    <a:pt x="647" y="507"/>
                  </a:lnTo>
                  <a:lnTo>
                    <a:pt x="484" y="694"/>
                  </a:lnTo>
                  <a:lnTo>
                    <a:pt x="333" y="892"/>
                  </a:lnTo>
                  <a:lnTo>
                    <a:pt x="201" y="1112"/>
                  </a:lnTo>
                  <a:lnTo>
                    <a:pt x="83" y="1351"/>
                  </a:lnTo>
                  <a:lnTo>
                    <a:pt x="0" y="1618"/>
                  </a:lnTo>
                  <a:lnTo>
                    <a:pt x="4" y="1821"/>
                  </a:lnTo>
                  <a:lnTo>
                    <a:pt x="22" y="1987"/>
                  </a:lnTo>
                  <a:lnTo>
                    <a:pt x="45" y="2108"/>
                  </a:lnTo>
                  <a:lnTo>
                    <a:pt x="83" y="2198"/>
                  </a:lnTo>
                  <a:lnTo>
                    <a:pt x="125" y="2257"/>
                  </a:lnTo>
                  <a:lnTo>
                    <a:pt x="184" y="2287"/>
                  </a:lnTo>
                  <a:lnTo>
                    <a:pt x="246" y="2298"/>
                  </a:lnTo>
                  <a:lnTo>
                    <a:pt x="322" y="2291"/>
                  </a:lnTo>
                  <a:lnTo>
                    <a:pt x="259" y="2007"/>
                  </a:lnTo>
                  <a:lnTo>
                    <a:pt x="273" y="1724"/>
                  </a:lnTo>
                  <a:lnTo>
                    <a:pt x="342" y="1440"/>
                  </a:lnTo>
                  <a:lnTo>
                    <a:pt x="457" y="1157"/>
                  </a:lnTo>
                  <a:lnTo>
                    <a:pt x="605" y="870"/>
                  </a:lnTo>
                  <a:lnTo>
                    <a:pt x="785" y="584"/>
                  </a:lnTo>
                  <a:lnTo>
                    <a:pt x="985" y="290"/>
                  </a:lnTo>
                  <a:lnTo>
                    <a:pt x="1186" y="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0" name="Freeform 101">
              <a:extLst>
                <a:ext uri="{FF2B5EF4-FFF2-40B4-BE49-F238E27FC236}">
                  <a16:creationId xmlns:a16="http://schemas.microsoft.com/office/drawing/2014/main" id="{17472944-938F-42D5-9CA6-A86334069AB3}"/>
                </a:ext>
              </a:extLst>
            </p:cNvPr>
            <p:cNvSpPr>
              <a:spLocks/>
            </p:cNvSpPr>
            <p:nvPr/>
          </p:nvSpPr>
          <p:spPr bwMode="auto">
            <a:xfrm>
              <a:off x="2555" y="1018"/>
              <a:ext cx="135" cy="92"/>
            </a:xfrm>
            <a:custGeom>
              <a:avLst/>
              <a:gdLst>
                <a:gd name="T0" fmla="*/ 273 w 812"/>
                <a:gd name="T1" fmla="*/ 44 h 548"/>
                <a:gd name="T2" fmla="*/ 356 w 812"/>
                <a:gd name="T3" fmla="*/ 20 h 548"/>
                <a:gd name="T4" fmla="*/ 435 w 812"/>
                <a:gd name="T5" fmla="*/ 6 h 548"/>
                <a:gd name="T6" fmla="*/ 501 w 812"/>
                <a:gd name="T7" fmla="*/ 0 h 548"/>
                <a:gd name="T8" fmla="*/ 570 w 812"/>
                <a:gd name="T9" fmla="*/ 6 h 548"/>
                <a:gd name="T10" fmla="*/ 625 w 812"/>
                <a:gd name="T11" fmla="*/ 9 h 548"/>
                <a:gd name="T12" fmla="*/ 673 w 812"/>
                <a:gd name="T13" fmla="*/ 27 h 548"/>
                <a:gd name="T14" fmla="*/ 716 w 812"/>
                <a:gd name="T15" fmla="*/ 51 h 548"/>
                <a:gd name="T16" fmla="*/ 753 w 812"/>
                <a:gd name="T17" fmla="*/ 82 h 548"/>
                <a:gd name="T18" fmla="*/ 812 w 812"/>
                <a:gd name="T19" fmla="*/ 113 h 548"/>
                <a:gd name="T20" fmla="*/ 794 w 812"/>
                <a:gd name="T21" fmla="*/ 148 h 548"/>
                <a:gd name="T22" fmla="*/ 716 w 812"/>
                <a:gd name="T23" fmla="*/ 185 h 548"/>
                <a:gd name="T24" fmla="*/ 595 w 812"/>
                <a:gd name="T25" fmla="*/ 231 h 548"/>
                <a:gd name="T26" fmla="*/ 439 w 812"/>
                <a:gd name="T27" fmla="*/ 279 h 548"/>
                <a:gd name="T28" fmla="*/ 284 w 812"/>
                <a:gd name="T29" fmla="*/ 348 h 548"/>
                <a:gd name="T30" fmla="*/ 124 w 812"/>
                <a:gd name="T31" fmla="*/ 432 h 548"/>
                <a:gd name="T32" fmla="*/ 0 w 812"/>
                <a:gd name="T33" fmla="*/ 548 h 548"/>
                <a:gd name="T34" fmla="*/ 31 w 812"/>
                <a:gd name="T35" fmla="*/ 483 h 548"/>
                <a:gd name="T36" fmla="*/ 65 w 812"/>
                <a:gd name="T37" fmla="*/ 418 h 548"/>
                <a:gd name="T38" fmla="*/ 97 w 812"/>
                <a:gd name="T39" fmla="*/ 355 h 548"/>
                <a:gd name="T40" fmla="*/ 135 w 812"/>
                <a:gd name="T41" fmla="*/ 293 h 548"/>
                <a:gd name="T42" fmla="*/ 166 w 812"/>
                <a:gd name="T43" fmla="*/ 228 h 548"/>
                <a:gd name="T44" fmla="*/ 200 w 812"/>
                <a:gd name="T45" fmla="*/ 168 h 548"/>
                <a:gd name="T46" fmla="*/ 238 w 812"/>
                <a:gd name="T47" fmla="*/ 103 h 548"/>
                <a:gd name="T48" fmla="*/ 273 w 812"/>
                <a:gd name="T49" fmla="*/ 44 h 5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12"/>
                <a:gd name="T76" fmla="*/ 0 h 548"/>
                <a:gd name="T77" fmla="*/ 812 w 812"/>
                <a:gd name="T78" fmla="*/ 548 h 5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12" h="548">
                  <a:moveTo>
                    <a:pt x="273" y="44"/>
                  </a:moveTo>
                  <a:lnTo>
                    <a:pt x="356" y="20"/>
                  </a:lnTo>
                  <a:lnTo>
                    <a:pt x="435" y="6"/>
                  </a:lnTo>
                  <a:lnTo>
                    <a:pt x="501" y="0"/>
                  </a:lnTo>
                  <a:lnTo>
                    <a:pt x="570" y="6"/>
                  </a:lnTo>
                  <a:lnTo>
                    <a:pt x="625" y="9"/>
                  </a:lnTo>
                  <a:lnTo>
                    <a:pt x="673" y="27"/>
                  </a:lnTo>
                  <a:lnTo>
                    <a:pt x="716" y="51"/>
                  </a:lnTo>
                  <a:lnTo>
                    <a:pt x="753" y="82"/>
                  </a:lnTo>
                  <a:lnTo>
                    <a:pt x="812" y="113"/>
                  </a:lnTo>
                  <a:lnTo>
                    <a:pt x="794" y="148"/>
                  </a:lnTo>
                  <a:lnTo>
                    <a:pt x="716" y="185"/>
                  </a:lnTo>
                  <a:lnTo>
                    <a:pt x="595" y="231"/>
                  </a:lnTo>
                  <a:lnTo>
                    <a:pt x="439" y="279"/>
                  </a:lnTo>
                  <a:lnTo>
                    <a:pt x="284" y="348"/>
                  </a:lnTo>
                  <a:lnTo>
                    <a:pt x="124" y="432"/>
                  </a:lnTo>
                  <a:lnTo>
                    <a:pt x="0" y="548"/>
                  </a:lnTo>
                  <a:lnTo>
                    <a:pt x="31" y="483"/>
                  </a:lnTo>
                  <a:lnTo>
                    <a:pt x="65" y="418"/>
                  </a:lnTo>
                  <a:lnTo>
                    <a:pt x="97" y="355"/>
                  </a:lnTo>
                  <a:lnTo>
                    <a:pt x="135" y="293"/>
                  </a:lnTo>
                  <a:lnTo>
                    <a:pt x="166" y="228"/>
                  </a:lnTo>
                  <a:lnTo>
                    <a:pt x="200" y="168"/>
                  </a:lnTo>
                  <a:lnTo>
                    <a:pt x="238" y="103"/>
                  </a:lnTo>
                  <a:lnTo>
                    <a:pt x="273" y="44"/>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 name="Freeform 102">
              <a:extLst>
                <a:ext uri="{FF2B5EF4-FFF2-40B4-BE49-F238E27FC236}">
                  <a16:creationId xmlns:a16="http://schemas.microsoft.com/office/drawing/2014/main" id="{7A2A93D0-68B4-418D-B84F-C5F6436308DC}"/>
                </a:ext>
              </a:extLst>
            </p:cNvPr>
            <p:cNvSpPr>
              <a:spLocks/>
            </p:cNvSpPr>
            <p:nvPr/>
          </p:nvSpPr>
          <p:spPr bwMode="auto">
            <a:xfrm>
              <a:off x="2555" y="1018"/>
              <a:ext cx="135" cy="92"/>
            </a:xfrm>
            <a:custGeom>
              <a:avLst/>
              <a:gdLst>
                <a:gd name="T0" fmla="*/ 273 w 812"/>
                <a:gd name="T1" fmla="*/ 44 h 548"/>
                <a:gd name="T2" fmla="*/ 356 w 812"/>
                <a:gd name="T3" fmla="*/ 20 h 548"/>
                <a:gd name="T4" fmla="*/ 435 w 812"/>
                <a:gd name="T5" fmla="*/ 6 h 548"/>
                <a:gd name="T6" fmla="*/ 501 w 812"/>
                <a:gd name="T7" fmla="*/ 0 h 548"/>
                <a:gd name="T8" fmla="*/ 570 w 812"/>
                <a:gd name="T9" fmla="*/ 6 h 548"/>
                <a:gd name="T10" fmla="*/ 625 w 812"/>
                <a:gd name="T11" fmla="*/ 9 h 548"/>
                <a:gd name="T12" fmla="*/ 673 w 812"/>
                <a:gd name="T13" fmla="*/ 27 h 548"/>
                <a:gd name="T14" fmla="*/ 716 w 812"/>
                <a:gd name="T15" fmla="*/ 51 h 548"/>
                <a:gd name="T16" fmla="*/ 753 w 812"/>
                <a:gd name="T17" fmla="*/ 82 h 548"/>
                <a:gd name="T18" fmla="*/ 812 w 812"/>
                <a:gd name="T19" fmla="*/ 113 h 548"/>
                <a:gd name="T20" fmla="*/ 794 w 812"/>
                <a:gd name="T21" fmla="*/ 148 h 548"/>
                <a:gd name="T22" fmla="*/ 716 w 812"/>
                <a:gd name="T23" fmla="*/ 185 h 548"/>
                <a:gd name="T24" fmla="*/ 595 w 812"/>
                <a:gd name="T25" fmla="*/ 231 h 548"/>
                <a:gd name="T26" fmla="*/ 439 w 812"/>
                <a:gd name="T27" fmla="*/ 279 h 548"/>
                <a:gd name="T28" fmla="*/ 284 w 812"/>
                <a:gd name="T29" fmla="*/ 348 h 548"/>
                <a:gd name="T30" fmla="*/ 124 w 812"/>
                <a:gd name="T31" fmla="*/ 432 h 548"/>
                <a:gd name="T32" fmla="*/ 0 w 812"/>
                <a:gd name="T33" fmla="*/ 548 h 548"/>
                <a:gd name="T34" fmla="*/ 31 w 812"/>
                <a:gd name="T35" fmla="*/ 483 h 548"/>
                <a:gd name="T36" fmla="*/ 65 w 812"/>
                <a:gd name="T37" fmla="*/ 418 h 548"/>
                <a:gd name="T38" fmla="*/ 97 w 812"/>
                <a:gd name="T39" fmla="*/ 355 h 548"/>
                <a:gd name="T40" fmla="*/ 135 w 812"/>
                <a:gd name="T41" fmla="*/ 293 h 548"/>
                <a:gd name="T42" fmla="*/ 166 w 812"/>
                <a:gd name="T43" fmla="*/ 228 h 548"/>
                <a:gd name="T44" fmla="*/ 200 w 812"/>
                <a:gd name="T45" fmla="*/ 168 h 548"/>
                <a:gd name="T46" fmla="*/ 238 w 812"/>
                <a:gd name="T47" fmla="*/ 103 h 548"/>
                <a:gd name="T48" fmla="*/ 273 w 812"/>
                <a:gd name="T49" fmla="*/ 44 h 5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12"/>
                <a:gd name="T76" fmla="*/ 0 h 548"/>
                <a:gd name="T77" fmla="*/ 812 w 812"/>
                <a:gd name="T78" fmla="*/ 548 h 5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12" h="548">
                  <a:moveTo>
                    <a:pt x="273" y="44"/>
                  </a:moveTo>
                  <a:lnTo>
                    <a:pt x="356" y="20"/>
                  </a:lnTo>
                  <a:lnTo>
                    <a:pt x="435" y="6"/>
                  </a:lnTo>
                  <a:lnTo>
                    <a:pt x="501" y="0"/>
                  </a:lnTo>
                  <a:lnTo>
                    <a:pt x="570" y="6"/>
                  </a:lnTo>
                  <a:lnTo>
                    <a:pt x="625" y="9"/>
                  </a:lnTo>
                  <a:lnTo>
                    <a:pt x="673" y="27"/>
                  </a:lnTo>
                  <a:lnTo>
                    <a:pt x="716" y="51"/>
                  </a:lnTo>
                  <a:lnTo>
                    <a:pt x="753" y="82"/>
                  </a:lnTo>
                  <a:lnTo>
                    <a:pt x="812" y="113"/>
                  </a:lnTo>
                  <a:lnTo>
                    <a:pt x="794" y="148"/>
                  </a:lnTo>
                  <a:lnTo>
                    <a:pt x="716" y="185"/>
                  </a:lnTo>
                  <a:lnTo>
                    <a:pt x="595" y="231"/>
                  </a:lnTo>
                  <a:lnTo>
                    <a:pt x="439" y="279"/>
                  </a:lnTo>
                  <a:lnTo>
                    <a:pt x="284" y="348"/>
                  </a:lnTo>
                  <a:lnTo>
                    <a:pt x="124" y="432"/>
                  </a:lnTo>
                  <a:lnTo>
                    <a:pt x="0" y="548"/>
                  </a:lnTo>
                  <a:lnTo>
                    <a:pt x="31" y="483"/>
                  </a:lnTo>
                  <a:lnTo>
                    <a:pt x="65" y="418"/>
                  </a:lnTo>
                  <a:lnTo>
                    <a:pt x="97" y="355"/>
                  </a:lnTo>
                  <a:lnTo>
                    <a:pt x="135" y="293"/>
                  </a:lnTo>
                  <a:lnTo>
                    <a:pt x="166" y="228"/>
                  </a:lnTo>
                  <a:lnTo>
                    <a:pt x="200" y="168"/>
                  </a:lnTo>
                  <a:lnTo>
                    <a:pt x="238" y="103"/>
                  </a:lnTo>
                  <a:lnTo>
                    <a:pt x="273" y="44"/>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2" name="Freeform 103">
              <a:extLst>
                <a:ext uri="{FF2B5EF4-FFF2-40B4-BE49-F238E27FC236}">
                  <a16:creationId xmlns:a16="http://schemas.microsoft.com/office/drawing/2014/main" id="{C34A75A8-3EE4-42A7-979B-B63857ACC379}"/>
                </a:ext>
              </a:extLst>
            </p:cNvPr>
            <p:cNvSpPr>
              <a:spLocks/>
            </p:cNvSpPr>
            <p:nvPr/>
          </p:nvSpPr>
          <p:spPr bwMode="auto">
            <a:xfrm>
              <a:off x="2471" y="1021"/>
              <a:ext cx="127" cy="420"/>
            </a:xfrm>
            <a:custGeom>
              <a:avLst/>
              <a:gdLst>
                <a:gd name="T0" fmla="*/ 346 w 764"/>
                <a:gd name="T1" fmla="*/ 2519 h 2519"/>
                <a:gd name="T2" fmla="*/ 259 w 764"/>
                <a:gd name="T3" fmla="*/ 2298 h 2519"/>
                <a:gd name="T4" fmla="*/ 179 w 764"/>
                <a:gd name="T5" fmla="*/ 2084 h 2519"/>
                <a:gd name="T6" fmla="*/ 107 w 764"/>
                <a:gd name="T7" fmla="*/ 1863 h 2519"/>
                <a:gd name="T8" fmla="*/ 55 w 764"/>
                <a:gd name="T9" fmla="*/ 1638 h 2519"/>
                <a:gd name="T10" fmla="*/ 14 w 764"/>
                <a:gd name="T11" fmla="*/ 1396 h 2519"/>
                <a:gd name="T12" fmla="*/ 0 w 764"/>
                <a:gd name="T13" fmla="*/ 1144 h 2519"/>
                <a:gd name="T14" fmla="*/ 14 w 764"/>
                <a:gd name="T15" fmla="*/ 871 h 2519"/>
                <a:gd name="T16" fmla="*/ 63 w 764"/>
                <a:gd name="T17" fmla="*/ 587 h 2519"/>
                <a:gd name="T18" fmla="*/ 190 w 764"/>
                <a:gd name="T19" fmla="*/ 387 h 2519"/>
                <a:gd name="T20" fmla="*/ 300 w 764"/>
                <a:gd name="T21" fmla="*/ 238 h 2519"/>
                <a:gd name="T22" fmla="*/ 398 w 764"/>
                <a:gd name="T23" fmla="*/ 128 h 2519"/>
                <a:gd name="T24" fmla="*/ 487 w 764"/>
                <a:gd name="T25" fmla="*/ 59 h 2519"/>
                <a:gd name="T26" fmla="*/ 556 w 764"/>
                <a:gd name="T27" fmla="*/ 14 h 2519"/>
                <a:gd name="T28" fmla="*/ 629 w 764"/>
                <a:gd name="T29" fmla="*/ 0 h 2519"/>
                <a:gd name="T30" fmla="*/ 698 w 764"/>
                <a:gd name="T31" fmla="*/ 10 h 2519"/>
                <a:gd name="T32" fmla="*/ 764 w 764"/>
                <a:gd name="T33" fmla="*/ 45 h 2519"/>
                <a:gd name="T34" fmla="*/ 660 w 764"/>
                <a:gd name="T35" fmla="*/ 356 h 2519"/>
                <a:gd name="T36" fmla="*/ 584 w 764"/>
                <a:gd name="T37" fmla="*/ 670 h 2519"/>
                <a:gd name="T38" fmla="*/ 525 w 764"/>
                <a:gd name="T39" fmla="*/ 981 h 2519"/>
                <a:gd name="T40" fmla="*/ 481 w 764"/>
                <a:gd name="T41" fmla="*/ 1292 h 2519"/>
                <a:gd name="T42" fmla="*/ 443 w 764"/>
                <a:gd name="T43" fmla="*/ 1594 h 2519"/>
                <a:gd name="T44" fmla="*/ 415 w 764"/>
                <a:gd name="T45" fmla="*/ 1905 h 2519"/>
                <a:gd name="T46" fmla="*/ 377 w 764"/>
                <a:gd name="T47" fmla="*/ 2208 h 2519"/>
                <a:gd name="T48" fmla="*/ 346 w 764"/>
                <a:gd name="T49" fmla="*/ 2519 h 25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4"/>
                <a:gd name="T76" fmla="*/ 0 h 2519"/>
                <a:gd name="T77" fmla="*/ 764 w 764"/>
                <a:gd name="T78" fmla="*/ 2519 h 25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4" h="2519">
                  <a:moveTo>
                    <a:pt x="346" y="2519"/>
                  </a:moveTo>
                  <a:lnTo>
                    <a:pt x="259" y="2298"/>
                  </a:lnTo>
                  <a:lnTo>
                    <a:pt x="179" y="2084"/>
                  </a:lnTo>
                  <a:lnTo>
                    <a:pt x="107" y="1863"/>
                  </a:lnTo>
                  <a:lnTo>
                    <a:pt x="55" y="1638"/>
                  </a:lnTo>
                  <a:lnTo>
                    <a:pt x="14" y="1396"/>
                  </a:lnTo>
                  <a:lnTo>
                    <a:pt x="0" y="1144"/>
                  </a:lnTo>
                  <a:lnTo>
                    <a:pt x="14" y="871"/>
                  </a:lnTo>
                  <a:lnTo>
                    <a:pt x="63" y="587"/>
                  </a:lnTo>
                  <a:lnTo>
                    <a:pt x="190" y="387"/>
                  </a:lnTo>
                  <a:lnTo>
                    <a:pt x="300" y="238"/>
                  </a:lnTo>
                  <a:lnTo>
                    <a:pt x="398" y="128"/>
                  </a:lnTo>
                  <a:lnTo>
                    <a:pt x="487" y="59"/>
                  </a:lnTo>
                  <a:lnTo>
                    <a:pt x="556" y="14"/>
                  </a:lnTo>
                  <a:lnTo>
                    <a:pt x="629" y="0"/>
                  </a:lnTo>
                  <a:lnTo>
                    <a:pt x="698" y="10"/>
                  </a:lnTo>
                  <a:lnTo>
                    <a:pt x="764" y="45"/>
                  </a:lnTo>
                  <a:lnTo>
                    <a:pt x="660" y="356"/>
                  </a:lnTo>
                  <a:lnTo>
                    <a:pt x="584" y="670"/>
                  </a:lnTo>
                  <a:lnTo>
                    <a:pt x="525" y="981"/>
                  </a:lnTo>
                  <a:lnTo>
                    <a:pt x="481" y="1292"/>
                  </a:lnTo>
                  <a:lnTo>
                    <a:pt x="443" y="1594"/>
                  </a:lnTo>
                  <a:lnTo>
                    <a:pt x="415" y="1905"/>
                  </a:lnTo>
                  <a:lnTo>
                    <a:pt x="377" y="2208"/>
                  </a:lnTo>
                  <a:lnTo>
                    <a:pt x="346" y="2519"/>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3" name="Freeform 104">
              <a:extLst>
                <a:ext uri="{FF2B5EF4-FFF2-40B4-BE49-F238E27FC236}">
                  <a16:creationId xmlns:a16="http://schemas.microsoft.com/office/drawing/2014/main" id="{7E1BD86D-B2EF-4BBE-89F1-40B79519E7DC}"/>
                </a:ext>
              </a:extLst>
            </p:cNvPr>
            <p:cNvSpPr>
              <a:spLocks/>
            </p:cNvSpPr>
            <p:nvPr/>
          </p:nvSpPr>
          <p:spPr bwMode="auto">
            <a:xfrm>
              <a:off x="2473" y="1022"/>
              <a:ext cx="125" cy="419"/>
            </a:xfrm>
            <a:custGeom>
              <a:avLst/>
              <a:gdLst>
                <a:gd name="T0" fmla="*/ 332 w 750"/>
                <a:gd name="T1" fmla="*/ 2512 h 2512"/>
                <a:gd name="T2" fmla="*/ 245 w 750"/>
                <a:gd name="T3" fmla="*/ 2298 h 2512"/>
                <a:gd name="T4" fmla="*/ 170 w 750"/>
                <a:gd name="T5" fmla="*/ 2080 h 2512"/>
                <a:gd name="T6" fmla="*/ 104 w 750"/>
                <a:gd name="T7" fmla="*/ 1859 h 2512"/>
                <a:gd name="T8" fmla="*/ 49 w 750"/>
                <a:gd name="T9" fmla="*/ 1634 h 2512"/>
                <a:gd name="T10" fmla="*/ 10 w 750"/>
                <a:gd name="T11" fmla="*/ 1392 h 2512"/>
                <a:gd name="T12" fmla="*/ 0 w 750"/>
                <a:gd name="T13" fmla="*/ 1147 h 2512"/>
                <a:gd name="T14" fmla="*/ 14 w 750"/>
                <a:gd name="T15" fmla="*/ 874 h 2512"/>
                <a:gd name="T16" fmla="*/ 66 w 750"/>
                <a:gd name="T17" fmla="*/ 591 h 2512"/>
                <a:gd name="T18" fmla="*/ 190 w 750"/>
                <a:gd name="T19" fmla="*/ 390 h 2512"/>
                <a:gd name="T20" fmla="*/ 297 w 750"/>
                <a:gd name="T21" fmla="*/ 239 h 2512"/>
                <a:gd name="T22" fmla="*/ 390 w 750"/>
                <a:gd name="T23" fmla="*/ 124 h 2512"/>
                <a:gd name="T24" fmla="*/ 477 w 750"/>
                <a:gd name="T25" fmla="*/ 52 h 2512"/>
                <a:gd name="T26" fmla="*/ 542 w 750"/>
                <a:gd name="T27" fmla="*/ 7 h 2512"/>
                <a:gd name="T28" fmla="*/ 615 w 750"/>
                <a:gd name="T29" fmla="*/ 0 h 2512"/>
                <a:gd name="T30" fmla="*/ 684 w 750"/>
                <a:gd name="T31" fmla="*/ 7 h 2512"/>
                <a:gd name="T32" fmla="*/ 750 w 750"/>
                <a:gd name="T33" fmla="*/ 38 h 2512"/>
                <a:gd name="T34" fmla="*/ 626 w 750"/>
                <a:gd name="T35" fmla="*/ 343 h 2512"/>
                <a:gd name="T36" fmla="*/ 536 w 750"/>
                <a:gd name="T37" fmla="*/ 646 h 2512"/>
                <a:gd name="T38" fmla="*/ 467 w 750"/>
                <a:gd name="T39" fmla="*/ 954 h 2512"/>
                <a:gd name="T40" fmla="*/ 429 w 750"/>
                <a:gd name="T41" fmla="*/ 1262 h 2512"/>
                <a:gd name="T42" fmla="*/ 390 w 750"/>
                <a:gd name="T43" fmla="*/ 1573 h 2512"/>
                <a:gd name="T44" fmla="*/ 373 w 750"/>
                <a:gd name="T45" fmla="*/ 1884 h 2512"/>
                <a:gd name="T46" fmla="*/ 349 w 750"/>
                <a:gd name="T47" fmla="*/ 2195 h 2512"/>
                <a:gd name="T48" fmla="*/ 332 w 750"/>
                <a:gd name="T49" fmla="*/ 2512 h 25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0"/>
                <a:gd name="T76" fmla="*/ 0 h 2512"/>
                <a:gd name="T77" fmla="*/ 750 w 750"/>
                <a:gd name="T78" fmla="*/ 2512 h 25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0" h="2512">
                  <a:moveTo>
                    <a:pt x="332" y="2512"/>
                  </a:moveTo>
                  <a:lnTo>
                    <a:pt x="245" y="2298"/>
                  </a:lnTo>
                  <a:lnTo>
                    <a:pt x="170" y="2080"/>
                  </a:lnTo>
                  <a:lnTo>
                    <a:pt x="104" y="1859"/>
                  </a:lnTo>
                  <a:lnTo>
                    <a:pt x="49" y="1634"/>
                  </a:lnTo>
                  <a:lnTo>
                    <a:pt x="10" y="1392"/>
                  </a:lnTo>
                  <a:lnTo>
                    <a:pt x="0" y="1147"/>
                  </a:lnTo>
                  <a:lnTo>
                    <a:pt x="14" y="874"/>
                  </a:lnTo>
                  <a:lnTo>
                    <a:pt x="66" y="591"/>
                  </a:lnTo>
                  <a:lnTo>
                    <a:pt x="190" y="390"/>
                  </a:lnTo>
                  <a:lnTo>
                    <a:pt x="297" y="239"/>
                  </a:lnTo>
                  <a:lnTo>
                    <a:pt x="390" y="124"/>
                  </a:lnTo>
                  <a:lnTo>
                    <a:pt x="477" y="52"/>
                  </a:lnTo>
                  <a:lnTo>
                    <a:pt x="542" y="7"/>
                  </a:lnTo>
                  <a:lnTo>
                    <a:pt x="615" y="0"/>
                  </a:lnTo>
                  <a:lnTo>
                    <a:pt x="684" y="7"/>
                  </a:lnTo>
                  <a:lnTo>
                    <a:pt x="750" y="38"/>
                  </a:lnTo>
                  <a:lnTo>
                    <a:pt x="626" y="343"/>
                  </a:lnTo>
                  <a:lnTo>
                    <a:pt x="536" y="646"/>
                  </a:lnTo>
                  <a:lnTo>
                    <a:pt x="467" y="954"/>
                  </a:lnTo>
                  <a:lnTo>
                    <a:pt x="429" y="1262"/>
                  </a:lnTo>
                  <a:lnTo>
                    <a:pt x="390" y="1573"/>
                  </a:lnTo>
                  <a:lnTo>
                    <a:pt x="373" y="1884"/>
                  </a:lnTo>
                  <a:lnTo>
                    <a:pt x="349" y="2195"/>
                  </a:lnTo>
                  <a:lnTo>
                    <a:pt x="332" y="2512"/>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4" name="Freeform 105">
              <a:extLst>
                <a:ext uri="{FF2B5EF4-FFF2-40B4-BE49-F238E27FC236}">
                  <a16:creationId xmlns:a16="http://schemas.microsoft.com/office/drawing/2014/main" id="{5C85124A-4711-4A28-B827-F0528DD12598}"/>
                </a:ext>
              </a:extLst>
            </p:cNvPr>
            <p:cNvSpPr>
              <a:spLocks/>
            </p:cNvSpPr>
            <p:nvPr/>
          </p:nvSpPr>
          <p:spPr bwMode="auto">
            <a:xfrm>
              <a:off x="2475" y="1022"/>
              <a:ext cx="123" cy="419"/>
            </a:xfrm>
            <a:custGeom>
              <a:avLst/>
              <a:gdLst>
                <a:gd name="T0" fmla="*/ 322 w 740"/>
                <a:gd name="T1" fmla="*/ 2512 h 2512"/>
                <a:gd name="T2" fmla="*/ 242 w 740"/>
                <a:gd name="T3" fmla="*/ 2298 h 2512"/>
                <a:gd name="T4" fmla="*/ 166 w 740"/>
                <a:gd name="T5" fmla="*/ 2088 h 2512"/>
                <a:gd name="T6" fmla="*/ 97 w 740"/>
                <a:gd name="T7" fmla="*/ 1866 h 2512"/>
                <a:gd name="T8" fmla="*/ 49 w 740"/>
                <a:gd name="T9" fmla="*/ 1645 h 2512"/>
                <a:gd name="T10" fmla="*/ 8 w 740"/>
                <a:gd name="T11" fmla="*/ 1406 h 2512"/>
                <a:gd name="T12" fmla="*/ 0 w 740"/>
                <a:gd name="T13" fmla="*/ 1158 h 2512"/>
                <a:gd name="T14" fmla="*/ 11 w 740"/>
                <a:gd name="T15" fmla="*/ 888 h 2512"/>
                <a:gd name="T16" fmla="*/ 66 w 740"/>
                <a:gd name="T17" fmla="*/ 611 h 2512"/>
                <a:gd name="T18" fmla="*/ 187 w 740"/>
                <a:gd name="T19" fmla="*/ 404 h 2512"/>
                <a:gd name="T20" fmla="*/ 294 w 740"/>
                <a:gd name="T21" fmla="*/ 252 h 2512"/>
                <a:gd name="T22" fmla="*/ 384 w 740"/>
                <a:gd name="T23" fmla="*/ 135 h 2512"/>
                <a:gd name="T24" fmla="*/ 471 w 740"/>
                <a:gd name="T25" fmla="*/ 62 h 2512"/>
                <a:gd name="T26" fmla="*/ 540 w 740"/>
                <a:gd name="T27" fmla="*/ 17 h 2512"/>
                <a:gd name="T28" fmla="*/ 609 w 740"/>
                <a:gd name="T29" fmla="*/ 0 h 2512"/>
                <a:gd name="T30" fmla="*/ 674 w 740"/>
                <a:gd name="T31" fmla="*/ 7 h 2512"/>
                <a:gd name="T32" fmla="*/ 740 w 740"/>
                <a:gd name="T33" fmla="*/ 38 h 2512"/>
                <a:gd name="T34" fmla="*/ 587 w 740"/>
                <a:gd name="T35" fmla="*/ 328 h 2512"/>
                <a:gd name="T36" fmla="*/ 484 w 740"/>
                <a:gd name="T37" fmla="*/ 625 h 2512"/>
                <a:gd name="T38" fmla="*/ 411 w 740"/>
                <a:gd name="T39" fmla="*/ 930 h 2512"/>
                <a:gd name="T40" fmla="*/ 367 w 740"/>
                <a:gd name="T41" fmla="*/ 1241 h 2512"/>
                <a:gd name="T42" fmla="*/ 339 w 740"/>
                <a:gd name="T43" fmla="*/ 1552 h 2512"/>
                <a:gd name="T44" fmla="*/ 333 w 740"/>
                <a:gd name="T45" fmla="*/ 1870 h 2512"/>
                <a:gd name="T46" fmla="*/ 328 w 740"/>
                <a:gd name="T47" fmla="*/ 2187 h 2512"/>
                <a:gd name="T48" fmla="*/ 322 w 740"/>
                <a:gd name="T49" fmla="*/ 2512 h 25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0"/>
                <a:gd name="T76" fmla="*/ 0 h 2512"/>
                <a:gd name="T77" fmla="*/ 740 w 740"/>
                <a:gd name="T78" fmla="*/ 2512 h 25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0" h="2512">
                  <a:moveTo>
                    <a:pt x="322" y="2512"/>
                  </a:moveTo>
                  <a:lnTo>
                    <a:pt x="242" y="2298"/>
                  </a:lnTo>
                  <a:lnTo>
                    <a:pt x="166" y="2088"/>
                  </a:lnTo>
                  <a:lnTo>
                    <a:pt x="97" y="1866"/>
                  </a:lnTo>
                  <a:lnTo>
                    <a:pt x="49" y="1645"/>
                  </a:lnTo>
                  <a:lnTo>
                    <a:pt x="8" y="1406"/>
                  </a:lnTo>
                  <a:lnTo>
                    <a:pt x="0" y="1158"/>
                  </a:lnTo>
                  <a:lnTo>
                    <a:pt x="11" y="888"/>
                  </a:lnTo>
                  <a:lnTo>
                    <a:pt x="66" y="611"/>
                  </a:lnTo>
                  <a:lnTo>
                    <a:pt x="187" y="404"/>
                  </a:lnTo>
                  <a:lnTo>
                    <a:pt x="294" y="252"/>
                  </a:lnTo>
                  <a:lnTo>
                    <a:pt x="384" y="135"/>
                  </a:lnTo>
                  <a:lnTo>
                    <a:pt x="471" y="62"/>
                  </a:lnTo>
                  <a:lnTo>
                    <a:pt x="540" y="17"/>
                  </a:lnTo>
                  <a:lnTo>
                    <a:pt x="609" y="0"/>
                  </a:lnTo>
                  <a:lnTo>
                    <a:pt x="674" y="7"/>
                  </a:lnTo>
                  <a:lnTo>
                    <a:pt x="740" y="38"/>
                  </a:lnTo>
                  <a:lnTo>
                    <a:pt x="587" y="328"/>
                  </a:lnTo>
                  <a:lnTo>
                    <a:pt x="484" y="625"/>
                  </a:lnTo>
                  <a:lnTo>
                    <a:pt x="411" y="930"/>
                  </a:lnTo>
                  <a:lnTo>
                    <a:pt x="367" y="1241"/>
                  </a:lnTo>
                  <a:lnTo>
                    <a:pt x="339" y="1552"/>
                  </a:lnTo>
                  <a:lnTo>
                    <a:pt x="333" y="1870"/>
                  </a:lnTo>
                  <a:lnTo>
                    <a:pt x="328" y="2187"/>
                  </a:lnTo>
                  <a:lnTo>
                    <a:pt x="322" y="2512"/>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5" name="Freeform 106">
              <a:extLst>
                <a:ext uri="{FF2B5EF4-FFF2-40B4-BE49-F238E27FC236}">
                  <a16:creationId xmlns:a16="http://schemas.microsoft.com/office/drawing/2014/main" id="{F745FE99-4C24-4A03-BFB8-609941317495}"/>
                </a:ext>
              </a:extLst>
            </p:cNvPr>
            <p:cNvSpPr>
              <a:spLocks/>
            </p:cNvSpPr>
            <p:nvPr/>
          </p:nvSpPr>
          <p:spPr bwMode="auto">
            <a:xfrm>
              <a:off x="2477" y="1022"/>
              <a:ext cx="121" cy="419"/>
            </a:xfrm>
            <a:custGeom>
              <a:avLst/>
              <a:gdLst>
                <a:gd name="T0" fmla="*/ 311 w 729"/>
                <a:gd name="T1" fmla="*/ 2509 h 2509"/>
                <a:gd name="T2" fmla="*/ 231 w 729"/>
                <a:gd name="T3" fmla="*/ 2299 h 2509"/>
                <a:gd name="T4" fmla="*/ 159 w 729"/>
                <a:gd name="T5" fmla="*/ 2088 h 2509"/>
                <a:gd name="T6" fmla="*/ 89 w 729"/>
                <a:gd name="T7" fmla="*/ 1870 h 2509"/>
                <a:gd name="T8" fmla="*/ 41 w 729"/>
                <a:gd name="T9" fmla="*/ 1653 h 2509"/>
                <a:gd name="T10" fmla="*/ 6 w 729"/>
                <a:gd name="T11" fmla="*/ 1414 h 2509"/>
                <a:gd name="T12" fmla="*/ 0 w 729"/>
                <a:gd name="T13" fmla="*/ 1165 h 2509"/>
                <a:gd name="T14" fmla="*/ 14 w 729"/>
                <a:gd name="T15" fmla="*/ 896 h 2509"/>
                <a:gd name="T16" fmla="*/ 72 w 729"/>
                <a:gd name="T17" fmla="*/ 616 h 2509"/>
                <a:gd name="T18" fmla="*/ 190 w 729"/>
                <a:gd name="T19" fmla="*/ 409 h 2509"/>
                <a:gd name="T20" fmla="*/ 294 w 729"/>
                <a:gd name="T21" fmla="*/ 253 h 2509"/>
                <a:gd name="T22" fmla="*/ 383 w 729"/>
                <a:gd name="T23" fmla="*/ 135 h 2509"/>
                <a:gd name="T24" fmla="*/ 463 w 729"/>
                <a:gd name="T25" fmla="*/ 63 h 2509"/>
                <a:gd name="T26" fmla="*/ 532 w 729"/>
                <a:gd name="T27" fmla="*/ 14 h 2509"/>
                <a:gd name="T28" fmla="*/ 605 w 729"/>
                <a:gd name="T29" fmla="*/ 0 h 2509"/>
                <a:gd name="T30" fmla="*/ 663 w 729"/>
                <a:gd name="T31" fmla="*/ 4 h 2509"/>
                <a:gd name="T32" fmla="*/ 729 w 729"/>
                <a:gd name="T33" fmla="*/ 35 h 2509"/>
                <a:gd name="T34" fmla="*/ 553 w 729"/>
                <a:gd name="T35" fmla="*/ 311 h 2509"/>
                <a:gd name="T36" fmla="*/ 432 w 729"/>
                <a:gd name="T37" fmla="*/ 602 h 2509"/>
                <a:gd name="T38" fmla="*/ 352 w 729"/>
                <a:gd name="T39" fmla="*/ 905 h 2509"/>
                <a:gd name="T40" fmla="*/ 311 w 729"/>
                <a:gd name="T41" fmla="*/ 1213 h 2509"/>
                <a:gd name="T42" fmla="*/ 290 w 729"/>
                <a:gd name="T43" fmla="*/ 1528 h 2509"/>
                <a:gd name="T44" fmla="*/ 290 w 729"/>
                <a:gd name="T45" fmla="*/ 1853 h 2509"/>
                <a:gd name="T46" fmla="*/ 297 w 729"/>
                <a:gd name="T47" fmla="*/ 2178 h 2509"/>
                <a:gd name="T48" fmla="*/ 311 w 729"/>
                <a:gd name="T49" fmla="*/ 2509 h 25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9"/>
                <a:gd name="T76" fmla="*/ 0 h 2509"/>
                <a:gd name="T77" fmla="*/ 729 w 729"/>
                <a:gd name="T78" fmla="*/ 2509 h 25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9" h="2509">
                  <a:moveTo>
                    <a:pt x="311" y="2509"/>
                  </a:moveTo>
                  <a:lnTo>
                    <a:pt x="231" y="2299"/>
                  </a:lnTo>
                  <a:lnTo>
                    <a:pt x="159" y="2088"/>
                  </a:lnTo>
                  <a:lnTo>
                    <a:pt x="89" y="1870"/>
                  </a:lnTo>
                  <a:lnTo>
                    <a:pt x="41" y="1653"/>
                  </a:lnTo>
                  <a:lnTo>
                    <a:pt x="6" y="1414"/>
                  </a:lnTo>
                  <a:lnTo>
                    <a:pt x="0" y="1165"/>
                  </a:lnTo>
                  <a:lnTo>
                    <a:pt x="14" y="896"/>
                  </a:lnTo>
                  <a:lnTo>
                    <a:pt x="72" y="616"/>
                  </a:lnTo>
                  <a:lnTo>
                    <a:pt x="190" y="409"/>
                  </a:lnTo>
                  <a:lnTo>
                    <a:pt x="294" y="253"/>
                  </a:lnTo>
                  <a:lnTo>
                    <a:pt x="383" y="135"/>
                  </a:lnTo>
                  <a:lnTo>
                    <a:pt x="463" y="63"/>
                  </a:lnTo>
                  <a:lnTo>
                    <a:pt x="532" y="14"/>
                  </a:lnTo>
                  <a:lnTo>
                    <a:pt x="605" y="0"/>
                  </a:lnTo>
                  <a:lnTo>
                    <a:pt x="663" y="4"/>
                  </a:lnTo>
                  <a:lnTo>
                    <a:pt x="729" y="35"/>
                  </a:lnTo>
                  <a:lnTo>
                    <a:pt x="553" y="311"/>
                  </a:lnTo>
                  <a:lnTo>
                    <a:pt x="432" y="602"/>
                  </a:lnTo>
                  <a:lnTo>
                    <a:pt x="352" y="905"/>
                  </a:lnTo>
                  <a:lnTo>
                    <a:pt x="311" y="1213"/>
                  </a:lnTo>
                  <a:lnTo>
                    <a:pt x="290" y="1528"/>
                  </a:lnTo>
                  <a:lnTo>
                    <a:pt x="290" y="1853"/>
                  </a:lnTo>
                  <a:lnTo>
                    <a:pt x="297" y="2178"/>
                  </a:lnTo>
                  <a:lnTo>
                    <a:pt x="311" y="2509"/>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6" name="Freeform 107">
              <a:extLst>
                <a:ext uri="{FF2B5EF4-FFF2-40B4-BE49-F238E27FC236}">
                  <a16:creationId xmlns:a16="http://schemas.microsoft.com/office/drawing/2014/main" id="{AA645B9A-589F-4179-9A26-CA6B5E666C7F}"/>
                </a:ext>
              </a:extLst>
            </p:cNvPr>
            <p:cNvSpPr>
              <a:spLocks/>
            </p:cNvSpPr>
            <p:nvPr/>
          </p:nvSpPr>
          <p:spPr bwMode="auto">
            <a:xfrm>
              <a:off x="2479" y="1023"/>
              <a:ext cx="119" cy="418"/>
            </a:xfrm>
            <a:custGeom>
              <a:avLst/>
              <a:gdLst>
                <a:gd name="T0" fmla="*/ 300 w 718"/>
                <a:gd name="T1" fmla="*/ 2505 h 2505"/>
                <a:gd name="T2" fmla="*/ 224 w 718"/>
                <a:gd name="T3" fmla="*/ 2295 h 2505"/>
                <a:gd name="T4" fmla="*/ 151 w 718"/>
                <a:gd name="T5" fmla="*/ 2084 h 2505"/>
                <a:gd name="T6" fmla="*/ 89 w 718"/>
                <a:gd name="T7" fmla="*/ 1866 h 2505"/>
                <a:gd name="T8" fmla="*/ 41 w 718"/>
                <a:gd name="T9" fmla="*/ 1652 h 2505"/>
                <a:gd name="T10" fmla="*/ 3 w 718"/>
                <a:gd name="T11" fmla="*/ 1417 h 2505"/>
                <a:gd name="T12" fmla="*/ 0 w 718"/>
                <a:gd name="T13" fmla="*/ 1171 h 2505"/>
                <a:gd name="T14" fmla="*/ 23 w 718"/>
                <a:gd name="T15" fmla="*/ 909 h 2505"/>
                <a:gd name="T16" fmla="*/ 78 w 718"/>
                <a:gd name="T17" fmla="*/ 629 h 2505"/>
                <a:gd name="T18" fmla="*/ 193 w 718"/>
                <a:gd name="T19" fmla="*/ 418 h 2505"/>
                <a:gd name="T20" fmla="*/ 293 w 718"/>
                <a:gd name="T21" fmla="*/ 262 h 2505"/>
                <a:gd name="T22" fmla="*/ 375 w 718"/>
                <a:gd name="T23" fmla="*/ 141 h 2505"/>
                <a:gd name="T24" fmla="*/ 459 w 718"/>
                <a:gd name="T25" fmla="*/ 62 h 2505"/>
                <a:gd name="T26" fmla="*/ 524 w 718"/>
                <a:gd name="T27" fmla="*/ 14 h 2505"/>
                <a:gd name="T28" fmla="*/ 594 w 718"/>
                <a:gd name="T29" fmla="*/ 0 h 2505"/>
                <a:gd name="T30" fmla="*/ 656 w 718"/>
                <a:gd name="T31" fmla="*/ 7 h 2505"/>
                <a:gd name="T32" fmla="*/ 718 w 718"/>
                <a:gd name="T33" fmla="*/ 31 h 2505"/>
                <a:gd name="T34" fmla="*/ 518 w 718"/>
                <a:gd name="T35" fmla="*/ 297 h 2505"/>
                <a:gd name="T36" fmla="*/ 383 w 718"/>
                <a:gd name="T37" fmla="*/ 581 h 2505"/>
                <a:gd name="T38" fmla="*/ 297 w 718"/>
                <a:gd name="T39" fmla="*/ 878 h 2505"/>
                <a:gd name="T40" fmla="*/ 254 w 718"/>
                <a:gd name="T41" fmla="*/ 1189 h 2505"/>
                <a:gd name="T42" fmla="*/ 237 w 718"/>
                <a:gd name="T43" fmla="*/ 1506 h 2505"/>
                <a:gd name="T44" fmla="*/ 251 w 718"/>
                <a:gd name="T45" fmla="*/ 1835 h 2505"/>
                <a:gd name="T46" fmla="*/ 272 w 718"/>
                <a:gd name="T47" fmla="*/ 2170 h 2505"/>
                <a:gd name="T48" fmla="*/ 300 w 718"/>
                <a:gd name="T49" fmla="*/ 2505 h 25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8"/>
                <a:gd name="T76" fmla="*/ 0 h 2505"/>
                <a:gd name="T77" fmla="*/ 718 w 718"/>
                <a:gd name="T78" fmla="*/ 2505 h 25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8" h="2505">
                  <a:moveTo>
                    <a:pt x="300" y="2505"/>
                  </a:moveTo>
                  <a:lnTo>
                    <a:pt x="224" y="2295"/>
                  </a:lnTo>
                  <a:lnTo>
                    <a:pt x="151" y="2084"/>
                  </a:lnTo>
                  <a:lnTo>
                    <a:pt x="89" y="1866"/>
                  </a:lnTo>
                  <a:lnTo>
                    <a:pt x="41" y="1652"/>
                  </a:lnTo>
                  <a:lnTo>
                    <a:pt x="3" y="1417"/>
                  </a:lnTo>
                  <a:lnTo>
                    <a:pt x="0" y="1171"/>
                  </a:lnTo>
                  <a:lnTo>
                    <a:pt x="23" y="909"/>
                  </a:lnTo>
                  <a:lnTo>
                    <a:pt x="78" y="629"/>
                  </a:lnTo>
                  <a:lnTo>
                    <a:pt x="193" y="418"/>
                  </a:lnTo>
                  <a:lnTo>
                    <a:pt x="293" y="262"/>
                  </a:lnTo>
                  <a:lnTo>
                    <a:pt x="375" y="141"/>
                  </a:lnTo>
                  <a:lnTo>
                    <a:pt x="459" y="62"/>
                  </a:lnTo>
                  <a:lnTo>
                    <a:pt x="524" y="14"/>
                  </a:lnTo>
                  <a:lnTo>
                    <a:pt x="594" y="0"/>
                  </a:lnTo>
                  <a:lnTo>
                    <a:pt x="656" y="7"/>
                  </a:lnTo>
                  <a:lnTo>
                    <a:pt x="718" y="31"/>
                  </a:lnTo>
                  <a:lnTo>
                    <a:pt x="518" y="297"/>
                  </a:lnTo>
                  <a:lnTo>
                    <a:pt x="383" y="581"/>
                  </a:lnTo>
                  <a:lnTo>
                    <a:pt x="297" y="878"/>
                  </a:lnTo>
                  <a:lnTo>
                    <a:pt x="254" y="1189"/>
                  </a:lnTo>
                  <a:lnTo>
                    <a:pt x="237" y="1506"/>
                  </a:lnTo>
                  <a:lnTo>
                    <a:pt x="251" y="1835"/>
                  </a:lnTo>
                  <a:lnTo>
                    <a:pt x="272" y="2170"/>
                  </a:lnTo>
                  <a:lnTo>
                    <a:pt x="300" y="2505"/>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7" name="Freeform 108">
              <a:extLst>
                <a:ext uri="{FF2B5EF4-FFF2-40B4-BE49-F238E27FC236}">
                  <a16:creationId xmlns:a16="http://schemas.microsoft.com/office/drawing/2014/main" id="{56EEFDD0-D687-41DD-B1AA-E52C34D98C16}"/>
                </a:ext>
              </a:extLst>
            </p:cNvPr>
            <p:cNvSpPr>
              <a:spLocks/>
            </p:cNvSpPr>
            <p:nvPr/>
          </p:nvSpPr>
          <p:spPr bwMode="auto">
            <a:xfrm>
              <a:off x="1762" y="1423"/>
              <a:ext cx="631" cy="133"/>
            </a:xfrm>
            <a:custGeom>
              <a:avLst/>
              <a:gdLst>
                <a:gd name="T0" fmla="*/ 0 w 3788"/>
                <a:gd name="T1" fmla="*/ 798 h 798"/>
                <a:gd name="T2" fmla="*/ 300 w 3788"/>
                <a:gd name="T3" fmla="*/ 670 h 798"/>
                <a:gd name="T4" fmla="*/ 671 w 3788"/>
                <a:gd name="T5" fmla="*/ 590 h 798"/>
                <a:gd name="T6" fmla="*/ 1089 w 3788"/>
                <a:gd name="T7" fmla="*/ 538 h 798"/>
                <a:gd name="T8" fmla="*/ 1549 w 3788"/>
                <a:gd name="T9" fmla="*/ 526 h 798"/>
                <a:gd name="T10" fmla="*/ 2019 w 3788"/>
                <a:gd name="T11" fmla="*/ 532 h 798"/>
                <a:gd name="T12" fmla="*/ 2502 w 3788"/>
                <a:gd name="T13" fmla="*/ 567 h 798"/>
                <a:gd name="T14" fmla="*/ 2972 w 3788"/>
                <a:gd name="T15" fmla="*/ 618 h 798"/>
                <a:gd name="T16" fmla="*/ 3418 w 3788"/>
                <a:gd name="T17" fmla="*/ 681 h 798"/>
                <a:gd name="T18" fmla="*/ 3463 w 3788"/>
                <a:gd name="T19" fmla="*/ 684 h 798"/>
                <a:gd name="T20" fmla="*/ 3508 w 3788"/>
                <a:gd name="T21" fmla="*/ 688 h 798"/>
                <a:gd name="T22" fmla="*/ 3552 w 3788"/>
                <a:gd name="T23" fmla="*/ 694 h 798"/>
                <a:gd name="T24" fmla="*/ 3601 w 3788"/>
                <a:gd name="T25" fmla="*/ 702 h 798"/>
                <a:gd name="T26" fmla="*/ 3646 w 3788"/>
                <a:gd name="T27" fmla="*/ 708 h 798"/>
                <a:gd name="T28" fmla="*/ 3690 w 3788"/>
                <a:gd name="T29" fmla="*/ 716 h 798"/>
                <a:gd name="T30" fmla="*/ 3736 w 3788"/>
                <a:gd name="T31" fmla="*/ 719 h 798"/>
                <a:gd name="T32" fmla="*/ 3788 w 3788"/>
                <a:gd name="T33" fmla="*/ 729 h 798"/>
                <a:gd name="T34" fmla="*/ 3235 w 3788"/>
                <a:gd name="T35" fmla="*/ 335 h 798"/>
                <a:gd name="T36" fmla="*/ 2627 w 3788"/>
                <a:gd name="T37" fmla="*/ 100 h 798"/>
                <a:gd name="T38" fmla="*/ 2001 w 3788"/>
                <a:gd name="T39" fmla="*/ 0 h 798"/>
                <a:gd name="T40" fmla="*/ 1400 w 3788"/>
                <a:gd name="T41" fmla="*/ 28 h 798"/>
                <a:gd name="T42" fmla="*/ 853 w 3788"/>
                <a:gd name="T43" fmla="*/ 135 h 798"/>
                <a:gd name="T44" fmla="*/ 415 w 3788"/>
                <a:gd name="T45" fmla="*/ 321 h 798"/>
                <a:gd name="T46" fmla="*/ 114 w 3788"/>
                <a:gd name="T47" fmla="*/ 546 h 798"/>
                <a:gd name="T48" fmla="*/ 0 w 3788"/>
                <a:gd name="T49" fmla="*/ 798 h 7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88"/>
                <a:gd name="T76" fmla="*/ 0 h 798"/>
                <a:gd name="T77" fmla="*/ 3788 w 3788"/>
                <a:gd name="T78" fmla="*/ 798 h 7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88" h="798">
                  <a:moveTo>
                    <a:pt x="0" y="798"/>
                  </a:moveTo>
                  <a:lnTo>
                    <a:pt x="300" y="670"/>
                  </a:lnTo>
                  <a:lnTo>
                    <a:pt x="671" y="590"/>
                  </a:lnTo>
                  <a:lnTo>
                    <a:pt x="1089" y="538"/>
                  </a:lnTo>
                  <a:lnTo>
                    <a:pt x="1549" y="526"/>
                  </a:lnTo>
                  <a:lnTo>
                    <a:pt x="2019" y="532"/>
                  </a:lnTo>
                  <a:lnTo>
                    <a:pt x="2502" y="567"/>
                  </a:lnTo>
                  <a:lnTo>
                    <a:pt x="2972" y="618"/>
                  </a:lnTo>
                  <a:lnTo>
                    <a:pt x="3418" y="681"/>
                  </a:lnTo>
                  <a:lnTo>
                    <a:pt x="3463" y="684"/>
                  </a:lnTo>
                  <a:lnTo>
                    <a:pt x="3508" y="688"/>
                  </a:lnTo>
                  <a:lnTo>
                    <a:pt x="3552" y="694"/>
                  </a:lnTo>
                  <a:lnTo>
                    <a:pt x="3601" y="702"/>
                  </a:lnTo>
                  <a:lnTo>
                    <a:pt x="3646" y="708"/>
                  </a:lnTo>
                  <a:lnTo>
                    <a:pt x="3690" y="716"/>
                  </a:lnTo>
                  <a:lnTo>
                    <a:pt x="3736" y="719"/>
                  </a:lnTo>
                  <a:lnTo>
                    <a:pt x="3788" y="729"/>
                  </a:lnTo>
                  <a:lnTo>
                    <a:pt x="3235" y="335"/>
                  </a:lnTo>
                  <a:lnTo>
                    <a:pt x="2627" y="100"/>
                  </a:lnTo>
                  <a:lnTo>
                    <a:pt x="2001" y="0"/>
                  </a:lnTo>
                  <a:lnTo>
                    <a:pt x="1400" y="28"/>
                  </a:lnTo>
                  <a:lnTo>
                    <a:pt x="853" y="135"/>
                  </a:lnTo>
                  <a:lnTo>
                    <a:pt x="415" y="321"/>
                  </a:lnTo>
                  <a:lnTo>
                    <a:pt x="114" y="546"/>
                  </a:lnTo>
                  <a:lnTo>
                    <a:pt x="0" y="798"/>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8" name="Freeform 109">
              <a:extLst>
                <a:ext uri="{FF2B5EF4-FFF2-40B4-BE49-F238E27FC236}">
                  <a16:creationId xmlns:a16="http://schemas.microsoft.com/office/drawing/2014/main" id="{FE3122F9-8682-4450-9B23-598B5164FD6F}"/>
                </a:ext>
              </a:extLst>
            </p:cNvPr>
            <p:cNvSpPr>
              <a:spLocks/>
            </p:cNvSpPr>
            <p:nvPr/>
          </p:nvSpPr>
          <p:spPr bwMode="auto">
            <a:xfrm>
              <a:off x="1770" y="1426"/>
              <a:ext cx="623" cy="124"/>
            </a:xfrm>
            <a:custGeom>
              <a:avLst/>
              <a:gdLst>
                <a:gd name="T0" fmla="*/ 0 w 3739"/>
                <a:gd name="T1" fmla="*/ 743 h 743"/>
                <a:gd name="T2" fmla="*/ 303 w 3739"/>
                <a:gd name="T3" fmla="*/ 612 h 743"/>
                <a:gd name="T4" fmla="*/ 677 w 3739"/>
                <a:gd name="T5" fmla="*/ 529 h 743"/>
                <a:gd name="T6" fmla="*/ 1095 w 3739"/>
                <a:gd name="T7" fmla="*/ 474 h 743"/>
                <a:gd name="T8" fmla="*/ 1552 w 3739"/>
                <a:gd name="T9" fmla="*/ 460 h 743"/>
                <a:gd name="T10" fmla="*/ 2021 w 3739"/>
                <a:gd name="T11" fmla="*/ 470 h 743"/>
                <a:gd name="T12" fmla="*/ 2491 w 3739"/>
                <a:gd name="T13" fmla="*/ 504 h 743"/>
                <a:gd name="T14" fmla="*/ 2947 w 3739"/>
                <a:gd name="T15" fmla="*/ 567 h 743"/>
                <a:gd name="T16" fmla="*/ 3369 w 3739"/>
                <a:gd name="T17" fmla="*/ 650 h 743"/>
                <a:gd name="T18" fmla="*/ 3410 w 3739"/>
                <a:gd name="T19" fmla="*/ 653 h 743"/>
                <a:gd name="T20" fmla="*/ 3459 w 3739"/>
                <a:gd name="T21" fmla="*/ 664 h 743"/>
                <a:gd name="T22" fmla="*/ 3503 w 3739"/>
                <a:gd name="T23" fmla="*/ 667 h 743"/>
                <a:gd name="T24" fmla="*/ 3552 w 3739"/>
                <a:gd name="T25" fmla="*/ 681 h 743"/>
                <a:gd name="T26" fmla="*/ 3594 w 3739"/>
                <a:gd name="T27" fmla="*/ 685 h 743"/>
                <a:gd name="T28" fmla="*/ 3641 w 3739"/>
                <a:gd name="T29" fmla="*/ 694 h 743"/>
                <a:gd name="T30" fmla="*/ 3687 w 3739"/>
                <a:gd name="T31" fmla="*/ 702 h 743"/>
                <a:gd name="T32" fmla="*/ 3739 w 3739"/>
                <a:gd name="T33" fmla="*/ 712 h 743"/>
                <a:gd name="T34" fmla="*/ 3189 w 3739"/>
                <a:gd name="T35" fmla="*/ 325 h 743"/>
                <a:gd name="T36" fmla="*/ 2592 w 3739"/>
                <a:gd name="T37" fmla="*/ 100 h 743"/>
                <a:gd name="T38" fmla="*/ 1970 w 3739"/>
                <a:gd name="T39" fmla="*/ 0 h 743"/>
                <a:gd name="T40" fmla="*/ 1379 w 3739"/>
                <a:gd name="T41" fmla="*/ 20 h 743"/>
                <a:gd name="T42" fmla="*/ 836 w 3739"/>
                <a:gd name="T43" fmla="*/ 118 h 743"/>
                <a:gd name="T44" fmla="*/ 404 w 3739"/>
                <a:gd name="T45" fmla="*/ 290 h 743"/>
                <a:gd name="T46" fmla="*/ 110 w 3739"/>
                <a:gd name="T47" fmla="*/ 501 h 743"/>
                <a:gd name="T48" fmla="*/ 0 w 3739"/>
                <a:gd name="T49" fmla="*/ 743 h 7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39"/>
                <a:gd name="T76" fmla="*/ 0 h 743"/>
                <a:gd name="T77" fmla="*/ 3739 w 3739"/>
                <a:gd name="T78" fmla="*/ 743 h 7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39" h="743">
                  <a:moveTo>
                    <a:pt x="0" y="743"/>
                  </a:moveTo>
                  <a:lnTo>
                    <a:pt x="303" y="612"/>
                  </a:lnTo>
                  <a:lnTo>
                    <a:pt x="677" y="529"/>
                  </a:lnTo>
                  <a:lnTo>
                    <a:pt x="1095" y="474"/>
                  </a:lnTo>
                  <a:lnTo>
                    <a:pt x="1552" y="460"/>
                  </a:lnTo>
                  <a:lnTo>
                    <a:pt x="2021" y="470"/>
                  </a:lnTo>
                  <a:lnTo>
                    <a:pt x="2491" y="504"/>
                  </a:lnTo>
                  <a:lnTo>
                    <a:pt x="2947" y="567"/>
                  </a:lnTo>
                  <a:lnTo>
                    <a:pt x="3369" y="650"/>
                  </a:lnTo>
                  <a:lnTo>
                    <a:pt x="3410" y="653"/>
                  </a:lnTo>
                  <a:lnTo>
                    <a:pt x="3459" y="664"/>
                  </a:lnTo>
                  <a:lnTo>
                    <a:pt x="3503" y="667"/>
                  </a:lnTo>
                  <a:lnTo>
                    <a:pt x="3552" y="681"/>
                  </a:lnTo>
                  <a:lnTo>
                    <a:pt x="3594" y="685"/>
                  </a:lnTo>
                  <a:lnTo>
                    <a:pt x="3641" y="694"/>
                  </a:lnTo>
                  <a:lnTo>
                    <a:pt x="3687" y="702"/>
                  </a:lnTo>
                  <a:lnTo>
                    <a:pt x="3739" y="712"/>
                  </a:lnTo>
                  <a:lnTo>
                    <a:pt x="3189" y="325"/>
                  </a:lnTo>
                  <a:lnTo>
                    <a:pt x="2592" y="100"/>
                  </a:lnTo>
                  <a:lnTo>
                    <a:pt x="1970" y="0"/>
                  </a:lnTo>
                  <a:lnTo>
                    <a:pt x="1379" y="20"/>
                  </a:lnTo>
                  <a:lnTo>
                    <a:pt x="836" y="118"/>
                  </a:lnTo>
                  <a:lnTo>
                    <a:pt x="404" y="290"/>
                  </a:lnTo>
                  <a:lnTo>
                    <a:pt x="110" y="501"/>
                  </a:lnTo>
                  <a:lnTo>
                    <a:pt x="0" y="743"/>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9" name="Freeform 110">
              <a:extLst>
                <a:ext uri="{FF2B5EF4-FFF2-40B4-BE49-F238E27FC236}">
                  <a16:creationId xmlns:a16="http://schemas.microsoft.com/office/drawing/2014/main" id="{1F72E6E8-6E6C-4100-B682-5E2F925FB7BF}"/>
                </a:ext>
              </a:extLst>
            </p:cNvPr>
            <p:cNvSpPr>
              <a:spLocks/>
            </p:cNvSpPr>
            <p:nvPr/>
          </p:nvSpPr>
          <p:spPr bwMode="auto">
            <a:xfrm>
              <a:off x="1779" y="1430"/>
              <a:ext cx="614" cy="115"/>
            </a:xfrm>
            <a:custGeom>
              <a:avLst/>
              <a:gdLst>
                <a:gd name="T0" fmla="*/ 0 w 3688"/>
                <a:gd name="T1" fmla="*/ 682 h 692"/>
                <a:gd name="T2" fmla="*/ 304 w 3688"/>
                <a:gd name="T3" fmla="*/ 547 h 692"/>
                <a:gd name="T4" fmla="*/ 681 w 3688"/>
                <a:gd name="T5" fmla="*/ 454 h 692"/>
                <a:gd name="T6" fmla="*/ 1106 w 3688"/>
                <a:gd name="T7" fmla="*/ 395 h 692"/>
                <a:gd name="T8" fmla="*/ 1559 w 3688"/>
                <a:gd name="T9" fmla="*/ 381 h 692"/>
                <a:gd name="T10" fmla="*/ 2019 w 3688"/>
                <a:gd name="T11" fmla="*/ 391 h 692"/>
                <a:gd name="T12" fmla="*/ 2481 w 3688"/>
                <a:gd name="T13" fmla="*/ 440 h 692"/>
                <a:gd name="T14" fmla="*/ 2918 w 3688"/>
                <a:gd name="T15" fmla="*/ 516 h 692"/>
                <a:gd name="T16" fmla="*/ 3318 w 3688"/>
                <a:gd name="T17" fmla="*/ 619 h 692"/>
                <a:gd name="T18" fmla="*/ 3359 w 3688"/>
                <a:gd name="T19" fmla="*/ 627 h 692"/>
                <a:gd name="T20" fmla="*/ 3408 w 3688"/>
                <a:gd name="T21" fmla="*/ 633 h 692"/>
                <a:gd name="T22" fmla="*/ 3452 w 3688"/>
                <a:gd name="T23" fmla="*/ 644 h 692"/>
                <a:gd name="T24" fmla="*/ 3501 w 3688"/>
                <a:gd name="T25" fmla="*/ 651 h 692"/>
                <a:gd name="T26" fmla="*/ 3543 w 3688"/>
                <a:gd name="T27" fmla="*/ 661 h 692"/>
                <a:gd name="T28" fmla="*/ 3590 w 3688"/>
                <a:gd name="T29" fmla="*/ 671 h 692"/>
                <a:gd name="T30" fmla="*/ 3636 w 3688"/>
                <a:gd name="T31" fmla="*/ 679 h 692"/>
                <a:gd name="T32" fmla="*/ 3688 w 3688"/>
                <a:gd name="T33" fmla="*/ 692 h 692"/>
                <a:gd name="T34" fmla="*/ 3149 w 3688"/>
                <a:gd name="T35" fmla="*/ 319 h 692"/>
                <a:gd name="T36" fmla="*/ 2555 w 3688"/>
                <a:gd name="T37" fmla="*/ 98 h 692"/>
                <a:gd name="T38" fmla="*/ 1942 w 3688"/>
                <a:gd name="T39" fmla="*/ 0 h 692"/>
                <a:gd name="T40" fmla="*/ 1358 w 3688"/>
                <a:gd name="T41" fmla="*/ 8 h 692"/>
                <a:gd name="T42" fmla="*/ 827 w 3688"/>
                <a:gd name="T43" fmla="*/ 98 h 692"/>
                <a:gd name="T44" fmla="*/ 395 w 3688"/>
                <a:gd name="T45" fmla="*/ 256 h 692"/>
                <a:gd name="T46" fmla="*/ 107 w 3688"/>
                <a:gd name="T47" fmla="*/ 454 h 692"/>
                <a:gd name="T48" fmla="*/ 0 w 3688"/>
                <a:gd name="T49" fmla="*/ 682 h 6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88"/>
                <a:gd name="T76" fmla="*/ 0 h 692"/>
                <a:gd name="T77" fmla="*/ 3688 w 3688"/>
                <a:gd name="T78" fmla="*/ 692 h 6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88" h="692">
                  <a:moveTo>
                    <a:pt x="0" y="682"/>
                  </a:moveTo>
                  <a:lnTo>
                    <a:pt x="304" y="547"/>
                  </a:lnTo>
                  <a:lnTo>
                    <a:pt x="681" y="454"/>
                  </a:lnTo>
                  <a:lnTo>
                    <a:pt x="1106" y="395"/>
                  </a:lnTo>
                  <a:lnTo>
                    <a:pt x="1559" y="381"/>
                  </a:lnTo>
                  <a:lnTo>
                    <a:pt x="2019" y="391"/>
                  </a:lnTo>
                  <a:lnTo>
                    <a:pt x="2481" y="440"/>
                  </a:lnTo>
                  <a:lnTo>
                    <a:pt x="2918" y="516"/>
                  </a:lnTo>
                  <a:lnTo>
                    <a:pt x="3318" y="619"/>
                  </a:lnTo>
                  <a:lnTo>
                    <a:pt x="3359" y="627"/>
                  </a:lnTo>
                  <a:lnTo>
                    <a:pt x="3408" y="633"/>
                  </a:lnTo>
                  <a:lnTo>
                    <a:pt x="3452" y="644"/>
                  </a:lnTo>
                  <a:lnTo>
                    <a:pt x="3501" y="651"/>
                  </a:lnTo>
                  <a:lnTo>
                    <a:pt x="3543" y="661"/>
                  </a:lnTo>
                  <a:lnTo>
                    <a:pt x="3590" y="671"/>
                  </a:lnTo>
                  <a:lnTo>
                    <a:pt x="3636" y="679"/>
                  </a:lnTo>
                  <a:lnTo>
                    <a:pt x="3688" y="692"/>
                  </a:lnTo>
                  <a:lnTo>
                    <a:pt x="3149" y="319"/>
                  </a:lnTo>
                  <a:lnTo>
                    <a:pt x="2555" y="98"/>
                  </a:lnTo>
                  <a:lnTo>
                    <a:pt x="1942" y="0"/>
                  </a:lnTo>
                  <a:lnTo>
                    <a:pt x="1358" y="8"/>
                  </a:lnTo>
                  <a:lnTo>
                    <a:pt x="827" y="98"/>
                  </a:lnTo>
                  <a:lnTo>
                    <a:pt x="395" y="256"/>
                  </a:lnTo>
                  <a:lnTo>
                    <a:pt x="107" y="454"/>
                  </a:lnTo>
                  <a:lnTo>
                    <a:pt x="0" y="682"/>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50" name="Freeform 111">
              <a:extLst>
                <a:ext uri="{FF2B5EF4-FFF2-40B4-BE49-F238E27FC236}">
                  <a16:creationId xmlns:a16="http://schemas.microsoft.com/office/drawing/2014/main" id="{18013737-1962-459B-A38A-CF0B6DFCAE03}"/>
                </a:ext>
              </a:extLst>
            </p:cNvPr>
            <p:cNvSpPr>
              <a:spLocks/>
            </p:cNvSpPr>
            <p:nvPr/>
          </p:nvSpPr>
          <p:spPr bwMode="auto">
            <a:xfrm>
              <a:off x="1786" y="1432"/>
              <a:ext cx="607" cy="113"/>
            </a:xfrm>
            <a:custGeom>
              <a:avLst/>
              <a:gdLst>
                <a:gd name="T0" fmla="*/ 0 w 3643"/>
                <a:gd name="T1" fmla="*/ 633 h 678"/>
                <a:gd name="T2" fmla="*/ 308 w 3643"/>
                <a:gd name="T3" fmla="*/ 487 h 678"/>
                <a:gd name="T4" fmla="*/ 691 w 3643"/>
                <a:gd name="T5" fmla="*/ 391 h 678"/>
                <a:gd name="T6" fmla="*/ 1113 w 3643"/>
                <a:gd name="T7" fmla="*/ 329 h 678"/>
                <a:gd name="T8" fmla="*/ 1569 w 3643"/>
                <a:gd name="T9" fmla="*/ 308 h 678"/>
                <a:gd name="T10" fmla="*/ 2029 w 3643"/>
                <a:gd name="T11" fmla="*/ 322 h 678"/>
                <a:gd name="T12" fmla="*/ 2478 w 3643"/>
                <a:gd name="T13" fmla="*/ 377 h 678"/>
                <a:gd name="T14" fmla="*/ 2896 w 3643"/>
                <a:gd name="T15" fmla="*/ 464 h 678"/>
                <a:gd name="T16" fmla="*/ 3273 w 3643"/>
                <a:gd name="T17" fmla="*/ 588 h 678"/>
                <a:gd name="T18" fmla="*/ 3314 w 3643"/>
                <a:gd name="T19" fmla="*/ 599 h 678"/>
                <a:gd name="T20" fmla="*/ 3363 w 3643"/>
                <a:gd name="T21" fmla="*/ 605 h 678"/>
                <a:gd name="T22" fmla="*/ 3407 w 3643"/>
                <a:gd name="T23" fmla="*/ 616 h 678"/>
                <a:gd name="T24" fmla="*/ 3456 w 3643"/>
                <a:gd name="T25" fmla="*/ 630 h 678"/>
                <a:gd name="T26" fmla="*/ 3498 w 3643"/>
                <a:gd name="T27" fmla="*/ 637 h 678"/>
                <a:gd name="T28" fmla="*/ 3545 w 3643"/>
                <a:gd name="T29" fmla="*/ 651 h 678"/>
                <a:gd name="T30" fmla="*/ 3591 w 3643"/>
                <a:gd name="T31" fmla="*/ 665 h 678"/>
                <a:gd name="T32" fmla="*/ 3643 w 3643"/>
                <a:gd name="T33" fmla="*/ 678 h 678"/>
                <a:gd name="T34" fmla="*/ 3107 w 3643"/>
                <a:gd name="T35" fmla="*/ 315 h 678"/>
                <a:gd name="T36" fmla="*/ 2523 w 3643"/>
                <a:gd name="T37" fmla="*/ 98 h 678"/>
                <a:gd name="T38" fmla="*/ 1915 w 3643"/>
                <a:gd name="T39" fmla="*/ 0 h 678"/>
                <a:gd name="T40" fmla="*/ 1335 w 3643"/>
                <a:gd name="T41" fmla="*/ 4 h 678"/>
                <a:gd name="T42" fmla="*/ 809 w 3643"/>
                <a:gd name="T43" fmla="*/ 84 h 678"/>
                <a:gd name="T44" fmla="*/ 387 w 3643"/>
                <a:gd name="T45" fmla="*/ 233 h 678"/>
                <a:gd name="T46" fmla="*/ 103 w 3643"/>
                <a:gd name="T47" fmla="*/ 418 h 678"/>
                <a:gd name="T48" fmla="*/ 0 w 3643"/>
                <a:gd name="T49" fmla="*/ 633 h 6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43"/>
                <a:gd name="T76" fmla="*/ 0 h 678"/>
                <a:gd name="T77" fmla="*/ 3643 w 3643"/>
                <a:gd name="T78" fmla="*/ 678 h 6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43" h="678">
                  <a:moveTo>
                    <a:pt x="0" y="633"/>
                  </a:moveTo>
                  <a:lnTo>
                    <a:pt x="308" y="487"/>
                  </a:lnTo>
                  <a:lnTo>
                    <a:pt x="691" y="391"/>
                  </a:lnTo>
                  <a:lnTo>
                    <a:pt x="1113" y="329"/>
                  </a:lnTo>
                  <a:lnTo>
                    <a:pt x="1569" y="308"/>
                  </a:lnTo>
                  <a:lnTo>
                    <a:pt x="2029" y="322"/>
                  </a:lnTo>
                  <a:lnTo>
                    <a:pt x="2478" y="377"/>
                  </a:lnTo>
                  <a:lnTo>
                    <a:pt x="2896" y="464"/>
                  </a:lnTo>
                  <a:lnTo>
                    <a:pt x="3273" y="588"/>
                  </a:lnTo>
                  <a:lnTo>
                    <a:pt x="3314" y="599"/>
                  </a:lnTo>
                  <a:lnTo>
                    <a:pt x="3363" y="605"/>
                  </a:lnTo>
                  <a:lnTo>
                    <a:pt x="3407" y="616"/>
                  </a:lnTo>
                  <a:lnTo>
                    <a:pt x="3456" y="630"/>
                  </a:lnTo>
                  <a:lnTo>
                    <a:pt x="3498" y="637"/>
                  </a:lnTo>
                  <a:lnTo>
                    <a:pt x="3545" y="651"/>
                  </a:lnTo>
                  <a:lnTo>
                    <a:pt x="3591" y="665"/>
                  </a:lnTo>
                  <a:lnTo>
                    <a:pt x="3643" y="678"/>
                  </a:lnTo>
                  <a:lnTo>
                    <a:pt x="3107" y="315"/>
                  </a:lnTo>
                  <a:lnTo>
                    <a:pt x="2523" y="98"/>
                  </a:lnTo>
                  <a:lnTo>
                    <a:pt x="1915" y="0"/>
                  </a:lnTo>
                  <a:lnTo>
                    <a:pt x="1335" y="4"/>
                  </a:lnTo>
                  <a:lnTo>
                    <a:pt x="809" y="84"/>
                  </a:lnTo>
                  <a:lnTo>
                    <a:pt x="387" y="233"/>
                  </a:lnTo>
                  <a:lnTo>
                    <a:pt x="103" y="418"/>
                  </a:lnTo>
                  <a:lnTo>
                    <a:pt x="0" y="633"/>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51" name="Freeform 112">
              <a:extLst>
                <a:ext uri="{FF2B5EF4-FFF2-40B4-BE49-F238E27FC236}">
                  <a16:creationId xmlns:a16="http://schemas.microsoft.com/office/drawing/2014/main" id="{F744E1D2-7D71-4E65-9EBE-9CCA860280F6}"/>
                </a:ext>
              </a:extLst>
            </p:cNvPr>
            <p:cNvSpPr>
              <a:spLocks/>
            </p:cNvSpPr>
            <p:nvPr/>
          </p:nvSpPr>
          <p:spPr bwMode="auto">
            <a:xfrm>
              <a:off x="1794" y="1434"/>
              <a:ext cx="599" cy="111"/>
            </a:xfrm>
            <a:custGeom>
              <a:avLst/>
              <a:gdLst>
                <a:gd name="T0" fmla="*/ 0 w 3598"/>
                <a:gd name="T1" fmla="*/ 588 h 667"/>
                <a:gd name="T2" fmla="*/ 314 w 3598"/>
                <a:gd name="T3" fmla="*/ 439 h 667"/>
                <a:gd name="T4" fmla="*/ 702 w 3598"/>
                <a:gd name="T5" fmla="*/ 335 h 667"/>
                <a:gd name="T6" fmla="*/ 1123 w 3598"/>
                <a:gd name="T7" fmla="*/ 273 h 667"/>
                <a:gd name="T8" fmla="*/ 1576 w 3598"/>
                <a:gd name="T9" fmla="*/ 249 h 667"/>
                <a:gd name="T10" fmla="*/ 2028 w 3598"/>
                <a:gd name="T11" fmla="*/ 263 h 667"/>
                <a:gd name="T12" fmla="*/ 2468 w 3598"/>
                <a:gd name="T13" fmla="*/ 321 h 667"/>
                <a:gd name="T14" fmla="*/ 2872 w 3598"/>
                <a:gd name="T15" fmla="*/ 418 h 667"/>
                <a:gd name="T16" fmla="*/ 3228 w 3598"/>
                <a:gd name="T17" fmla="*/ 563 h 667"/>
                <a:gd name="T18" fmla="*/ 3269 w 3598"/>
                <a:gd name="T19" fmla="*/ 574 h 667"/>
                <a:gd name="T20" fmla="*/ 3318 w 3598"/>
                <a:gd name="T21" fmla="*/ 588 h 667"/>
                <a:gd name="T22" fmla="*/ 3362 w 3598"/>
                <a:gd name="T23" fmla="*/ 602 h 667"/>
                <a:gd name="T24" fmla="*/ 3411 w 3598"/>
                <a:gd name="T25" fmla="*/ 611 h 667"/>
                <a:gd name="T26" fmla="*/ 3453 w 3598"/>
                <a:gd name="T27" fmla="*/ 626 h 667"/>
                <a:gd name="T28" fmla="*/ 3500 w 3598"/>
                <a:gd name="T29" fmla="*/ 640 h 667"/>
                <a:gd name="T30" fmla="*/ 3546 w 3598"/>
                <a:gd name="T31" fmla="*/ 654 h 667"/>
                <a:gd name="T32" fmla="*/ 3598 w 3598"/>
                <a:gd name="T33" fmla="*/ 667 h 667"/>
                <a:gd name="T34" fmla="*/ 3069 w 3598"/>
                <a:gd name="T35" fmla="*/ 318 h 667"/>
                <a:gd name="T36" fmla="*/ 2492 w 3598"/>
                <a:gd name="T37" fmla="*/ 104 h 667"/>
                <a:gd name="T38" fmla="*/ 1890 w 3598"/>
                <a:gd name="T39" fmla="*/ 0 h 667"/>
                <a:gd name="T40" fmla="*/ 1317 w 3598"/>
                <a:gd name="T41" fmla="*/ 0 h 667"/>
                <a:gd name="T42" fmla="*/ 795 w 3598"/>
                <a:gd name="T43" fmla="*/ 73 h 667"/>
                <a:gd name="T44" fmla="*/ 380 w 3598"/>
                <a:gd name="T45" fmla="*/ 208 h 667"/>
                <a:gd name="T46" fmla="*/ 97 w 3598"/>
                <a:gd name="T47" fmla="*/ 384 h 667"/>
                <a:gd name="T48" fmla="*/ 0 w 3598"/>
                <a:gd name="T49" fmla="*/ 588 h 6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98"/>
                <a:gd name="T76" fmla="*/ 0 h 667"/>
                <a:gd name="T77" fmla="*/ 3598 w 3598"/>
                <a:gd name="T78" fmla="*/ 667 h 6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98" h="667">
                  <a:moveTo>
                    <a:pt x="0" y="588"/>
                  </a:moveTo>
                  <a:lnTo>
                    <a:pt x="314" y="439"/>
                  </a:lnTo>
                  <a:lnTo>
                    <a:pt x="702" y="335"/>
                  </a:lnTo>
                  <a:lnTo>
                    <a:pt x="1123" y="273"/>
                  </a:lnTo>
                  <a:lnTo>
                    <a:pt x="1576" y="249"/>
                  </a:lnTo>
                  <a:lnTo>
                    <a:pt x="2028" y="263"/>
                  </a:lnTo>
                  <a:lnTo>
                    <a:pt x="2468" y="321"/>
                  </a:lnTo>
                  <a:lnTo>
                    <a:pt x="2872" y="418"/>
                  </a:lnTo>
                  <a:lnTo>
                    <a:pt x="3228" y="563"/>
                  </a:lnTo>
                  <a:lnTo>
                    <a:pt x="3269" y="574"/>
                  </a:lnTo>
                  <a:lnTo>
                    <a:pt x="3318" y="588"/>
                  </a:lnTo>
                  <a:lnTo>
                    <a:pt x="3362" y="602"/>
                  </a:lnTo>
                  <a:lnTo>
                    <a:pt x="3411" y="611"/>
                  </a:lnTo>
                  <a:lnTo>
                    <a:pt x="3453" y="626"/>
                  </a:lnTo>
                  <a:lnTo>
                    <a:pt x="3500" y="640"/>
                  </a:lnTo>
                  <a:lnTo>
                    <a:pt x="3546" y="654"/>
                  </a:lnTo>
                  <a:lnTo>
                    <a:pt x="3598" y="667"/>
                  </a:lnTo>
                  <a:lnTo>
                    <a:pt x="3069" y="318"/>
                  </a:lnTo>
                  <a:lnTo>
                    <a:pt x="2492" y="104"/>
                  </a:lnTo>
                  <a:lnTo>
                    <a:pt x="1890" y="0"/>
                  </a:lnTo>
                  <a:lnTo>
                    <a:pt x="1317" y="0"/>
                  </a:lnTo>
                  <a:lnTo>
                    <a:pt x="795" y="73"/>
                  </a:lnTo>
                  <a:lnTo>
                    <a:pt x="380" y="208"/>
                  </a:lnTo>
                  <a:lnTo>
                    <a:pt x="97" y="384"/>
                  </a:lnTo>
                  <a:lnTo>
                    <a:pt x="0" y="588"/>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52" name="Freeform 113">
              <a:extLst>
                <a:ext uri="{FF2B5EF4-FFF2-40B4-BE49-F238E27FC236}">
                  <a16:creationId xmlns:a16="http://schemas.microsoft.com/office/drawing/2014/main" id="{87933A6E-14DD-4D82-A2A4-5C2E44904884}"/>
                </a:ext>
              </a:extLst>
            </p:cNvPr>
            <p:cNvSpPr>
              <a:spLocks/>
            </p:cNvSpPr>
            <p:nvPr/>
          </p:nvSpPr>
          <p:spPr bwMode="auto">
            <a:xfrm>
              <a:off x="2618" y="1597"/>
              <a:ext cx="290" cy="447"/>
            </a:xfrm>
            <a:custGeom>
              <a:avLst/>
              <a:gdLst>
                <a:gd name="T0" fmla="*/ 0 w 1739"/>
                <a:gd name="T1" fmla="*/ 21 h 2686"/>
                <a:gd name="T2" fmla="*/ 363 w 1739"/>
                <a:gd name="T3" fmla="*/ 0 h 2686"/>
                <a:gd name="T4" fmla="*/ 761 w 1739"/>
                <a:gd name="T5" fmla="*/ 59 h 2686"/>
                <a:gd name="T6" fmla="*/ 1130 w 1739"/>
                <a:gd name="T7" fmla="*/ 211 h 2686"/>
                <a:gd name="T8" fmla="*/ 1449 w 1739"/>
                <a:gd name="T9" fmla="*/ 466 h 2686"/>
                <a:gd name="T10" fmla="*/ 1656 w 1739"/>
                <a:gd name="T11" fmla="*/ 826 h 2686"/>
                <a:gd name="T12" fmla="*/ 1739 w 1739"/>
                <a:gd name="T13" fmla="*/ 1313 h 2686"/>
                <a:gd name="T14" fmla="*/ 1642 w 1739"/>
                <a:gd name="T15" fmla="*/ 1928 h 2686"/>
                <a:gd name="T16" fmla="*/ 1338 w 1739"/>
                <a:gd name="T17" fmla="*/ 2686 h 2686"/>
                <a:gd name="T18" fmla="*/ 1407 w 1739"/>
                <a:gd name="T19" fmla="*/ 1952 h 2686"/>
                <a:gd name="T20" fmla="*/ 1383 w 1739"/>
                <a:gd name="T21" fmla="*/ 1399 h 2686"/>
                <a:gd name="T22" fmla="*/ 1265 w 1739"/>
                <a:gd name="T23" fmla="*/ 985 h 2686"/>
                <a:gd name="T24" fmla="*/ 1078 w 1739"/>
                <a:gd name="T25" fmla="*/ 684 h 2686"/>
                <a:gd name="T26" fmla="*/ 841 w 1739"/>
                <a:gd name="T27" fmla="*/ 463 h 2686"/>
                <a:gd name="T28" fmla="*/ 571 w 1739"/>
                <a:gd name="T29" fmla="*/ 301 h 2686"/>
                <a:gd name="T30" fmla="*/ 283 w 1739"/>
                <a:gd name="T31" fmla="*/ 163 h 2686"/>
                <a:gd name="T32" fmla="*/ 0 w 1739"/>
                <a:gd name="T33" fmla="*/ 21 h 26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39"/>
                <a:gd name="T52" fmla="*/ 0 h 2686"/>
                <a:gd name="T53" fmla="*/ 1739 w 1739"/>
                <a:gd name="T54" fmla="*/ 2686 h 26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39" h="2686">
                  <a:moveTo>
                    <a:pt x="0" y="21"/>
                  </a:moveTo>
                  <a:lnTo>
                    <a:pt x="363" y="0"/>
                  </a:lnTo>
                  <a:lnTo>
                    <a:pt x="761" y="59"/>
                  </a:lnTo>
                  <a:lnTo>
                    <a:pt x="1130" y="211"/>
                  </a:lnTo>
                  <a:lnTo>
                    <a:pt x="1449" y="466"/>
                  </a:lnTo>
                  <a:lnTo>
                    <a:pt x="1656" y="826"/>
                  </a:lnTo>
                  <a:lnTo>
                    <a:pt x="1739" y="1313"/>
                  </a:lnTo>
                  <a:lnTo>
                    <a:pt x="1642" y="1928"/>
                  </a:lnTo>
                  <a:lnTo>
                    <a:pt x="1338" y="2686"/>
                  </a:lnTo>
                  <a:lnTo>
                    <a:pt x="1407" y="1952"/>
                  </a:lnTo>
                  <a:lnTo>
                    <a:pt x="1383" y="1399"/>
                  </a:lnTo>
                  <a:lnTo>
                    <a:pt x="1265" y="985"/>
                  </a:lnTo>
                  <a:lnTo>
                    <a:pt x="1078" y="684"/>
                  </a:lnTo>
                  <a:lnTo>
                    <a:pt x="841" y="463"/>
                  </a:lnTo>
                  <a:lnTo>
                    <a:pt x="571" y="301"/>
                  </a:lnTo>
                  <a:lnTo>
                    <a:pt x="283" y="163"/>
                  </a:lnTo>
                  <a:lnTo>
                    <a:pt x="0" y="21"/>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53" name="Freeform 114">
              <a:extLst>
                <a:ext uri="{FF2B5EF4-FFF2-40B4-BE49-F238E27FC236}">
                  <a16:creationId xmlns:a16="http://schemas.microsoft.com/office/drawing/2014/main" id="{C0BBBB7E-074A-4C74-A4B5-D6706FBE5417}"/>
                </a:ext>
              </a:extLst>
            </p:cNvPr>
            <p:cNvSpPr>
              <a:spLocks/>
            </p:cNvSpPr>
            <p:nvPr/>
          </p:nvSpPr>
          <p:spPr bwMode="auto">
            <a:xfrm>
              <a:off x="2618" y="1596"/>
              <a:ext cx="288" cy="434"/>
            </a:xfrm>
            <a:custGeom>
              <a:avLst/>
              <a:gdLst>
                <a:gd name="T0" fmla="*/ 0 w 1729"/>
                <a:gd name="T1" fmla="*/ 25 h 2603"/>
                <a:gd name="T2" fmla="*/ 360 w 1729"/>
                <a:gd name="T3" fmla="*/ 0 h 2603"/>
                <a:gd name="T4" fmla="*/ 744 w 1729"/>
                <a:gd name="T5" fmla="*/ 55 h 2603"/>
                <a:gd name="T6" fmla="*/ 1110 w 1729"/>
                <a:gd name="T7" fmla="*/ 204 h 2603"/>
                <a:gd name="T8" fmla="*/ 1428 w 1729"/>
                <a:gd name="T9" fmla="*/ 457 h 2603"/>
                <a:gd name="T10" fmla="*/ 1639 w 1729"/>
                <a:gd name="T11" fmla="*/ 809 h 2603"/>
                <a:gd name="T12" fmla="*/ 1729 w 1729"/>
                <a:gd name="T13" fmla="*/ 1276 h 2603"/>
                <a:gd name="T14" fmla="*/ 1649 w 1729"/>
                <a:gd name="T15" fmla="*/ 1870 h 2603"/>
                <a:gd name="T16" fmla="*/ 1362 w 1729"/>
                <a:gd name="T17" fmla="*/ 2603 h 2603"/>
                <a:gd name="T18" fmla="*/ 1432 w 1729"/>
                <a:gd name="T19" fmla="*/ 1887 h 2603"/>
                <a:gd name="T20" fmla="*/ 1400 w 1729"/>
                <a:gd name="T21" fmla="*/ 1348 h 2603"/>
                <a:gd name="T22" fmla="*/ 1279 w 1729"/>
                <a:gd name="T23" fmla="*/ 944 h 2603"/>
                <a:gd name="T24" fmla="*/ 1092 w 1729"/>
                <a:gd name="T25" fmla="*/ 657 h 2603"/>
                <a:gd name="T26" fmla="*/ 850 w 1729"/>
                <a:gd name="T27" fmla="*/ 443 h 2603"/>
                <a:gd name="T28" fmla="*/ 582 w 1729"/>
                <a:gd name="T29" fmla="*/ 291 h 2603"/>
                <a:gd name="T30" fmla="*/ 288 w 1729"/>
                <a:gd name="T31" fmla="*/ 159 h 2603"/>
                <a:gd name="T32" fmla="*/ 0 w 1729"/>
                <a:gd name="T33" fmla="*/ 25 h 26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9"/>
                <a:gd name="T52" fmla="*/ 0 h 2603"/>
                <a:gd name="T53" fmla="*/ 1729 w 1729"/>
                <a:gd name="T54" fmla="*/ 2603 h 26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9" h="2603">
                  <a:moveTo>
                    <a:pt x="0" y="25"/>
                  </a:moveTo>
                  <a:lnTo>
                    <a:pt x="360" y="0"/>
                  </a:lnTo>
                  <a:lnTo>
                    <a:pt x="744" y="55"/>
                  </a:lnTo>
                  <a:lnTo>
                    <a:pt x="1110" y="204"/>
                  </a:lnTo>
                  <a:lnTo>
                    <a:pt x="1428" y="457"/>
                  </a:lnTo>
                  <a:lnTo>
                    <a:pt x="1639" y="809"/>
                  </a:lnTo>
                  <a:lnTo>
                    <a:pt x="1729" y="1276"/>
                  </a:lnTo>
                  <a:lnTo>
                    <a:pt x="1649" y="1870"/>
                  </a:lnTo>
                  <a:lnTo>
                    <a:pt x="1362" y="2603"/>
                  </a:lnTo>
                  <a:lnTo>
                    <a:pt x="1432" y="1887"/>
                  </a:lnTo>
                  <a:lnTo>
                    <a:pt x="1400" y="1348"/>
                  </a:lnTo>
                  <a:lnTo>
                    <a:pt x="1279" y="944"/>
                  </a:lnTo>
                  <a:lnTo>
                    <a:pt x="1092" y="657"/>
                  </a:lnTo>
                  <a:lnTo>
                    <a:pt x="850" y="443"/>
                  </a:lnTo>
                  <a:lnTo>
                    <a:pt x="582" y="291"/>
                  </a:lnTo>
                  <a:lnTo>
                    <a:pt x="288" y="159"/>
                  </a:lnTo>
                  <a:lnTo>
                    <a:pt x="0" y="25"/>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54" name="Freeform 115">
              <a:extLst>
                <a:ext uri="{FF2B5EF4-FFF2-40B4-BE49-F238E27FC236}">
                  <a16:creationId xmlns:a16="http://schemas.microsoft.com/office/drawing/2014/main" id="{8D5E414D-F56C-4B6F-BA15-69947039D15A}"/>
                </a:ext>
              </a:extLst>
            </p:cNvPr>
            <p:cNvSpPr>
              <a:spLocks/>
            </p:cNvSpPr>
            <p:nvPr/>
          </p:nvSpPr>
          <p:spPr bwMode="auto">
            <a:xfrm>
              <a:off x="2618" y="1596"/>
              <a:ext cx="287" cy="419"/>
            </a:xfrm>
            <a:custGeom>
              <a:avLst/>
              <a:gdLst>
                <a:gd name="T0" fmla="*/ 0 w 1725"/>
                <a:gd name="T1" fmla="*/ 25 h 2517"/>
                <a:gd name="T2" fmla="*/ 353 w 1725"/>
                <a:gd name="T3" fmla="*/ 0 h 2517"/>
                <a:gd name="T4" fmla="*/ 730 w 1725"/>
                <a:gd name="T5" fmla="*/ 55 h 2517"/>
                <a:gd name="T6" fmla="*/ 1092 w 1725"/>
                <a:gd name="T7" fmla="*/ 201 h 2517"/>
                <a:gd name="T8" fmla="*/ 1407 w 1725"/>
                <a:gd name="T9" fmla="*/ 443 h 2517"/>
                <a:gd name="T10" fmla="*/ 1625 w 1725"/>
                <a:gd name="T11" fmla="*/ 786 h 2517"/>
                <a:gd name="T12" fmla="*/ 1725 w 1725"/>
                <a:gd name="T13" fmla="*/ 1241 h 2517"/>
                <a:gd name="T14" fmla="*/ 1653 w 1725"/>
                <a:gd name="T15" fmla="*/ 1812 h 2517"/>
                <a:gd name="T16" fmla="*/ 1386 w 1725"/>
                <a:gd name="T17" fmla="*/ 2517 h 2517"/>
                <a:gd name="T18" fmla="*/ 1449 w 1725"/>
                <a:gd name="T19" fmla="*/ 1822 h 2517"/>
                <a:gd name="T20" fmla="*/ 1414 w 1725"/>
                <a:gd name="T21" fmla="*/ 1293 h 2517"/>
                <a:gd name="T22" fmla="*/ 1293 w 1725"/>
                <a:gd name="T23" fmla="*/ 902 h 2517"/>
                <a:gd name="T24" fmla="*/ 1103 w 1725"/>
                <a:gd name="T25" fmla="*/ 622 h 2517"/>
                <a:gd name="T26" fmla="*/ 854 w 1725"/>
                <a:gd name="T27" fmla="*/ 423 h 2517"/>
                <a:gd name="T28" fmla="*/ 582 w 1725"/>
                <a:gd name="T29" fmla="*/ 274 h 2517"/>
                <a:gd name="T30" fmla="*/ 288 w 1725"/>
                <a:gd name="T31" fmla="*/ 146 h 2517"/>
                <a:gd name="T32" fmla="*/ 0 w 1725"/>
                <a:gd name="T33" fmla="*/ 25 h 25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5"/>
                <a:gd name="T52" fmla="*/ 0 h 2517"/>
                <a:gd name="T53" fmla="*/ 1725 w 1725"/>
                <a:gd name="T54" fmla="*/ 2517 h 25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5" h="2517">
                  <a:moveTo>
                    <a:pt x="0" y="25"/>
                  </a:moveTo>
                  <a:lnTo>
                    <a:pt x="353" y="0"/>
                  </a:lnTo>
                  <a:lnTo>
                    <a:pt x="730" y="55"/>
                  </a:lnTo>
                  <a:lnTo>
                    <a:pt x="1092" y="201"/>
                  </a:lnTo>
                  <a:lnTo>
                    <a:pt x="1407" y="443"/>
                  </a:lnTo>
                  <a:lnTo>
                    <a:pt x="1625" y="786"/>
                  </a:lnTo>
                  <a:lnTo>
                    <a:pt x="1725" y="1241"/>
                  </a:lnTo>
                  <a:lnTo>
                    <a:pt x="1653" y="1812"/>
                  </a:lnTo>
                  <a:lnTo>
                    <a:pt x="1386" y="2517"/>
                  </a:lnTo>
                  <a:lnTo>
                    <a:pt x="1449" y="1822"/>
                  </a:lnTo>
                  <a:lnTo>
                    <a:pt x="1414" y="1293"/>
                  </a:lnTo>
                  <a:lnTo>
                    <a:pt x="1293" y="902"/>
                  </a:lnTo>
                  <a:lnTo>
                    <a:pt x="1103" y="622"/>
                  </a:lnTo>
                  <a:lnTo>
                    <a:pt x="854" y="423"/>
                  </a:lnTo>
                  <a:lnTo>
                    <a:pt x="582" y="274"/>
                  </a:lnTo>
                  <a:lnTo>
                    <a:pt x="288" y="146"/>
                  </a:lnTo>
                  <a:lnTo>
                    <a:pt x="0" y="25"/>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55" name="Freeform 116">
              <a:extLst>
                <a:ext uri="{FF2B5EF4-FFF2-40B4-BE49-F238E27FC236}">
                  <a16:creationId xmlns:a16="http://schemas.microsoft.com/office/drawing/2014/main" id="{2503B4B6-4E9B-4791-AA50-DE083705902C}"/>
                </a:ext>
              </a:extLst>
            </p:cNvPr>
            <p:cNvSpPr>
              <a:spLocks/>
            </p:cNvSpPr>
            <p:nvPr/>
          </p:nvSpPr>
          <p:spPr bwMode="auto">
            <a:xfrm>
              <a:off x="2618" y="1596"/>
              <a:ext cx="286" cy="406"/>
            </a:xfrm>
            <a:custGeom>
              <a:avLst/>
              <a:gdLst>
                <a:gd name="T0" fmla="*/ 0 w 1718"/>
                <a:gd name="T1" fmla="*/ 25 h 2434"/>
                <a:gd name="T2" fmla="*/ 343 w 1718"/>
                <a:gd name="T3" fmla="*/ 0 h 2434"/>
                <a:gd name="T4" fmla="*/ 715 w 1718"/>
                <a:gd name="T5" fmla="*/ 52 h 2434"/>
                <a:gd name="T6" fmla="*/ 1075 w 1718"/>
                <a:gd name="T7" fmla="*/ 190 h 2434"/>
                <a:gd name="T8" fmla="*/ 1394 w 1718"/>
                <a:gd name="T9" fmla="*/ 429 h 2434"/>
                <a:gd name="T10" fmla="*/ 1618 w 1718"/>
                <a:gd name="T11" fmla="*/ 757 h 2434"/>
                <a:gd name="T12" fmla="*/ 1718 w 1718"/>
                <a:gd name="T13" fmla="*/ 1200 h 2434"/>
                <a:gd name="T14" fmla="*/ 1663 w 1718"/>
                <a:gd name="T15" fmla="*/ 1753 h 2434"/>
                <a:gd name="T16" fmla="*/ 1414 w 1718"/>
                <a:gd name="T17" fmla="*/ 2434 h 2434"/>
                <a:gd name="T18" fmla="*/ 1473 w 1718"/>
                <a:gd name="T19" fmla="*/ 1753 h 2434"/>
                <a:gd name="T20" fmla="*/ 1432 w 1718"/>
                <a:gd name="T21" fmla="*/ 1241 h 2434"/>
                <a:gd name="T22" fmla="*/ 1303 w 1718"/>
                <a:gd name="T23" fmla="*/ 858 h 2434"/>
                <a:gd name="T24" fmla="*/ 1110 w 1718"/>
                <a:gd name="T25" fmla="*/ 588 h 2434"/>
                <a:gd name="T26" fmla="*/ 865 w 1718"/>
                <a:gd name="T27" fmla="*/ 395 h 2434"/>
                <a:gd name="T28" fmla="*/ 585 w 1718"/>
                <a:gd name="T29" fmla="*/ 256 h 2434"/>
                <a:gd name="T30" fmla="*/ 288 w 1718"/>
                <a:gd name="T31" fmla="*/ 139 h 2434"/>
                <a:gd name="T32" fmla="*/ 0 w 1718"/>
                <a:gd name="T33" fmla="*/ 25 h 24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8"/>
                <a:gd name="T52" fmla="*/ 0 h 2434"/>
                <a:gd name="T53" fmla="*/ 1718 w 1718"/>
                <a:gd name="T54" fmla="*/ 2434 h 24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8" h="2434">
                  <a:moveTo>
                    <a:pt x="0" y="25"/>
                  </a:moveTo>
                  <a:lnTo>
                    <a:pt x="343" y="0"/>
                  </a:lnTo>
                  <a:lnTo>
                    <a:pt x="715" y="52"/>
                  </a:lnTo>
                  <a:lnTo>
                    <a:pt x="1075" y="190"/>
                  </a:lnTo>
                  <a:lnTo>
                    <a:pt x="1394" y="429"/>
                  </a:lnTo>
                  <a:lnTo>
                    <a:pt x="1618" y="757"/>
                  </a:lnTo>
                  <a:lnTo>
                    <a:pt x="1718" y="1200"/>
                  </a:lnTo>
                  <a:lnTo>
                    <a:pt x="1663" y="1753"/>
                  </a:lnTo>
                  <a:lnTo>
                    <a:pt x="1414" y="2434"/>
                  </a:lnTo>
                  <a:lnTo>
                    <a:pt x="1473" y="1753"/>
                  </a:lnTo>
                  <a:lnTo>
                    <a:pt x="1432" y="1241"/>
                  </a:lnTo>
                  <a:lnTo>
                    <a:pt x="1303" y="858"/>
                  </a:lnTo>
                  <a:lnTo>
                    <a:pt x="1110" y="588"/>
                  </a:lnTo>
                  <a:lnTo>
                    <a:pt x="865" y="395"/>
                  </a:lnTo>
                  <a:lnTo>
                    <a:pt x="585" y="256"/>
                  </a:lnTo>
                  <a:lnTo>
                    <a:pt x="288" y="139"/>
                  </a:lnTo>
                  <a:lnTo>
                    <a:pt x="0" y="25"/>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56" name="Freeform 117">
              <a:extLst>
                <a:ext uri="{FF2B5EF4-FFF2-40B4-BE49-F238E27FC236}">
                  <a16:creationId xmlns:a16="http://schemas.microsoft.com/office/drawing/2014/main" id="{EA658097-24D5-4C9C-B27B-6A2C1C88F46C}"/>
                </a:ext>
              </a:extLst>
            </p:cNvPr>
            <p:cNvSpPr>
              <a:spLocks/>
            </p:cNvSpPr>
            <p:nvPr/>
          </p:nvSpPr>
          <p:spPr bwMode="auto">
            <a:xfrm>
              <a:off x="2618" y="1596"/>
              <a:ext cx="285" cy="391"/>
            </a:xfrm>
            <a:custGeom>
              <a:avLst/>
              <a:gdLst>
                <a:gd name="T0" fmla="*/ 0 w 1711"/>
                <a:gd name="T1" fmla="*/ 25 h 2347"/>
                <a:gd name="T2" fmla="*/ 332 w 1711"/>
                <a:gd name="T3" fmla="*/ 0 h 2347"/>
                <a:gd name="T4" fmla="*/ 703 w 1711"/>
                <a:gd name="T5" fmla="*/ 52 h 2347"/>
                <a:gd name="T6" fmla="*/ 1058 w 1711"/>
                <a:gd name="T7" fmla="*/ 187 h 2347"/>
                <a:gd name="T8" fmla="*/ 1376 w 1711"/>
                <a:gd name="T9" fmla="*/ 418 h 2347"/>
                <a:gd name="T10" fmla="*/ 1604 w 1711"/>
                <a:gd name="T11" fmla="*/ 737 h 2347"/>
                <a:gd name="T12" fmla="*/ 1711 w 1711"/>
                <a:gd name="T13" fmla="*/ 1166 h 2347"/>
                <a:gd name="T14" fmla="*/ 1666 w 1711"/>
                <a:gd name="T15" fmla="*/ 1694 h 2347"/>
                <a:gd name="T16" fmla="*/ 1435 w 1711"/>
                <a:gd name="T17" fmla="*/ 2347 h 2347"/>
                <a:gd name="T18" fmla="*/ 1490 w 1711"/>
                <a:gd name="T19" fmla="*/ 1687 h 2347"/>
                <a:gd name="T20" fmla="*/ 1446 w 1711"/>
                <a:gd name="T21" fmla="*/ 1186 h 2347"/>
                <a:gd name="T22" fmla="*/ 1314 w 1711"/>
                <a:gd name="T23" fmla="*/ 816 h 2347"/>
                <a:gd name="T24" fmla="*/ 1120 w 1711"/>
                <a:gd name="T25" fmla="*/ 557 h 2347"/>
                <a:gd name="T26" fmla="*/ 871 w 1711"/>
                <a:gd name="T27" fmla="*/ 374 h 2347"/>
                <a:gd name="T28" fmla="*/ 595 w 1711"/>
                <a:gd name="T29" fmla="*/ 242 h 2347"/>
                <a:gd name="T30" fmla="*/ 294 w 1711"/>
                <a:gd name="T31" fmla="*/ 135 h 2347"/>
                <a:gd name="T32" fmla="*/ 0 w 1711"/>
                <a:gd name="T33" fmla="*/ 25 h 23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1"/>
                <a:gd name="T52" fmla="*/ 0 h 2347"/>
                <a:gd name="T53" fmla="*/ 1711 w 1711"/>
                <a:gd name="T54" fmla="*/ 2347 h 23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1" h="2347">
                  <a:moveTo>
                    <a:pt x="0" y="25"/>
                  </a:moveTo>
                  <a:lnTo>
                    <a:pt x="332" y="0"/>
                  </a:lnTo>
                  <a:lnTo>
                    <a:pt x="703" y="52"/>
                  </a:lnTo>
                  <a:lnTo>
                    <a:pt x="1058" y="187"/>
                  </a:lnTo>
                  <a:lnTo>
                    <a:pt x="1376" y="418"/>
                  </a:lnTo>
                  <a:lnTo>
                    <a:pt x="1604" y="737"/>
                  </a:lnTo>
                  <a:lnTo>
                    <a:pt x="1711" y="1166"/>
                  </a:lnTo>
                  <a:lnTo>
                    <a:pt x="1666" y="1694"/>
                  </a:lnTo>
                  <a:lnTo>
                    <a:pt x="1435" y="2347"/>
                  </a:lnTo>
                  <a:lnTo>
                    <a:pt x="1490" y="1687"/>
                  </a:lnTo>
                  <a:lnTo>
                    <a:pt x="1446" y="1186"/>
                  </a:lnTo>
                  <a:lnTo>
                    <a:pt x="1314" y="816"/>
                  </a:lnTo>
                  <a:lnTo>
                    <a:pt x="1120" y="557"/>
                  </a:lnTo>
                  <a:lnTo>
                    <a:pt x="871" y="374"/>
                  </a:lnTo>
                  <a:lnTo>
                    <a:pt x="595" y="242"/>
                  </a:lnTo>
                  <a:lnTo>
                    <a:pt x="294" y="135"/>
                  </a:lnTo>
                  <a:lnTo>
                    <a:pt x="0" y="25"/>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57" name="Freeform 118">
              <a:extLst>
                <a:ext uri="{FF2B5EF4-FFF2-40B4-BE49-F238E27FC236}">
                  <a16:creationId xmlns:a16="http://schemas.microsoft.com/office/drawing/2014/main" id="{7676B4D9-8F5E-4473-9167-41F667F78F72}"/>
                </a:ext>
              </a:extLst>
            </p:cNvPr>
            <p:cNvSpPr>
              <a:spLocks/>
            </p:cNvSpPr>
            <p:nvPr/>
          </p:nvSpPr>
          <p:spPr bwMode="auto">
            <a:xfrm>
              <a:off x="2379" y="1604"/>
              <a:ext cx="175" cy="398"/>
            </a:xfrm>
            <a:custGeom>
              <a:avLst/>
              <a:gdLst>
                <a:gd name="T0" fmla="*/ 1048 w 1048"/>
                <a:gd name="T1" fmla="*/ 0 h 2388"/>
                <a:gd name="T2" fmla="*/ 882 w 1048"/>
                <a:gd name="T3" fmla="*/ 158 h 2388"/>
                <a:gd name="T4" fmla="*/ 772 w 1048"/>
                <a:gd name="T5" fmla="*/ 380 h 2388"/>
                <a:gd name="T6" fmla="*/ 699 w 1048"/>
                <a:gd name="T7" fmla="*/ 636 h 2388"/>
                <a:gd name="T8" fmla="*/ 668 w 1048"/>
                <a:gd name="T9" fmla="*/ 925 h 2388"/>
                <a:gd name="T10" fmla="*/ 665 w 1048"/>
                <a:gd name="T11" fmla="*/ 1227 h 2388"/>
                <a:gd name="T12" fmla="*/ 685 w 1048"/>
                <a:gd name="T13" fmla="*/ 1538 h 2388"/>
                <a:gd name="T14" fmla="*/ 729 w 1048"/>
                <a:gd name="T15" fmla="*/ 1841 h 2388"/>
                <a:gd name="T16" fmla="*/ 792 w 1048"/>
                <a:gd name="T17" fmla="*/ 2139 h 2388"/>
                <a:gd name="T18" fmla="*/ 799 w 1048"/>
                <a:gd name="T19" fmla="*/ 2166 h 2388"/>
                <a:gd name="T20" fmla="*/ 803 w 1048"/>
                <a:gd name="T21" fmla="*/ 2198 h 2388"/>
                <a:gd name="T22" fmla="*/ 806 w 1048"/>
                <a:gd name="T23" fmla="*/ 2229 h 2388"/>
                <a:gd name="T24" fmla="*/ 816 w 1048"/>
                <a:gd name="T25" fmla="*/ 2260 h 2388"/>
                <a:gd name="T26" fmla="*/ 820 w 1048"/>
                <a:gd name="T27" fmla="*/ 2287 h 2388"/>
                <a:gd name="T28" fmla="*/ 830 w 1048"/>
                <a:gd name="T29" fmla="*/ 2318 h 2388"/>
                <a:gd name="T30" fmla="*/ 833 w 1048"/>
                <a:gd name="T31" fmla="*/ 2350 h 2388"/>
                <a:gd name="T32" fmla="*/ 844 w 1048"/>
                <a:gd name="T33" fmla="*/ 2388 h 2388"/>
                <a:gd name="T34" fmla="*/ 371 w 1048"/>
                <a:gd name="T35" fmla="*/ 1956 h 2388"/>
                <a:gd name="T36" fmla="*/ 104 w 1048"/>
                <a:gd name="T37" fmla="*/ 1524 h 2388"/>
                <a:gd name="T38" fmla="*/ 0 w 1048"/>
                <a:gd name="T39" fmla="*/ 1106 h 2388"/>
                <a:gd name="T40" fmla="*/ 52 w 1048"/>
                <a:gd name="T41" fmla="*/ 732 h 2388"/>
                <a:gd name="T42" fmla="*/ 205 w 1048"/>
                <a:gd name="T43" fmla="*/ 407 h 2388"/>
                <a:gd name="T44" fmla="*/ 443 w 1048"/>
                <a:gd name="T45" fmla="*/ 165 h 2388"/>
                <a:gd name="T46" fmla="*/ 729 w 1048"/>
                <a:gd name="T47" fmla="*/ 20 h 2388"/>
                <a:gd name="T48" fmla="*/ 1048 w 1048"/>
                <a:gd name="T49" fmla="*/ 0 h 23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8"/>
                <a:gd name="T76" fmla="*/ 0 h 2388"/>
                <a:gd name="T77" fmla="*/ 1048 w 1048"/>
                <a:gd name="T78" fmla="*/ 2388 h 23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8" h="2388">
                  <a:moveTo>
                    <a:pt x="1048" y="0"/>
                  </a:moveTo>
                  <a:lnTo>
                    <a:pt x="882" y="158"/>
                  </a:lnTo>
                  <a:lnTo>
                    <a:pt x="772" y="380"/>
                  </a:lnTo>
                  <a:lnTo>
                    <a:pt x="699" y="636"/>
                  </a:lnTo>
                  <a:lnTo>
                    <a:pt x="668" y="925"/>
                  </a:lnTo>
                  <a:lnTo>
                    <a:pt x="665" y="1227"/>
                  </a:lnTo>
                  <a:lnTo>
                    <a:pt x="685" y="1538"/>
                  </a:lnTo>
                  <a:lnTo>
                    <a:pt x="729" y="1841"/>
                  </a:lnTo>
                  <a:lnTo>
                    <a:pt x="792" y="2139"/>
                  </a:lnTo>
                  <a:lnTo>
                    <a:pt x="799" y="2166"/>
                  </a:lnTo>
                  <a:lnTo>
                    <a:pt x="803" y="2198"/>
                  </a:lnTo>
                  <a:lnTo>
                    <a:pt x="806" y="2229"/>
                  </a:lnTo>
                  <a:lnTo>
                    <a:pt x="816" y="2260"/>
                  </a:lnTo>
                  <a:lnTo>
                    <a:pt x="820" y="2287"/>
                  </a:lnTo>
                  <a:lnTo>
                    <a:pt x="830" y="2318"/>
                  </a:lnTo>
                  <a:lnTo>
                    <a:pt x="833" y="2350"/>
                  </a:lnTo>
                  <a:lnTo>
                    <a:pt x="844" y="2388"/>
                  </a:lnTo>
                  <a:lnTo>
                    <a:pt x="371" y="1956"/>
                  </a:lnTo>
                  <a:lnTo>
                    <a:pt x="104" y="1524"/>
                  </a:lnTo>
                  <a:lnTo>
                    <a:pt x="0" y="1106"/>
                  </a:lnTo>
                  <a:lnTo>
                    <a:pt x="52" y="732"/>
                  </a:lnTo>
                  <a:lnTo>
                    <a:pt x="205" y="407"/>
                  </a:lnTo>
                  <a:lnTo>
                    <a:pt x="443" y="165"/>
                  </a:lnTo>
                  <a:lnTo>
                    <a:pt x="729" y="20"/>
                  </a:lnTo>
                  <a:lnTo>
                    <a:pt x="1048" y="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58" name="Freeform 119">
              <a:extLst>
                <a:ext uri="{FF2B5EF4-FFF2-40B4-BE49-F238E27FC236}">
                  <a16:creationId xmlns:a16="http://schemas.microsoft.com/office/drawing/2014/main" id="{DDB14CA0-DF86-4C43-84A1-A76F7565C0C1}"/>
                </a:ext>
              </a:extLst>
            </p:cNvPr>
            <p:cNvSpPr>
              <a:spLocks/>
            </p:cNvSpPr>
            <p:nvPr/>
          </p:nvSpPr>
          <p:spPr bwMode="auto">
            <a:xfrm>
              <a:off x="2384" y="1608"/>
              <a:ext cx="162" cy="394"/>
            </a:xfrm>
            <a:custGeom>
              <a:avLst/>
              <a:gdLst>
                <a:gd name="T0" fmla="*/ 974 w 974"/>
                <a:gd name="T1" fmla="*/ 0 h 2365"/>
                <a:gd name="T2" fmla="*/ 798 w 974"/>
                <a:gd name="T3" fmla="*/ 164 h 2365"/>
                <a:gd name="T4" fmla="*/ 684 w 974"/>
                <a:gd name="T5" fmla="*/ 384 h 2365"/>
                <a:gd name="T6" fmla="*/ 601 w 974"/>
                <a:gd name="T7" fmla="*/ 640 h 2365"/>
                <a:gd name="T8" fmla="*/ 571 w 974"/>
                <a:gd name="T9" fmla="*/ 927 h 2365"/>
                <a:gd name="T10" fmla="*/ 566 w 974"/>
                <a:gd name="T11" fmla="*/ 1224 h 2365"/>
                <a:gd name="T12" fmla="*/ 601 w 974"/>
                <a:gd name="T13" fmla="*/ 1532 h 2365"/>
                <a:gd name="T14" fmla="*/ 663 w 974"/>
                <a:gd name="T15" fmla="*/ 1829 h 2365"/>
                <a:gd name="T16" fmla="*/ 753 w 974"/>
                <a:gd name="T17" fmla="*/ 2116 h 2365"/>
                <a:gd name="T18" fmla="*/ 761 w 974"/>
                <a:gd name="T19" fmla="*/ 2143 h 2365"/>
                <a:gd name="T20" fmla="*/ 767 w 974"/>
                <a:gd name="T21" fmla="*/ 2175 h 2365"/>
                <a:gd name="T22" fmla="*/ 778 w 974"/>
                <a:gd name="T23" fmla="*/ 2206 h 2365"/>
                <a:gd name="T24" fmla="*/ 784 w 974"/>
                <a:gd name="T25" fmla="*/ 2237 h 2365"/>
                <a:gd name="T26" fmla="*/ 791 w 974"/>
                <a:gd name="T27" fmla="*/ 2264 h 2365"/>
                <a:gd name="T28" fmla="*/ 798 w 974"/>
                <a:gd name="T29" fmla="*/ 2295 h 2365"/>
                <a:gd name="T30" fmla="*/ 808 w 974"/>
                <a:gd name="T31" fmla="*/ 2327 h 2365"/>
                <a:gd name="T32" fmla="*/ 819 w 974"/>
                <a:gd name="T33" fmla="*/ 2365 h 2365"/>
                <a:gd name="T34" fmla="*/ 359 w 974"/>
                <a:gd name="T35" fmla="*/ 1939 h 2365"/>
                <a:gd name="T36" fmla="*/ 96 w 974"/>
                <a:gd name="T37" fmla="*/ 1515 h 2365"/>
                <a:gd name="T38" fmla="*/ 0 w 974"/>
                <a:gd name="T39" fmla="*/ 1100 h 2365"/>
                <a:gd name="T40" fmla="*/ 38 w 974"/>
                <a:gd name="T41" fmla="*/ 726 h 2365"/>
                <a:gd name="T42" fmla="*/ 180 w 974"/>
                <a:gd name="T43" fmla="*/ 401 h 2365"/>
                <a:gd name="T44" fmla="*/ 404 w 974"/>
                <a:gd name="T45" fmla="*/ 164 h 2365"/>
                <a:gd name="T46" fmla="*/ 674 w 974"/>
                <a:gd name="T47" fmla="*/ 21 h 2365"/>
                <a:gd name="T48" fmla="*/ 974 w 974"/>
                <a:gd name="T49" fmla="*/ 0 h 23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4"/>
                <a:gd name="T76" fmla="*/ 0 h 2365"/>
                <a:gd name="T77" fmla="*/ 974 w 974"/>
                <a:gd name="T78" fmla="*/ 2365 h 23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4" h="2365">
                  <a:moveTo>
                    <a:pt x="974" y="0"/>
                  </a:moveTo>
                  <a:lnTo>
                    <a:pt x="798" y="164"/>
                  </a:lnTo>
                  <a:lnTo>
                    <a:pt x="684" y="384"/>
                  </a:lnTo>
                  <a:lnTo>
                    <a:pt x="601" y="640"/>
                  </a:lnTo>
                  <a:lnTo>
                    <a:pt x="571" y="927"/>
                  </a:lnTo>
                  <a:lnTo>
                    <a:pt x="566" y="1224"/>
                  </a:lnTo>
                  <a:lnTo>
                    <a:pt x="601" y="1532"/>
                  </a:lnTo>
                  <a:lnTo>
                    <a:pt x="663" y="1829"/>
                  </a:lnTo>
                  <a:lnTo>
                    <a:pt x="753" y="2116"/>
                  </a:lnTo>
                  <a:lnTo>
                    <a:pt x="761" y="2143"/>
                  </a:lnTo>
                  <a:lnTo>
                    <a:pt x="767" y="2175"/>
                  </a:lnTo>
                  <a:lnTo>
                    <a:pt x="778" y="2206"/>
                  </a:lnTo>
                  <a:lnTo>
                    <a:pt x="784" y="2237"/>
                  </a:lnTo>
                  <a:lnTo>
                    <a:pt x="791" y="2264"/>
                  </a:lnTo>
                  <a:lnTo>
                    <a:pt x="798" y="2295"/>
                  </a:lnTo>
                  <a:lnTo>
                    <a:pt x="808" y="2327"/>
                  </a:lnTo>
                  <a:lnTo>
                    <a:pt x="819" y="2365"/>
                  </a:lnTo>
                  <a:lnTo>
                    <a:pt x="359" y="1939"/>
                  </a:lnTo>
                  <a:lnTo>
                    <a:pt x="96" y="1515"/>
                  </a:lnTo>
                  <a:lnTo>
                    <a:pt x="0" y="1100"/>
                  </a:lnTo>
                  <a:lnTo>
                    <a:pt x="38" y="726"/>
                  </a:lnTo>
                  <a:lnTo>
                    <a:pt x="180" y="401"/>
                  </a:lnTo>
                  <a:lnTo>
                    <a:pt x="404" y="164"/>
                  </a:lnTo>
                  <a:lnTo>
                    <a:pt x="674" y="21"/>
                  </a:lnTo>
                  <a:lnTo>
                    <a:pt x="974" y="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59" name="Freeform 120">
              <a:extLst>
                <a:ext uri="{FF2B5EF4-FFF2-40B4-BE49-F238E27FC236}">
                  <a16:creationId xmlns:a16="http://schemas.microsoft.com/office/drawing/2014/main" id="{5098A025-7387-4B4E-9CB4-7938299E60F9}"/>
                </a:ext>
              </a:extLst>
            </p:cNvPr>
            <p:cNvSpPr>
              <a:spLocks/>
            </p:cNvSpPr>
            <p:nvPr/>
          </p:nvSpPr>
          <p:spPr bwMode="auto">
            <a:xfrm>
              <a:off x="2386" y="1612"/>
              <a:ext cx="153" cy="390"/>
            </a:xfrm>
            <a:custGeom>
              <a:avLst/>
              <a:gdLst>
                <a:gd name="T0" fmla="*/ 915 w 915"/>
                <a:gd name="T1" fmla="*/ 0 h 2340"/>
                <a:gd name="T2" fmla="*/ 732 w 915"/>
                <a:gd name="T3" fmla="*/ 166 h 2340"/>
                <a:gd name="T4" fmla="*/ 608 w 915"/>
                <a:gd name="T5" fmla="*/ 387 h 2340"/>
                <a:gd name="T6" fmla="*/ 521 w 915"/>
                <a:gd name="T7" fmla="*/ 643 h 2340"/>
                <a:gd name="T8" fmla="*/ 483 w 915"/>
                <a:gd name="T9" fmla="*/ 926 h 2340"/>
                <a:gd name="T10" fmla="*/ 483 w 915"/>
                <a:gd name="T11" fmla="*/ 1223 h 2340"/>
                <a:gd name="T12" fmla="*/ 524 w 915"/>
                <a:gd name="T13" fmla="*/ 1524 h 2340"/>
                <a:gd name="T14" fmla="*/ 600 w 915"/>
                <a:gd name="T15" fmla="*/ 1810 h 2340"/>
                <a:gd name="T16" fmla="*/ 718 w 915"/>
                <a:gd name="T17" fmla="*/ 2087 h 2340"/>
                <a:gd name="T18" fmla="*/ 729 w 915"/>
                <a:gd name="T19" fmla="*/ 2115 h 2340"/>
                <a:gd name="T20" fmla="*/ 735 w 915"/>
                <a:gd name="T21" fmla="*/ 2146 h 2340"/>
                <a:gd name="T22" fmla="*/ 746 w 915"/>
                <a:gd name="T23" fmla="*/ 2178 h 2340"/>
                <a:gd name="T24" fmla="*/ 760 w 915"/>
                <a:gd name="T25" fmla="*/ 2212 h 2340"/>
                <a:gd name="T26" fmla="*/ 766 w 915"/>
                <a:gd name="T27" fmla="*/ 2239 h 2340"/>
                <a:gd name="T28" fmla="*/ 777 w 915"/>
                <a:gd name="T29" fmla="*/ 2270 h 2340"/>
                <a:gd name="T30" fmla="*/ 787 w 915"/>
                <a:gd name="T31" fmla="*/ 2302 h 2340"/>
                <a:gd name="T32" fmla="*/ 801 w 915"/>
                <a:gd name="T33" fmla="*/ 2340 h 2340"/>
                <a:gd name="T34" fmla="*/ 358 w 915"/>
                <a:gd name="T35" fmla="*/ 1922 h 2340"/>
                <a:gd name="T36" fmla="*/ 103 w 915"/>
                <a:gd name="T37" fmla="*/ 1504 h 2340"/>
                <a:gd name="T38" fmla="*/ 0 w 915"/>
                <a:gd name="T39" fmla="*/ 1092 h 2340"/>
                <a:gd name="T40" fmla="*/ 34 w 915"/>
                <a:gd name="T41" fmla="*/ 722 h 2340"/>
                <a:gd name="T42" fmla="*/ 162 w 915"/>
                <a:gd name="T43" fmla="*/ 404 h 2340"/>
                <a:gd name="T44" fmla="*/ 372 w 915"/>
                <a:gd name="T45" fmla="*/ 166 h 2340"/>
                <a:gd name="T46" fmla="*/ 628 w 915"/>
                <a:gd name="T47" fmla="*/ 21 h 2340"/>
                <a:gd name="T48" fmla="*/ 915 w 915"/>
                <a:gd name="T49" fmla="*/ 0 h 23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5"/>
                <a:gd name="T76" fmla="*/ 0 h 2340"/>
                <a:gd name="T77" fmla="*/ 915 w 915"/>
                <a:gd name="T78" fmla="*/ 2340 h 23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5" h="2340">
                  <a:moveTo>
                    <a:pt x="915" y="0"/>
                  </a:moveTo>
                  <a:lnTo>
                    <a:pt x="732" y="166"/>
                  </a:lnTo>
                  <a:lnTo>
                    <a:pt x="608" y="387"/>
                  </a:lnTo>
                  <a:lnTo>
                    <a:pt x="521" y="643"/>
                  </a:lnTo>
                  <a:lnTo>
                    <a:pt x="483" y="926"/>
                  </a:lnTo>
                  <a:lnTo>
                    <a:pt x="483" y="1223"/>
                  </a:lnTo>
                  <a:lnTo>
                    <a:pt x="524" y="1524"/>
                  </a:lnTo>
                  <a:lnTo>
                    <a:pt x="600" y="1810"/>
                  </a:lnTo>
                  <a:lnTo>
                    <a:pt x="718" y="2087"/>
                  </a:lnTo>
                  <a:lnTo>
                    <a:pt x="729" y="2115"/>
                  </a:lnTo>
                  <a:lnTo>
                    <a:pt x="735" y="2146"/>
                  </a:lnTo>
                  <a:lnTo>
                    <a:pt x="746" y="2178"/>
                  </a:lnTo>
                  <a:lnTo>
                    <a:pt x="760" y="2212"/>
                  </a:lnTo>
                  <a:lnTo>
                    <a:pt x="766" y="2239"/>
                  </a:lnTo>
                  <a:lnTo>
                    <a:pt x="777" y="2270"/>
                  </a:lnTo>
                  <a:lnTo>
                    <a:pt x="787" y="2302"/>
                  </a:lnTo>
                  <a:lnTo>
                    <a:pt x="801" y="2340"/>
                  </a:lnTo>
                  <a:lnTo>
                    <a:pt x="358" y="1922"/>
                  </a:lnTo>
                  <a:lnTo>
                    <a:pt x="103" y="1504"/>
                  </a:lnTo>
                  <a:lnTo>
                    <a:pt x="0" y="1092"/>
                  </a:lnTo>
                  <a:lnTo>
                    <a:pt x="34" y="722"/>
                  </a:lnTo>
                  <a:lnTo>
                    <a:pt x="162" y="404"/>
                  </a:lnTo>
                  <a:lnTo>
                    <a:pt x="372" y="166"/>
                  </a:lnTo>
                  <a:lnTo>
                    <a:pt x="628" y="21"/>
                  </a:lnTo>
                  <a:lnTo>
                    <a:pt x="915" y="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60" name="Freeform 121">
              <a:extLst>
                <a:ext uri="{FF2B5EF4-FFF2-40B4-BE49-F238E27FC236}">
                  <a16:creationId xmlns:a16="http://schemas.microsoft.com/office/drawing/2014/main" id="{24EB076F-28F0-44F4-A3AD-A072E240A3C9}"/>
                </a:ext>
              </a:extLst>
            </p:cNvPr>
            <p:cNvSpPr>
              <a:spLocks/>
            </p:cNvSpPr>
            <p:nvPr/>
          </p:nvSpPr>
          <p:spPr bwMode="auto">
            <a:xfrm>
              <a:off x="2389" y="1615"/>
              <a:ext cx="142" cy="387"/>
            </a:xfrm>
            <a:custGeom>
              <a:avLst/>
              <a:gdLst>
                <a:gd name="T0" fmla="*/ 850 w 850"/>
                <a:gd name="T1" fmla="*/ 0 h 2322"/>
                <a:gd name="T2" fmla="*/ 660 w 850"/>
                <a:gd name="T3" fmla="*/ 165 h 2322"/>
                <a:gd name="T4" fmla="*/ 525 w 850"/>
                <a:gd name="T5" fmla="*/ 389 h 2322"/>
                <a:gd name="T6" fmla="*/ 435 w 850"/>
                <a:gd name="T7" fmla="*/ 645 h 2322"/>
                <a:gd name="T8" fmla="*/ 397 w 850"/>
                <a:gd name="T9" fmla="*/ 928 h 2322"/>
                <a:gd name="T10" fmla="*/ 397 w 850"/>
                <a:gd name="T11" fmla="*/ 1222 h 2322"/>
                <a:gd name="T12" fmla="*/ 449 w 850"/>
                <a:gd name="T13" fmla="*/ 1520 h 2322"/>
                <a:gd name="T14" fmla="*/ 545 w 850"/>
                <a:gd name="T15" fmla="*/ 1803 h 2322"/>
                <a:gd name="T16" fmla="*/ 684 w 850"/>
                <a:gd name="T17" fmla="*/ 2069 h 2322"/>
                <a:gd name="T18" fmla="*/ 694 w 850"/>
                <a:gd name="T19" fmla="*/ 2097 h 2322"/>
                <a:gd name="T20" fmla="*/ 704 w 850"/>
                <a:gd name="T21" fmla="*/ 2128 h 2322"/>
                <a:gd name="T22" fmla="*/ 718 w 850"/>
                <a:gd name="T23" fmla="*/ 2160 h 2322"/>
                <a:gd name="T24" fmla="*/ 732 w 850"/>
                <a:gd name="T25" fmla="*/ 2194 h 2322"/>
                <a:gd name="T26" fmla="*/ 743 w 850"/>
                <a:gd name="T27" fmla="*/ 2221 h 2322"/>
                <a:gd name="T28" fmla="*/ 756 w 850"/>
                <a:gd name="T29" fmla="*/ 2252 h 2322"/>
                <a:gd name="T30" fmla="*/ 770 w 850"/>
                <a:gd name="T31" fmla="*/ 2284 h 2322"/>
                <a:gd name="T32" fmla="*/ 784 w 850"/>
                <a:gd name="T33" fmla="*/ 2322 h 2322"/>
                <a:gd name="T34" fmla="*/ 355 w 850"/>
                <a:gd name="T35" fmla="*/ 1907 h 2322"/>
                <a:gd name="T36" fmla="*/ 104 w 850"/>
                <a:gd name="T37" fmla="*/ 1492 h 2322"/>
                <a:gd name="T38" fmla="*/ 0 w 850"/>
                <a:gd name="T39" fmla="*/ 1088 h 2322"/>
                <a:gd name="T40" fmla="*/ 27 w 850"/>
                <a:gd name="T41" fmla="*/ 725 h 2322"/>
                <a:gd name="T42" fmla="*/ 145 w 850"/>
                <a:gd name="T43" fmla="*/ 404 h 2322"/>
                <a:gd name="T44" fmla="*/ 338 w 850"/>
                <a:gd name="T45" fmla="*/ 165 h 2322"/>
                <a:gd name="T46" fmla="*/ 580 w 850"/>
                <a:gd name="T47" fmla="*/ 23 h 2322"/>
                <a:gd name="T48" fmla="*/ 850 w 850"/>
                <a:gd name="T49" fmla="*/ 0 h 23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0"/>
                <a:gd name="T76" fmla="*/ 0 h 2322"/>
                <a:gd name="T77" fmla="*/ 850 w 850"/>
                <a:gd name="T78" fmla="*/ 2322 h 23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0" h="2322">
                  <a:moveTo>
                    <a:pt x="850" y="0"/>
                  </a:moveTo>
                  <a:lnTo>
                    <a:pt x="660" y="165"/>
                  </a:lnTo>
                  <a:lnTo>
                    <a:pt x="525" y="389"/>
                  </a:lnTo>
                  <a:lnTo>
                    <a:pt x="435" y="645"/>
                  </a:lnTo>
                  <a:lnTo>
                    <a:pt x="397" y="928"/>
                  </a:lnTo>
                  <a:lnTo>
                    <a:pt x="397" y="1222"/>
                  </a:lnTo>
                  <a:lnTo>
                    <a:pt x="449" y="1520"/>
                  </a:lnTo>
                  <a:lnTo>
                    <a:pt x="545" y="1803"/>
                  </a:lnTo>
                  <a:lnTo>
                    <a:pt x="684" y="2069"/>
                  </a:lnTo>
                  <a:lnTo>
                    <a:pt x="694" y="2097"/>
                  </a:lnTo>
                  <a:lnTo>
                    <a:pt x="704" y="2128"/>
                  </a:lnTo>
                  <a:lnTo>
                    <a:pt x="718" y="2160"/>
                  </a:lnTo>
                  <a:lnTo>
                    <a:pt x="732" y="2194"/>
                  </a:lnTo>
                  <a:lnTo>
                    <a:pt x="743" y="2221"/>
                  </a:lnTo>
                  <a:lnTo>
                    <a:pt x="756" y="2252"/>
                  </a:lnTo>
                  <a:lnTo>
                    <a:pt x="770" y="2284"/>
                  </a:lnTo>
                  <a:lnTo>
                    <a:pt x="784" y="2322"/>
                  </a:lnTo>
                  <a:lnTo>
                    <a:pt x="355" y="1907"/>
                  </a:lnTo>
                  <a:lnTo>
                    <a:pt x="104" y="1492"/>
                  </a:lnTo>
                  <a:lnTo>
                    <a:pt x="0" y="1088"/>
                  </a:lnTo>
                  <a:lnTo>
                    <a:pt x="27" y="725"/>
                  </a:lnTo>
                  <a:lnTo>
                    <a:pt x="145" y="404"/>
                  </a:lnTo>
                  <a:lnTo>
                    <a:pt x="338" y="165"/>
                  </a:lnTo>
                  <a:lnTo>
                    <a:pt x="580" y="23"/>
                  </a:lnTo>
                  <a:lnTo>
                    <a:pt x="850" y="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61" name="Freeform 122">
              <a:extLst>
                <a:ext uri="{FF2B5EF4-FFF2-40B4-BE49-F238E27FC236}">
                  <a16:creationId xmlns:a16="http://schemas.microsoft.com/office/drawing/2014/main" id="{297F5FE6-941F-49A0-848F-13FF564F434E}"/>
                </a:ext>
              </a:extLst>
            </p:cNvPr>
            <p:cNvSpPr>
              <a:spLocks/>
            </p:cNvSpPr>
            <p:nvPr/>
          </p:nvSpPr>
          <p:spPr bwMode="auto">
            <a:xfrm>
              <a:off x="2392" y="1619"/>
              <a:ext cx="131" cy="383"/>
            </a:xfrm>
            <a:custGeom>
              <a:avLst/>
              <a:gdLst>
                <a:gd name="T0" fmla="*/ 784 w 784"/>
                <a:gd name="T1" fmla="*/ 0 h 2299"/>
                <a:gd name="T2" fmla="*/ 591 w 784"/>
                <a:gd name="T3" fmla="*/ 170 h 2299"/>
                <a:gd name="T4" fmla="*/ 445 w 784"/>
                <a:gd name="T5" fmla="*/ 391 h 2299"/>
                <a:gd name="T6" fmla="*/ 352 w 784"/>
                <a:gd name="T7" fmla="*/ 646 h 2299"/>
                <a:gd name="T8" fmla="*/ 311 w 784"/>
                <a:gd name="T9" fmla="*/ 933 h 2299"/>
                <a:gd name="T10" fmla="*/ 314 w 784"/>
                <a:gd name="T11" fmla="*/ 1224 h 2299"/>
                <a:gd name="T12" fmla="*/ 373 w 784"/>
                <a:gd name="T13" fmla="*/ 1510 h 2299"/>
                <a:gd name="T14" fmla="*/ 484 w 784"/>
                <a:gd name="T15" fmla="*/ 1783 h 2299"/>
                <a:gd name="T16" fmla="*/ 649 w 784"/>
                <a:gd name="T17" fmla="*/ 2036 h 2299"/>
                <a:gd name="T18" fmla="*/ 663 w 784"/>
                <a:gd name="T19" fmla="*/ 2067 h 2299"/>
                <a:gd name="T20" fmla="*/ 677 w 784"/>
                <a:gd name="T21" fmla="*/ 2098 h 2299"/>
                <a:gd name="T22" fmla="*/ 687 w 784"/>
                <a:gd name="T23" fmla="*/ 2129 h 2299"/>
                <a:gd name="T24" fmla="*/ 709 w 784"/>
                <a:gd name="T25" fmla="*/ 2167 h 2299"/>
                <a:gd name="T26" fmla="*/ 722 w 784"/>
                <a:gd name="T27" fmla="*/ 2198 h 2299"/>
                <a:gd name="T28" fmla="*/ 732 w 784"/>
                <a:gd name="T29" fmla="*/ 2229 h 2299"/>
                <a:gd name="T30" fmla="*/ 746 w 784"/>
                <a:gd name="T31" fmla="*/ 2261 h 2299"/>
                <a:gd name="T32" fmla="*/ 767 w 784"/>
                <a:gd name="T33" fmla="*/ 2299 h 2299"/>
                <a:gd name="T34" fmla="*/ 352 w 784"/>
                <a:gd name="T35" fmla="*/ 1890 h 2299"/>
                <a:gd name="T36" fmla="*/ 110 w 784"/>
                <a:gd name="T37" fmla="*/ 1483 h 2299"/>
                <a:gd name="T38" fmla="*/ 0 w 784"/>
                <a:gd name="T39" fmla="*/ 1083 h 2299"/>
                <a:gd name="T40" fmla="*/ 21 w 784"/>
                <a:gd name="T41" fmla="*/ 720 h 2299"/>
                <a:gd name="T42" fmla="*/ 128 w 784"/>
                <a:gd name="T43" fmla="*/ 404 h 2299"/>
                <a:gd name="T44" fmla="*/ 307 w 784"/>
                <a:gd name="T45" fmla="*/ 167 h 2299"/>
                <a:gd name="T46" fmla="*/ 532 w 784"/>
                <a:gd name="T47" fmla="*/ 21 h 2299"/>
                <a:gd name="T48" fmla="*/ 784 w 784"/>
                <a:gd name="T49" fmla="*/ 0 h 22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84"/>
                <a:gd name="T76" fmla="*/ 0 h 2299"/>
                <a:gd name="T77" fmla="*/ 784 w 784"/>
                <a:gd name="T78" fmla="*/ 2299 h 22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84" h="2299">
                  <a:moveTo>
                    <a:pt x="784" y="0"/>
                  </a:moveTo>
                  <a:lnTo>
                    <a:pt x="591" y="170"/>
                  </a:lnTo>
                  <a:lnTo>
                    <a:pt x="445" y="391"/>
                  </a:lnTo>
                  <a:lnTo>
                    <a:pt x="352" y="646"/>
                  </a:lnTo>
                  <a:lnTo>
                    <a:pt x="311" y="933"/>
                  </a:lnTo>
                  <a:lnTo>
                    <a:pt x="314" y="1224"/>
                  </a:lnTo>
                  <a:lnTo>
                    <a:pt x="373" y="1510"/>
                  </a:lnTo>
                  <a:lnTo>
                    <a:pt x="484" y="1783"/>
                  </a:lnTo>
                  <a:lnTo>
                    <a:pt x="649" y="2036"/>
                  </a:lnTo>
                  <a:lnTo>
                    <a:pt x="663" y="2067"/>
                  </a:lnTo>
                  <a:lnTo>
                    <a:pt x="677" y="2098"/>
                  </a:lnTo>
                  <a:lnTo>
                    <a:pt x="687" y="2129"/>
                  </a:lnTo>
                  <a:lnTo>
                    <a:pt x="709" y="2167"/>
                  </a:lnTo>
                  <a:lnTo>
                    <a:pt x="722" y="2198"/>
                  </a:lnTo>
                  <a:lnTo>
                    <a:pt x="732" y="2229"/>
                  </a:lnTo>
                  <a:lnTo>
                    <a:pt x="746" y="2261"/>
                  </a:lnTo>
                  <a:lnTo>
                    <a:pt x="767" y="2299"/>
                  </a:lnTo>
                  <a:lnTo>
                    <a:pt x="352" y="1890"/>
                  </a:lnTo>
                  <a:lnTo>
                    <a:pt x="110" y="1483"/>
                  </a:lnTo>
                  <a:lnTo>
                    <a:pt x="0" y="1083"/>
                  </a:lnTo>
                  <a:lnTo>
                    <a:pt x="21" y="720"/>
                  </a:lnTo>
                  <a:lnTo>
                    <a:pt x="128" y="404"/>
                  </a:lnTo>
                  <a:lnTo>
                    <a:pt x="307" y="167"/>
                  </a:lnTo>
                  <a:lnTo>
                    <a:pt x="532" y="21"/>
                  </a:lnTo>
                  <a:lnTo>
                    <a:pt x="784" y="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62" name="Freeform 123">
              <a:extLst>
                <a:ext uri="{FF2B5EF4-FFF2-40B4-BE49-F238E27FC236}">
                  <a16:creationId xmlns:a16="http://schemas.microsoft.com/office/drawing/2014/main" id="{F154D012-A146-46B1-BED1-1FBE5465E819}"/>
                </a:ext>
              </a:extLst>
            </p:cNvPr>
            <p:cNvSpPr>
              <a:spLocks/>
            </p:cNvSpPr>
            <p:nvPr/>
          </p:nvSpPr>
          <p:spPr bwMode="auto">
            <a:xfrm>
              <a:off x="2486" y="1597"/>
              <a:ext cx="142" cy="400"/>
            </a:xfrm>
            <a:custGeom>
              <a:avLst/>
              <a:gdLst>
                <a:gd name="T0" fmla="*/ 262 w 850"/>
                <a:gd name="T1" fmla="*/ 0 h 2398"/>
                <a:gd name="T2" fmla="*/ 132 w 850"/>
                <a:gd name="T3" fmla="*/ 27 h 2398"/>
                <a:gd name="T4" fmla="*/ 42 w 850"/>
                <a:gd name="T5" fmla="*/ 225 h 2398"/>
                <a:gd name="T6" fmla="*/ 0 w 850"/>
                <a:gd name="T7" fmla="*/ 539 h 2398"/>
                <a:gd name="T8" fmla="*/ 11 w 850"/>
                <a:gd name="T9" fmla="*/ 936 h 2398"/>
                <a:gd name="T10" fmla="*/ 69 w 850"/>
                <a:gd name="T11" fmla="*/ 1361 h 2398"/>
                <a:gd name="T12" fmla="*/ 190 w 850"/>
                <a:gd name="T13" fmla="*/ 1775 h 2398"/>
                <a:gd name="T14" fmla="*/ 374 w 850"/>
                <a:gd name="T15" fmla="*/ 2135 h 2398"/>
                <a:gd name="T16" fmla="*/ 629 w 850"/>
                <a:gd name="T17" fmla="*/ 2398 h 2398"/>
                <a:gd name="T18" fmla="*/ 733 w 850"/>
                <a:gd name="T19" fmla="*/ 2115 h 2398"/>
                <a:gd name="T20" fmla="*/ 809 w 850"/>
                <a:gd name="T21" fmla="*/ 1741 h 2398"/>
                <a:gd name="T22" fmla="*/ 850 w 850"/>
                <a:gd name="T23" fmla="*/ 1316 h 2398"/>
                <a:gd name="T24" fmla="*/ 850 w 850"/>
                <a:gd name="T25" fmla="*/ 894 h 2398"/>
                <a:gd name="T26" fmla="*/ 795 w 850"/>
                <a:gd name="T27" fmla="*/ 504 h 2398"/>
                <a:gd name="T28" fmla="*/ 688 w 850"/>
                <a:gd name="T29" fmla="*/ 193 h 2398"/>
                <a:gd name="T30" fmla="*/ 509 w 850"/>
                <a:gd name="T31" fmla="*/ 10 h 2398"/>
                <a:gd name="T32" fmla="*/ 262 w 850"/>
                <a:gd name="T33" fmla="*/ 0 h 23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0"/>
                <a:gd name="T52" fmla="*/ 0 h 2398"/>
                <a:gd name="T53" fmla="*/ 850 w 850"/>
                <a:gd name="T54" fmla="*/ 2398 h 23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0" h="2398">
                  <a:moveTo>
                    <a:pt x="262" y="0"/>
                  </a:moveTo>
                  <a:lnTo>
                    <a:pt x="132" y="27"/>
                  </a:lnTo>
                  <a:lnTo>
                    <a:pt x="42" y="225"/>
                  </a:lnTo>
                  <a:lnTo>
                    <a:pt x="0" y="539"/>
                  </a:lnTo>
                  <a:lnTo>
                    <a:pt x="11" y="936"/>
                  </a:lnTo>
                  <a:lnTo>
                    <a:pt x="69" y="1361"/>
                  </a:lnTo>
                  <a:lnTo>
                    <a:pt x="190" y="1775"/>
                  </a:lnTo>
                  <a:lnTo>
                    <a:pt x="374" y="2135"/>
                  </a:lnTo>
                  <a:lnTo>
                    <a:pt x="629" y="2398"/>
                  </a:lnTo>
                  <a:lnTo>
                    <a:pt x="733" y="2115"/>
                  </a:lnTo>
                  <a:lnTo>
                    <a:pt x="809" y="1741"/>
                  </a:lnTo>
                  <a:lnTo>
                    <a:pt x="850" y="1316"/>
                  </a:lnTo>
                  <a:lnTo>
                    <a:pt x="850" y="894"/>
                  </a:lnTo>
                  <a:lnTo>
                    <a:pt x="795" y="504"/>
                  </a:lnTo>
                  <a:lnTo>
                    <a:pt x="688" y="193"/>
                  </a:lnTo>
                  <a:lnTo>
                    <a:pt x="509" y="10"/>
                  </a:lnTo>
                  <a:lnTo>
                    <a:pt x="262" y="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63" name="Freeform 124">
              <a:extLst>
                <a:ext uri="{FF2B5EF4-FFF2-40B4-BE49-F238E27FC236}">
                  <a16:creationId xmlns:a16="http://schemas.microsoft.com/office/drawing/2014/main" id="{CA4D677F-F134-4401-B1E0-101697C66073}"/>
                </a:ext>
              </a:extLst>
            </p:cNvPr>
            <p:cNvSpPr>
              <a:spLocks/>
            </p:cNvSpPr>
            <p:nvPr/>
          </p:nvSpPr>
          <p:spPr bwMode="auto">
            <a:xfrm>
              <a:off x="2489" y="1597"/>
              <a:ext cx="136" cy="390"/>
            </a:xfrm>
            <a:custGeom>
              <a:avLst/>
              <a:gdLst>
                <a:gd name="T0" fmla="*/ 253 w 816"/>
                <a:gd name="T1" fmla="*/ 0 h 2336"/>
                <a:gd name="T2" fmla="*/ 129 w 816"/>
                <a:gd name="T3" fmla="*/ 27 h 2336"/>
                <a:gd name="T4" fmla="*/ 42 w 816"/>
                <a:gd name="T5" fmla="*/ 220 h 2336"/>
                <a:gd name="T6" fmla="*/ 0 w 816"/>
                <a:gd name="T7" fmla="*/ 525 h 2336"/>
                <a:gd name="T8" fmla="*/ 11 w 816"/>
                <a:gd name="T9" fmla="*/ 919 h 2336"/>
                <a:gd name="T10" fmla="*/ 69 w 816"/>
                <a:gd name="T11" fmla="*/ 1330 h 2336"/>
                <a:gd name="T12" fmla="*/ 180 w 816"/>
                <a:gd name="T13" fmla="*/ 1734 h 2336"/>
                <a:gd name="T14" fmla="*/ 357 w 816"/>
                <a:gd name="T15" fmla="*/ 2083 h 2336"/>
                <a:gd name="T16" fmla="*/ 598 w 816"/>
                <a:gd name="T17" fmla="*/ 2336 h 2336"/>
                <a:gd name="T18" fmla="*/ 699 w 816"/>
                <a:gd name="T19" fmla="*/ 2059 h 2336"/>
                <a:gd name="T20" fmla="*/ 774 w 816"/>
                <a:gd name="T21" fmla="*/ 1697 h 2336"/>
                <a:gd name="T22" fmla="*/ 809 w 816"/>
                <a:gd name="T23" fmla="*/ 1282 h 2336"/>
                <a:gd name="T24" fmla="*/ 816 w 816"/>
                <a:gd name="T25" fmla="*/ 867 h 2336"/>
                <a:gd name="T26" fmla="*/ 760 w 816"/>
                <a:gd name="T27" fmla="*/ 487 h 2336"/>
                <a:gd name="T28" fmla="*/ 657 w 816"/>
                <a:gd name="T29" fmla="*/ 190 h 2336"/>
                <a:gd name="T30" fmla="*/ 487 w 816"/>
                <a:gd name="T31" fmla="*/ 10 h 2336"/>
                <a:gd name="T32" fmla="*/ 253 w 816"/>
                <a:gd name="T33" fmla="*/ 0 h 23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6"/>
                <a:gd name="T52" fmla="*/ 0 h 2336"/>
                <a:gd name="T53" fmla="*/ 816 w 816"/>
                <a:gd name="T54" fmla="*/ 2336 h 23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6" h="2336">
                  <a:moveTo>
                    <a:pt x="253" y="0"/>
                  </a:moveTo>
                  <a:lnTo>
                    <a:pt x="129" y="27"/>
                  </a:lnTo>
                  <a:lnTo>
                    <a:pt x="42" y="220"/>
                  </a:lnTo>
                  <a:lnTo>
                    <a:pt x="0" y="525"/>
                  </a:lnTo>
                  <a:lnTo>
                    <a:pt x="11" y="919"/>
                  </a:lnTo>
                  <a:lnTo>
                    <a:pt x="69" y="1330"/>
                  </a:lnTo>
                  <a:lnTo>
                    <a:pt x="180" y="1734"/>
                  </a:lnTo>
                  <a:lnTo>
                    <a:pt x="357" y="2083"/>
                  </a:lnTo>
                  <a:lnTo>
                    <a:pt x="598" y="2336"/>
                  </a:lnTo>
                  <a:lnTo>
                    <a:pt x="699" y="2059"/>
                  </a:lnTo>
                  <a:lnTo>
                    <a:pt x="774" y="1697"/>
                  </a:lnTo>
                  <a:lnTo>
                    <a:pt x="809" y="1282"/>
                  </a:lnTo>
                  <a:lnTo>
                    <a:pt x="816" y="867"/>
                  </a:lnTo>
                  <a:lnTo>
                    <a:pt x="760" y="487"/>
                  </a:lnTo>
                  <a:lnTo>
                    <a:pt x="657" y="190"/>
                  </a:lnTo>
                  <a:lnTo>
                    <a:pt x="487" y="10"/>
                  </a:lnTo>
                  <a:lnTo>
                    <a:pt x="253" y="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64" name="Freeform 125">
              <a:extLst>
                <a:ext uri="{FF2B5EF4-FFF2-40B4-BE49-F238E27FC236}">
                  <a16:creationId xmlns:a16="http://schemas.microsoft.com/office/drawing/2014/main" id="{7D927885-99EB-41E4-AB80-A0AFF3EA99A0}"/>
                </a:ext>
              </a:extLst>
            </p:cNvPr>
            <p:cNvSpPr>
              <a:spLocks/>
            </p:cNvSpPr>
            <p:nvPr/>
          </p:nvSpPr>
          <p:spPr bwMode="auto">
            <a:xfrm>
              <a:off x="2492" y="1597"/>
              <a:ext cx="130" cy="380"/>
            </a:xfrm>
            <a:custGeom>
              <a:avLst/>
              <a:gdLst>
                <a:gd name="T0" fmla="*/ 239 w 781"/>
                <a:gd name="T1" fmla="*/ 0 h 2281"/>
                <a:gd name="T2" fmla="*/ 118 w 781"/>
                <a:gd name="T3" fmla="*/ 24 h 2281"/>
                <a:gd name="T4" fmla="*/ 43 w 781"/>
                <a:gd name="T5" fmla="*/ 211 h 2281"/>
                <a:gd name="T6" fmla="*/ 0 w 781"/>
                <a:gd name="T7" fmla="*/ 514 h 2281"/>
                <a:gd name="T8" fmla="*/ 11 w 781"/>
                <a:gd name="T9" fmla="*/ 891 h 2281"/>
                <a:gd name="T10" fmla="*/ 66 w 781"/>
                <a:gd name="T11" fmla="*/ 1296 h 2281"/>
                <a:gd name="T12" fmla="*/ 176 w 781"/>
                <a:gd name="T13" fmla="*/ 1689 h 2281"/>
                <a:gd name="T14" fmla="*/ 343 w 781"/>
                <a:gd name="T15" fmla="*/ 2031 h 2281"/>
                <a:gd name="T16" fmla="*/ 578 w 781"/>
                <a:gd name="T17" fmla="*/ 2281 h 2281"/>
                <a:gd name="T18" fmla="*/ 668 w 781"/>
                <a:gd name="T19" fmla="*/ 2011 h 2281"/>
                <a:gd name="T20" fmla="*/ 740 w 781"/>
                <a:gd name="T21" fmla="*/ 1659 h 2281"/>
                <a:gd name="T22" fmla="*/ 781 w 781"/>
                <a:gd name="T23" fmla="*/ 1254 h 2281"/>
                <a:gd name="T24" fmla="*/ 781 w 781"/>
                <a:gd name="T25" fmla="*/ 850 h 2281"/>
                <a:gd name="T26" fmla="*/ 729 w 781"/>
                <a:gd name="T27" fmla="*/ 476 h 2281"/>
                <a:gd name="T28" fmla="*/ 626 w 781"/>
                <a:gd name="T29" fmla="*/ 182 h 2281"/>
                <a:gd name="T30" fmla="*/ 464 w 781"/>
                <a:gd name="T31" fmla="*/ 10 h 2281"/>
                <a:gd name="T32" fmla="*/ 239 w 781"/>
                <a:gd name="T33" fmla="*/ 0 h 22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1"/>
                <a:gd name="T52" fmla="*/ 0 h 2281"/>
                <a:gd name="T53" fmla="*/ 781 w 781"/>
                <a:gd name="T54" fmla="*/ 2281 h 22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1" h="2281">
                  <a:moveTo>
                    <a:pt x="239" y="0"/>
                  </a:moveTo>
                  <a:lnTo>
                    <a:pt x="118" y="24"/>
                  </a:lnTo>
                  <a:lnTo>
                    <a:pt x="43" y="211"/>
                  </a:lnTo>
                  <a:lnTo>
                    <a:pt x="0" y="514"/>
                  </a:lnTo>
                  <a:lnTo>
                    <a:pt x="11" y="891"/>
                  </a:lnTo>
                  <a:lnTo>
                    <a:pt x="66" y="1296"/>
                  </a:lnTo>
                  <a:lnTo>
                    <a:pt x="176" y="1689"/>
                  </a:lnTo>
                  <a:lnTo>
                    <a:pt x="343" y="2031"/>
                  </a:lnTo>
                  <a:lnTo>
                    <a:pt x="578" y="2281"/>
                  </a:lnTo>
                  <a:lnTo>
                    <a:pt x="668" y="2011"/>
                  </a:lnTo>
                  <a:lnTo>
                    <a:pt x="740" y="1659"/>
                  </a:lnTo>
                  <a:lnTo>
                    <a:pt x="781" y="1254"/>
                  </a:lnTo>
                  <a:lnTo>
                    <a:pt x="781" y="850"/>
                  </a:lnTo>
                  <a:lnTo>
                    <a:pt x="729" y="476"/>
                  </a:lnTo>
                  <a:lnTo>
                    <a:pt x="626" y="182"/>
                  </a:lnTo>
                  <a:lnTo>
                    <a:pt x="464" y="10"/>
                  </a:lnTo>
                  <a:lnTo>
                    <a:pt x="239" y="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65" name="Freeform 126">
              <a:extLst>
                <a:ext uri="{FF2B5EF4-FFF2-40B4-BE49-F238E27FC236}">
                  <a16:creationId xmlns:a16="http://schemas.microsoft.com/office/drawing/2014/main" id="{0C0E3B1E-D91C-42BA-840C-BEC0AA88842B}"/>
                </a:ext>
              </a:extLst>
            </p:cNvPr>
            <p:cNvSpPr>
              <a:spLocks/>
            </p:cNvSpPr>
            <p:nvPr/>
          </p:nvSpPr>
          <p:spPr bwMode="auto">
            <a:xfrm>
              <a:off x="2495" y="1597"/>
              <a:ext cx="123" cy="371"/>
            </a:xfrm>
            <a:custGeom>
              <a:avLst/>
              <a:gdLst>
                <a:gd name="T0" fmla="*/ 229 w 736"/>
                <a:gd name="T1" fmla="*/ 0 h 2225"/>
                <a:gd name="T2" fmla="*/ 111 w 736"/>
                <a:gd name="T3" fmla="*/ 24 h 2225"/>
                <a:gd name="T4" fmla="*/ 34 w 736"/>
                <a:gd name="T5" fmla="*/ 207 h 2225"/>
                <a:gd name="T6" fmla="*/ 0 w 736"/>
                <a:gd name="T7" fmla="*/ 501 h 2225"/>
                <a:gd name="T8" fmla="*/ 7 w 736"/>
                <a:gd name="T9" fmla="*/ 867 h 2225"/>
                <a:gd name="T10" fmla="*/ 63 w 736"/>
                <a:gd name="T11" fmla="*/ 1261 h 2225"/>
                <a:gd name="T12" fmla="*/ 169 w 736"/>
                <a:gd name="T13" fmla="*/ 1651 h 2225"/>
                <a:gd name="T14" fmla="*/ 328 w 736"/>
                <a:gd name="T15" fmla="*/ 1983 h 2225"/>
                <a:gd name="T16" fmla="*/ 546 w 736"/>
                <a:gd name="T17" fmla="*/ 2225 h 2225"/>
                <a:gd name="T18" fmla="*/ 636 w 736"/>
                <a:gd name="T19" fmla="*/ 1962 h 2225"/>
                <a:gd name="T20" fmla="*/ 702 w 736"/>
                <a:gd name="T21" fmla="*/ 1613 h 2225"/>
                <a:gd name="T22" fmla="*/ 736 w 736"/>
                <a:gd name="T23" fmla="*/ 1222 h 2225"/>
                <a:gd name="T24" fmla="*/ 736 w 736"/>
                <a:gd name="T25" fmla="*/ 829 h 2225"/>
                <a:gd name="T26" fmla="*/ 691 w 736"/>
                <a:gd name="T27" fmla="*/ 462 h 2225"/>
                <a:gd name="T28" fmla="*/ 598 w 736"/>
                <a:gd name="T29" fmla="*/ 179 h 2225"/>
                <a:gd name="T30" fmla="*/ 439 w 736"/>
                <a:gd name="T31" fmla="*/ 10 h 2225"/>
                <a:gd name="T32" fmla="*/ 229 w 736"/>
                <a:gd name="T33" fmla="*/ 0 h 22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6"/>
                <a:gd name="T52" fmla="*/ 0 h 2225"/>
                <a:gd name="T53" fmla="*/ 736 w 736"/>
                <a:gd name="T54" fmla="*/ 2225 h 22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6" h="2225">
                  <a:moveTo>
                    <a:pt x="229" y="0"/>
                  </a:moveTo>
                  <a:lnTo>
                    <a:pt x="111" y="24"/>
                  </a:lnTo>
                  <a:lnTo>
                    <a:pt x="34" y="207"/>
                  </a:lnTo>
                  <a:lnTo>
                    <a:pt x="0" y="501"/>
                  </a:lnTo>
                  <a:lnTo>
                    <a:pt x="7" y="867"/>
                  </a:lnTo>
                  <a:lnTo>
                    <a:pt x="63" y="1261"/>
                  </a:lnTo>
                  <a:lnTo>
                    <a:pt x="169" y="1651"/>
                  </a:lnTo>
                  <a:lnTo>
                    <a:pt x="328" y="1983"/>
                  </a:lnTo>
                  <a:lnTo>
                    <a:pt x="546" y="2225"/>
                  </a:lnTo>
                  <a:lnTo>
                    <a:pt x="636" y="1962"/>
                  </a:lnTo>
                  <a:lnTo>
                    <a:pt x="702" y="1613"/>
                  </a:lnTo>
                  <a:lnTo>
                    <a:pt x="736" y="1222"/>
                  </a:lnTo>
                  <a:lnTo>
                    <a:pt x="736" y="829"/>
                  </a:lnTo>
                  <a:lnTo>
                    <a:pt x="691" y="462"/>
                  </a:lnTo>
                  <a:lnTo>
                    <a:pt x="598" y="179"/>
                  </a:lnTo>
                  <a:lnTo>
                    <a:pt x="439" y="10"/>
                  </a:lnTo>
                  <a:lnTo>
                    <a:pt x="229" y="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66" name="Freeform 127">
              <a:extLst>
                <a:ext uri="{FF2B5EF4-FFF2-40B4-BE49-F238E27FC236}">
                  <a16:creationId xmlns:a16="http://schemas.microsoft.com/office/drawing/2014/main" id="{BD7435D2-90C3-4855-A5A4-A7B2D605AD96}"/>
                </a:ext>
              </a:extLst>
            </p:cNvPr>
            <p:cNvSpPr>
              <a:spLocks/>
            </p:cNvSpPr>
            <p:nvPr/>
          </p:nvSpPr>
          <p:spPr bwMode="auto">
            <a:xfrm>
              <a:off x="2498" y="1597"/>
              <a:ext cx="117" cy="362"/>
            </a:xfrm>
            <a:custGeom>
              <a:avLst/>
              <a:gdLst>
                <a:gd name="T0" fmla="*/ 215 w 702"/>
                <a:gd name="T1" fmla="*/ 0 h 2173"/>
                <a:gd name="T2" fmla="*/ 104 w 702"/>
                <a:gd name="T3" fmla="*/ 24 h 2173"/>
                <a:gd name="T4" fmla="*/ 35 w 702"/>
                <a:gd name="T5" fmla="*/ 196 h 2173"/>
                <a:gd name="T6" fmla="*/ 0 w 702"/>
                <a:gd name="T7" fmla="*/ 479 h 2173"/>
                <a:gd name="T8" fmla="*/ 14 w 702"/>
                <a:gd name="T9" fmla="*/ 847 h 2173"/>
                <a:gd name="T10" fmla="*/ 63 w 702"/>
                <a:gd name="T11" fmla="*/ 1227 h 2173"/>
                <a:gd name="T12" fmla="*/ 167 w 702"/>
                <a:gd name="T13" fmla="*/ 1610 h 2173"/>
                <a:gd name="T14" fmla="*/ 316 w 702"/>
                <a:gd name="T15" fmla="*/ 1935 h 2173"/>
                <a:gd name="T16" fmla="*/ 526 w 702"/>
                <a:gd name="T17" fmla="*/ 2173 h 2173"/>
                <a:gd name="T18" fmla="*/ 609 w 702"/>
                <a:gd name="T19" fmla="*/ 1918 h 2173"/>
                <a:gd name="T20" fmla="*/ 671 w 702"/>
                <a:gd name="T21" fmla="*/ 1579 h 2173"/>
                <a:gd name="T22" fmla="*/ 702 w 702"/>
                <a:gd name="T23" fmla="*/ 1195 h 2173"/>
                <a:gd name="T24" fmla="*/ 702 w 702"/>
                <a:gd name="T25" fmla="*/ 808 h 2173"/>
                <a:gd name="T26" fmla="*/ 654 w 702"/>
                <a:gd name="T27" fmla="*/ 456 h 2173"/>
                <a:gd name="T28" fmla="*/ 564 w 702"/>
                <a:gd name="T29" fmla="*/ 176 h 2173"/>
                <a:gd name="T30" fmla="*/ 419 w 702"/>
                <a:gd name="T31" fmla="*/ 10 h 2173"/>
                <a:gd name="T32" fmla="*/ 215 w 702"/>
                <a:gd name="T33" fmla="*/ 0 h 2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2"/>
                <a:gd name="T52" fmla="*/ 0 h 2173"/>
                <a:gd name="T53" fmla="*/ 702 w 702"/>
                <a:gd name="T54" fmla="*/ 2173 h 2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2" h="2173">
                  <a:moveTo>
                    <a:pt x="215" y="0"/>
                  </a:moveTo>
                  <a:lnTo>
                    <a:pt x="104" y="24"/>
                  </a:lnTo>
                  <a:lnTo>
                    <a:pt x="35" y="196"/>
                  </a:lnTo>
                  <a:lnTo>
                    <a:pt x="0" y="479"/>
                  </a:lnTo>
                  <a:lnTo>
                    <a:pt x="14" y="847"/>
                  </a:lnTo>
                  <a:lnTo>
                    <a:pt x="63" y="1227"/>
                  </a:lnTo>
                  <a:lnTo>
                    <a:pt x="167" y="1610"/>
                  </a:lnTo>
                  <a:lnTo>
                    <a:pt x="316" y="1935"/>
                  </a:lnTo>
                  <a:lnTo>
                    <a:pt x="526" y="2173"/>
                  </a:lnTo>
                  <a:lnTo>
                    <a:pt x="609" y="1918"/>
                  </a:lnTo>
                  <a:lnTo>
                    <a:pt x="671" y="1579"/>
                  </a:lnTo>
                  <a:lnTo>
                    <a:pt x="702" y="1195"/>
                  </a:lnTo>
                  <a:lnTo>
                    <a:pt x="702" y="808"/>
                  </a:lnTo>
                  <a:lnTo>
                    <a:pt x="654" y="456"/>
                  </a:lnTo>
                  <a:lnTo>
                    <a:pt x="564" y="176"/>
                  </a:lnTo>
                  <a:lnTo>
                    <a:pt x="419" y="10"/>
                  </a:lnTo>
                  <a:lnTo>
                    <a:pt x="215" y="0"/>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67" name="Freeform 128">
              <a:extLst>
                <a:ext uri="{FF2B5EF4-FFF2-40B4-BE49-F238E27FC236}">
                  <a16:creationId xmlns:a16="http://schemas.microsoft.com/office/drawing/2014/main" id="{8E687BA7-51FD-4130-B710-1D37B76F8973}"/>
                </a:ext>
              </a:extLst>
            </p:cNvPr>
            <p:cNvSpPr>
              <a:spLocks/>
            </p:cNvSpPr>
            <p:nvPr/>
          </p:nvSpPr>
          <p:spPr bwMode="auto">
            <a:xfrm>
              <a:off x="1863" y="1479"/>
              <a:ext cx="470" cy="100"/>
            </a:xfrm>
            <a:custGeom>
              <a:avLst/>
              <a:gdLst>
                <a:gd name="T0" fmla="*/ 2820 w 2820"/>
                <a:gd name="T1" fmla="*/ 186 h 598"/>
                <a:gd name="T2" fmla="*/ 2785 w 2820"/>
                <a:gd name="T3" fmla="*/ 93 h 598"/>
                <a:gd name="T4" fmla="*/ 2568 w 2820"/>
                <a:gd name="T5" fmla="*/ 31 h 598"/>
                <a:gd name="T6" fmla="*/ 2195 w 2820"/>
                <a:gd name="T7" fmla="*/ 0 h 598"/>
                <a:gd name="T8" fmla="*/ 1736 w 2820"/>
                <a:gd name="T9" fmla="*/ 4 h 598"/>
                <a:gd name="T10" fmla="*/ 1230 w 2820"/>
                <a:gd name="T11" fmla="*/ 45 h 598"/>
                <a:gd name="T12" fmla="*/ 740 w 2820"/>
                <a:gd name="T13" fmla="*/ 128 h 598"/>
                <a:gd name="T14" fmla="*/ 308 w 2820"/>
                <a:gd name="T15" fmla="*/ 255 h 598"/>
                <a:gd name="T16" fmla="*/ 0 w 2820"/>
                <a:gd name="T17" fmla="*/ 436 h 598"/>
                <a:gd name="T18" fmla="*/ 314 w 2820"/>
                <a:gd name="T19" fmla="*/ 508 h 598"/>
                <a:gd name="T20" fmla="*/ 746 w 2820"/>
                <a:gd name="T21" fmla="*/ 563 h 598"/>
                <a:gd name="T22" fmla="*/ 1230 w 2820"/>
                <a:gd name="T23" fmla="*/ 591 h 598"/>
                <a:gd name="T24" fmla="*/ 1736 w 2820"/>
                <a:gd name="T25" fmla="*/ 598 h 598"/>
                <a:gd name="T26" fmla="*/ 2188 w 2820"/>
                <a:gd name="T27" fmla="*/ 557 h 598"/>
                <a:gd name="T28" fmla="*/ 2558 w 2820"/>
                <a:gd name="T29" fmla="*/ 484 h 598"/>
                <a:gd name="T30" fmla="*/ 2782 w 2820"/>
                <a:gd name="T31" fmla="*/ 359 h 598"/>
                <a:gd name="T32" fmla="*/ 2820 w 2820"/>
                <a:gd name="T33" fmla="*/ 186 h 5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20"/>
                <a:gd name="T52" fmla="*/ 0 h 598"/>
                <a:gd name="T53" fmla="*/ 2820 w 2820"/>
                <a:gd name="T54" fmla="*/ 598 h 5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20" h="598">
                  <a:moveTo>
                    <a:pt x="2820" y="186"/>
                  </a:moveTo>
                  <a:lnTo>
                    <a:pt x="2785" y="93"/>
                  </a:lnTo>
                  <a:lnTo>
                    <a:pt x="2568" y="31"/>
                  </a:lnTo>
                  <a:lnTo>
                    <a:pt x="2195" y="0"/>
                  </a:lnTo>
                  <a:lnTo>
                    <a:pt x="1736" y="4"/>
                  </a:lnTo>
                  <a:lnTo>
                    <a:pt x="1230" y="45"/>
                  </a:lnTo>
                  <a:lnTo>
                    <a:pt x="740" y="128"/>
                  </a:lnTo>
                  <a:lnTo>
                    <a:pt x="308" y="255"/>
                  </a:lnTo>
                  <a:lnTo>
                    <a:pt x="0" y="436"/>
                  </a:lnTo>
                  <a:lnTo>
                    <a:pt x="314" y="508"/>
                  </a:lnTo>
                  <a:lnTo>
                    <a:pt x="746" y="563"/>
                  </a:lnTo>
                  <a:lnTo>
                    <a:pt x="1230" y="591"/>
                  </a:lnTo>
                  <a:lnTo>
                    <a:pt x="1736" y="598"/>
                  </a:lnTo>
                  <a:lnTo>
                    <a:pt x="2188" y="557"/>
                  </a:lnTo>
                  <a:lnTo>
                    <a:pt x="2558" y="484"/>
                  </a:lnTo>
                  <a:lnTo>
                    <a:pt x="2782" y="359"/>
                  </a:lnTo>
                  <a:lnTo>
                    <a:pt x="2820" y="186"/>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68" name="Freeform 129">
              <a:extLst>
                <a:ext uri="{FF2B5EF4-FFF2-40B4-BE49-F238E27FC236}">
                  <a16:creationId xmlns:a16="http://schemas.microsoft.com/office/drawing/2014/main" id="{B4651AC2-EF19-4F8B-9FBB-C0A0A7A09AE6}"/>
                </a:ext>
              </a:extLst>
            </p:cNvPr>
            <p:cNvSpPr>
              <a:spLocks/>
            </p:cNvSpPr>
            <p:nvPr/>
          </p:nvSpPr>
          <p:spPr bwMode="auto">
            <a:xfrm>
              <a:off x="1874" y="1481"/>
              <a:ext cx="459" cy="95"/>
            </a:xfrm>
            <a:custGeom>
              <a:avLst/>
              <a:gdLst>
                <a:gd name="T0" fmla="*/ 2754 w 2754"/>
                <a:gd name="T1" fmla="*/ 176 h 574"/>
                <a:gd name="T2" fmla="*/ 2719 w 2754"/>
                <a:gd name="T3" fmla="*/ 87 h 574"/>
                <a:gd name="T4" fmla="*/ 2506 w 2754"/>
                <a:gd name="T5" fmla="*/ 28 h 574"/>
                <a:gd name="T6" fmla="*/ 2146 w 2754"/>
                <a:gd name="T7" fmla="*/ 0 h 574"/>
                <a:gd name="T8" fmla="*/ 1697 w 2754"/>
                <a:gd name="T9" fmla="*/ 8 h 574"/>
                <a:gd name="T10" fmla="*/ 1203 w 2754"/>
                <a:gd name="T11" fmla="*/ 46 h 574"/>
                <a:gd name="T12" fmla="*/ 726 w 2754"/>
                <a:gd name="T13" fmla="*/ 129 h 574"/>
                <a:gd name="T14" fmla="*/ 300 w 2754"/>
                <a:gd name="T15" fmla="*/ 250 h 574"/>
                <a:gd name="T16" fmla="*/ 0 w 2754"/>
                <a:gd name="T17" fmla="*/ 418 h 574"/>
                <a:gd name="T18" fmla="*/ 308 w 2754"/>
                <a:gd name="T19" fmla="*/ 487 h 574"/>
                <a:gd name="T20" fmla="*/ 729 w 2754"/>
                <a:gd name="T21" fmla="*/ 543 h 574"/>
                <a:gd name="T22" fmla="*/ 1203 w 2754"/>
                <a:gd name="T23" fmla="*/ 567 h 574"/>
                <a:gd name="T24" fmla="*/ 1690 w 2754"/>
                <a:gd name="T25" fmla="*/ 574 h 574"/>
                <a:gd name="T26" fmla="*/ 2136 w 2754"/>
                <a:gd name="T27" fmla="*/ 536 h 574"/>
                <a:gd name="T28" fmla="*/ 2495 w 2754"/>
                <a:gd name="T29" fmla="*/ 460 h 574"/>
                <a:gd name="T30" fmla="*/ 2716 w 2754"/>
                <a:gd name="T31" fmla="*/ 343 h 574"/>
                <a:gd name="T32" fmla="*/ 2754 w 2754"/>
                <a:gd name="T33" fmla="*/ 176 h 5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54"/>
                <a:gd name="T52" fmla="*/ 0 h 574"/>
                <a:gd name="T53" fmla="*/ 2754 w 2754"/>
                <a:gd name="T54" fmla="*/ 574 h 5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54" h="574">
                  <a:moveTo>
                    <a:pt x="2754" y="176"/>
                  </a:moveTo>
                  <a:lnTo>
                    <a:pt x="2719" y="87"/>
                  </a:lnTo>
                  <a:lnTo>
                    <a:pt x="2506" y="28"/>
                  </a:lnTo>
                  <a:lnTo>
                    <a:pt x="2146" y="0"/>
                  </a:lnTo>
                  <a:lnTo>
                    <a:pt x="1697" y="8"/>
                  </a:lnTo>
                  <a:lnTo>
                    <a:pt x="1203" y="46"/>
                  </a:lnTo>
                  <a:lnTo>
                    <a:pt x="726" y="129"/>
                  </a:lnTo>
                  <a:lnTo>
                    <a:pt x="300" y="250"/>
                  </a:lnTo>
                  <a:lnTo>
                    <a:pt x="0" y="418"/>
                  </a:lnTo>
                  <a:lnTo>
                    <a:pt x="308" y="487"/>
                  </a:lnTo>
                  <a:lnTo>
                    <a:pt x="729" y="543"/>
                  </a:lnTo>
                  <a:lnTo>
                    <a:pt x="1203" y="567"/>
                  </a:lnTo>
                  <a:lnTo>
                    <a:pt x="1690" y="574"/>
                  </a:lnTo>
                  <a:lnTo>
                    <a:pt x="2136" y="536"/>
                  </a:lnTo>
                  <a:lnTo>
                    <a:pt x="2495" y="460"/>
                  </a:lnTo>
                  <a:lnTo>
                    <a:pt x="2716" y="343"/>
                  </a:lnTo>
                  <a:lnTo>
                    <a:pt x="2754" y="176"/>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69" name="Freeform 130">
              <a:extLst>
                <a:ext uri="{FF2B5EF4-FFF2-40B4-BE49-F238E27FC236}">
                  <a16:creationId xmlns:a16="http://schemas.microsoft.com/office/drawing/2014/main" id="{F5B95113-00F8-4150-8F62-9DEFEA710ECE}"/>
                </a:ext>
              </a:extLst>
            </p:cNvPr>
            <p:cNvSpPr>
              <a:spLocks/>
            </p:cNvSpPr>
            <p:nvPr/>
          </p:nvSpPr>
          <p:spPr bwMode="auto">
            <a:xfrm>
              <a:off x="1885" y="1483"/>
              <a:ext cx="448" cy="91"/>
            </a:xfrm>
            <a:custGeom>
              <a:avLst/>
              <a:gdLst>
                <a:gd name="T0" fmla="*/ 2691 w 2691"/>
                <a:gd name="T1" fmla="*/ 167 h 547"/>
                <a:gd name="T2" fmla="*/ 2656 w 2691"/>
                <a:gd name="T3" fmla="*/ 83 h 547"/>
                <a:gd name="T4" fmla="*/ 2446 w 2691"/>
                <a:gd name="T5" fmla="*/ 28 h 547"/>
                <a:gd name="T6" fmla="*/ 2090 w 2691"/>
                <a:gd name="T7" fmla="*/ 0 h 547"/>
                <a:gd name="T8" fmla="*/ 1654 w 2691"/>
                <a:gd name="T9" fmla="*/ 7 h 547"/>
                <a:gd name="T10" fmla="*/ 1175 w 2691"/>
                <a:gd name="T11" fmla="*/ 41 h 547"/>
                <a:gd name="T12" fmla="*/ 708 w 2691"/>
                <a:gd name="T13" fmla="*/ 118 h 547"/>
                <a:gd name="T14" fmla="*/ 297 w 2691"/>
                <a:gd name="T15" fmla="*/ 236 h 547"/>
                <a:gd name="T16" fmla="*/ 0 w 2691"/>
                <a:gd name="T17" fmla="*/ 401 h 547"/>
                <a:gd name="T18" fmla="*/ 303 w 2691"/>
                <a:gd name="T19" fmla="*/ 464 h 547"/>
                <a:gd name="T20" fmla="*/ 711 w 2691"/>
                <a:gd name="T21" fmla="*/ 519 h 547"/>
                <a:gd name="T22" fmla="*/ 1178 w 2691"/>
                <a:gd name="T23" fmla="*/ 547 h 547"/>
                <a:gd name="T24" fmla="*/ 1654 w 2691"/>
                <a:gd name="T25" fmla="*/ 547 h 547"/>
                <a:gd name="T26" fmla="*/ 2090 w 2691"/>
                <a:gd name="T27" fmla="*/ 508 h 547"/>
                <a:gd name="T28" fmla="*/ 2443 w 2691"/>
                <a:gd name="T29" fmla="*/ 443 h 547"/>
                <a:gd name="T30" fmla="*/ 2653 w 2691"/>
                <a:gd name="T31" fmla="*/ 325 h 547"/>
                <a:gd name="T32" fmla="*/ 2691 w 2691"/>
                <a:gd name="T33" fmla="*/ 167 h 5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91"/>
                <a:gd name="T52" fmla="*/ 0 h 547"/>
                <a:gd name="T53" fmla="*/ 2691 w 2691"/>
                <a:gd name="T54" fmla="*/ 547 h 5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91" h="547">
                  <a:moveTo>
                    <a:pt x="2691" y="167"/>
                  </a:moveTo>
                  <a:lnTo>
                    <a:pt x="2656" y="83"/>
                  </a:lnTo>
                  <a:lnTo>
                    <a:pt x="2446" y="28"/>
                  </a:lnTo>
                  <a:lnTo>
                    <a:pt x="2090" y="0"/>
                  </a:lnTo>
                  <a:lnTo>
                    <a:pt x="1654" y="7"/>
                  </a:lnTo>
                  <a:lnTo>
                    <a:pt x="1175" y="41"/>
                  </a:lnTo>
                  <a:lnTo>
                    <a:pt x="708" y="118"/>
                  </a:lnTo>
                  <a:lnTo>
                    <a:pt x="297" y="236"/>
                  </a:lnTo>
                  <a:lnTo>
                    <a:pt x="0" y="401"/>
                  </a:lnTo>
                  <a:lnTo>
                    <a:pt x="303" y="464"/>
                  </a:lnTo>
                  <a:lnTo>
                    <a:pt x="711" y="519"/>
                  </a:lnTo>
                  <a:lnTo>
                    <a:pt x="1178" y="547"/>
                  </a:lnTo>
                  <a:lnTo>
                    <a:pt x="1654" y="547"/>
                  </a:lnTo>
                  <a:lnTo>
                    <a:pt x="2090" y="508"/>
                  </a:lnTo>
                  <a:lnTo>
                    <a:pt x="2443" y="443"/>
                  </a:lnTo>
                  <a:lnTo>
                    <a:pt x="2653" y="325"/>
                  </a:lnTo>
                  <a:lnTo>
                    <a:pt x="2691" y="167"/>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70" name="Freeform 131">
              <a:extLst>
                <a:ext uri="{FF2B5EF4-FFF2-40B4-BE49-F238E27FC236}">
                  <a16:creationId xmlns:a16="http://schemas.microsoft.com/office/drawing/2014/main" id="{03B4C260-9304-4517-A1C7-32444117AA6F}"/>
                </a:ext>
              </a:extLst>
            </p:cNvPr>
            <p:cNvSpPr>
              <a:spLocks/>
            </p:cNvSpPr>
            <p:nvPr/>
          </p:nvSpPr>
          <p:spPr bwMode="auto">
            <a:xfrm>
              <a:off x="1896" y="1485"/>
              <a:ext cx="437" cy="87"/>
            </a:xfrm>
            <a:custGeom>
              <a:avLst/>
              <a:gdLst>
                <a:gd name="T0" fmla="*/ 2627 w 2627"/>
                <a:gd name="T1" fmla="*/ 165 h 522"/>
                <a:gd name="T2" fmla="*/ 2592 w 2627"/>
                <a:gd name="T3" fmla="*/ 79 h 522"/>
                <a:gd name="T4" fmla="*/ 2389 w 2627"/>
                <a:gd name="T5" fmla="*/ 27 h 522"/>
                <a:gd name="T6" fmla="*/ 2039 w 2627"/>
                <a:gd name="T7" fmla="*/ 0 h 522"/>
                <a:gd name="T8" fmla="*/ 1618 w 2627"/>
                <a:gd name="T9" fmla="*/ 10 h 522"/>
                <a:gd name="T10" fmla="*/ 1145 w 2627"/>
                <a:gd name="T11" fmla="*/ 44 h 522"/>
                <a:gd name="T12" fmla="*/ 688 w 2627"/>
                <a:gd name="T13" fmla="*/ 117 h 522"/>
                <a:gd name="T14" fmla="*/ 288 w 2627"/>
                <a:gd name="T15" fmla="*/ 228 h 522"/>
                <a:gd name="T16" fmla="*/ 0 w 2627"/>
                <a:gd name="T17" fmla="*/ 390 h 522"/>
                <a:gd name="T18" fmla="*/ 298 w 2627"/>
                <a:gd name="T19" fmla="*/ 449 h 522"/>
                <a:gd name="T20" fmla="*/ 696 w 2627"/>
                <a:gd name="T21" fmla="*/ 494 h 522"/>
                <a:gd name="T22" fmla="*/ 1152 w 2627"/>
                <a:gd name="T23" fmla="*/ 522 h 522"/>
                <a:gd name="T24" fmla="*/ 1618 w 2627"/>
                <a:gd name="T25" fmla="*/ 522 h 522"/>
                <a:gd name="T26" fmla="*/ 2039 w 2627"/>
                <a:gd name="T27" fmla="*/ 490 h 522"/>
                <a:gd name="T28" fmla="*/ 2382 w 2627"/>
                <a:gd name="T29" fmla="*/ 421 h 522"/>
                <a:gd name="T30" fmla="*/ 2589 w 2627"/>
                <a:gd name="T31" fmla="*/ 314 h 522"/>
                <a:gd name="T32" fmla="*/ 2627 w 2627"/>
                <a:gd name="T33" fmla="*/ 165 h 5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27"/>
                <a:gd name="T52" fmla="*/ 0 h 522"/>
                <a:gd name="T53" fmla="*/ 2627 w 2627"/>
                <a:gd name="T54" fmla="*/ 522 h 5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27" h="522">
                  <a:moveTo>
                    <a:pt x="2627" y="165"/>
                  </a:moveTo>
                  <a:lnTo>
                    <a:pt x="2592" y="79"/>
                  </a:lnTo>
                  <a:lnTo>
                    <a:pt x="2389" y="27"/>
                  </a:lnTo>
                  <a:lnTo>
                    <a:pt x="2039" y="0"/>
                  </a:lnTo>
                  <a:lnTo>
                    <a:pt x="1618" y="10"/>
                  </a:lnTo>
                  <a:lnTo>
                    <a:pt x="1145" y="44"/>
                  </a:lnTo>
                  <a:lnTo>
                    <a:pt x="688" y="117"/>
                  </a:lnTo>
                  <a:lnTo>
                    <a:pt x="288" y="228"/>
                  </a:lnTo>
                  <a:lnTo>
                    <a:pt x="0" y="390"/>
                  </a:lnTo>
                  <a:lnTo>
                    <a:pt x="298" y="449"/>
                  </a:lnTo>
                  <a:lnTo>
                    <a:pt x="696" y="494"/>
                  </a:lnTo>
                  <a:lnTo>
                    <a:pt x="1152" y="522"/>
                  </a:lnTo>
                  <a:lnTo>
                    <a:pt x="1618" y="522"/>
                  </a:lnTo>
                  <a:lnTo>
                    <a:pt x="2039" y="490"/>
                  </a:lnTo>
                  <a:lnTo>
                    <a:pt x="2382" y="421"/>
                  </a:lnTo>
                  <a:lnTo>
                    <a:pt x="2589" y="314"/>
                  </a:lnTo>
                  <a:lnTo>
                    <a:pt x="2627" y="165"/>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71" name="Freeform 132">
              <a:extLst>
                <a:ext uri="{FF2B5EF4-FFF2-40B4-BE49-F238E27FC236}">
                  <a16:creationId xmlns:a16="http://schemas.microsoft.com/office/drawing/2014/main" id="{5E3EAF35-423C-4F97-9EDD-64F56499C715}"/>
                </a:ext>
              </a:extLst>
            </p:cNvPr>
            <p:cNvSpPr>
              <a:spLocks/>
            </p:cNvSpPr>
            <p:nvPr/>
          </p:nvSpPr>
          <p:spPr bwMode="auto">
            <a:xfrm>
              <a:off x="1907" y="1487"/>
              <a:ext cx="426" cy="83"/>
            </a:xfrm>
            <a:custGeom>
              <a:avLst/>
              <a:gdLst>
                <a:gd name="T0" fmla="*/ 2561 w 2561"/>
                <a:gd name="T1" fmla="*/ 152 h 495"/>
                <a:gd name="T2" fmla="*/ 2534 w 2561"/>
                <a:gd name="T3" fmla="*/ 77 h 495"/>
                <a:gd name="T4" fmla="*/ 2330 w 2561"/>
                <a:gd name="T5" fmla="*/ 28 h 495"/>
                <a:gd name="T6" fmla="*/ 1995 w 2561"/>
                <a:gd name="T7" fmla="*/ 0 h 495"/>
                <a:gd name="T8" fmla="*/ 1580 w 2561"/>
                <a:gd name="T9" fmla="*/ 8 h 495"/>
                <a:gd name="T10" fmla="*/ 1120 w 2561"/>
                <a:gd name="T11" fmla="*/ 42 h 495"/>
                <a:gd name="T12" fmla="*/ 674 w 2561"/>
                <a:gd name="T13" fmla="*/ 111 h 495"/>
                <a:gd name="T14" fmla="*/ 284 w 2561"/>
                <a:gd name="T15" fmla="*/ 221 h 495"/>
                <a:gd name="T16" fmla="*/ 0 w 2561"/>
                <a:gd name="T17" fmla="*/ 370 h 495"/>
                <a:gd name="T18" fmla="*/ 288 w 2561"/>
                <a:gd name="T19" fmla="*/ 425 h 495"/>
                <a:gd name="T20" fmla="*/ 682 w 2561"/>
                <a:gd name="T21" fmla="*/ 471 h 495"/>
                <a:gd name="T22" fmla="*/ 1120 w 2561"/>
                <a:gd name="T23" fmla="*/ 495 h 495"/>
                <a:gd name="T24" fmla="*/ 1580 w 2561"/>
                <a:gd name="T25" fmla="*/ 495 h 495"/>
                <a:gd name="T26" fmla="*/ 1995 w 2561"/>
                <a:gd name="T27" fmla="*/ 463 h 495"/>
                <a:gd name="T28" fmla="*/ 2327 w 2561"/>
                <a:gd name="T29" fmla="*/ 402 h 495"/>
                <a:gd name="T30" fmla="*/ 2526 w 2561"/>
                <a:gd name="T31" fmla="*/ 298 h 495"/>
                <a:gd name="T32" fmla="*/ 2561 w 2561"/>
                <a:gd name="T33" fmla="*/ 152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61"/>
                <a:gd name="T52" fmla="*/ 0 h 495"/>
                <a:gd name="T53" fmla="*/ 2561 w 2561"/>
                <a:gd name="T54" fmla="*/ 495 h 4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61" h="495">
                  <a:moveTo>
                    <a:pt x="2561" y="152"/>
                  </a:moveTo>
                  <a:lnTo>
                    <a:pt x="2534" y="77"/>
                  </a:lnTo>
                  <a:lnTo>
                    <a:pt x="2330" y="28"/>
                  </a:lnTo>
                  <a:lnTo>
                    <a:pt x="1995" y="0"/>
                  </a:lnTo>
                  <a:lnTo>
                    <a:pt x="1580" y="8"/>
                  </a:lnTo>
                  <a:lnTo>
                    <a:pt x="1120" y="42"/>
                  </a:lnTo>
                  <a:lnTo>
                    <a:pt x="674" y="111"/>
                  </a:lnTo>
                  <a:lnTo>
                    <a:pt x="284" y="221"/>
                  </a:lnTo>
                  <a:lnTo>
                    <a:pt x="0" y="370"/>
                  </a:lnTo>
                  <a:lnTo>
                    <a:pt x="288" y="425"/>
                  </a:lnTo>
                  <a:lnTo>
                    <a:pt x="682" y="471"/>
                  </a:lnTo>
                  <a:lnTo>
                    <a:pt x="1120" y="495"/>
                  </a:lnTo>
                  <a:lnTo>
                    <a:pt x="1580" y="495"/>
                  </a:lnTo>
                  <a:lnTo>
                    <a:pt x="1995" y="463"/>
                  </a:lnTo>
                  <a:lnTo>
                    <a:pt x="2327" y="402"/>
                  </a:lnTo>
                  <a:lnTo>
                    <a:pt x="2526" y="298"/>
                  </a:lnTo>
                  <a:lnTo>
                    <a:pt x="2561" y="152"/>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72" name="Freeform 133">
              <a:extLst>
                <a:ext uri="{FF2B5EF4-FFF2-40B4-BE49-F238E27FC236}">
                  <a16:creationId xmlns:a16="http://schemas.microsoft.com/office/drawing/2014/main" id="{55F58423-F73A-41F9-B3FB-E8D8E3A462CC}"/>
                </a:ext>
              </a:extLst>
            </p:cNvPr>
            <p:cNvSpPr>
              <a:spLocks/>
            </p:cNvSpPr>
            <p:nvPr/>
          </p:nvSpPr>
          <p:spPr bwMode="auto">
            <a:xfrm>
              <a:off x="2411" y="1079"/>
              <a:ext cx="109" cy="312"/>
            </a:xfrm>
            <a:custGeom>
              <a:avLst/>
              <a:gdLst>
                <a:gd name="T0" fmla="*/ 418 w 657"/>
                <a:gd name="T1" fmla="*/ 1869 h 1869"/>
                <a:gd name="T2" fmla="*/ 329 w 657"/>
                <a:gd name="T3" fmla="*/ 1866 h 1869"/>
                <a:gd name="T4" fmla="*/ 228 w 657"/>
                <a:gd name="T5" fmla="*/ 1734 h 1869"/>
                <a:gd name="T6" fmla="*/ 135 w 657"/>
                <a:gd name="T7" fmla="*/ 1499 h 1869"/>
                <a:gd name="T8" fmla="*/ 59 w 657"/>
                <a:gd name="T9" fmla="*/ 1202 h 1869"/>
                <a:gd name="T10" fmla="*/ 7 w 657"/>
                <a:gd name="T11" fmla="*/ 867 h 1869"/>
                <a:gd name="T12" fmla="*/ 0 w 657"/>
                <a:gd name="T13" fmla="*/ 531 h 1869"/>
                <a:gd name="T14" fmla="*/ 38 w 657"/>
                <a:gd name="T15" fmla="*/ 231 h 1869"/>
                <a:gd name="T16" fmla="*/ 153 w 657"/>
                <a:gd name="T17" fmla="*/ 0 h 1869"/>
                <a:gd name="T18" fmla="*/ 277 w 657"/>
                <a:gd name="T19" fmla="*/ 185 h 1869"/>
                <a:gd name="T20" fmla="*/ 404 w 657"/>
                <a:gd name="T21" fmla="*/ 452 h 1869"/>
                <a:gd name="T22" fmla="*/ 522 w 657"/>
                <a:gd name="T23" fmla="*/ 763 h 1869"/>
                <a:gd name="T24" fmla="*/ 612 w 657"/>
                <a:gd name="T25" fmla="*/ 1088 h 1869"/>
                <a:gd name="T26" fmla="*/ 657 w 657"/>
                <a:gd name="T27" fmla="*/ 1388 h 1869"/>
                <a:gd name="T28" fmla="*/ 650 w 657"/>
                <a:gd name="T29" fmla="*/ 1641 h 1869"/>
                <a:gd name="T30" fmla="*/ 574 w 657"/>
                <a:gd name="T31" fmla="*/ 1806 h 1869"/>
                <a:gd name="T32" fmla="*/ 418 w 657"/>
                <a:gd name="T33" fmla="*/ 1869 h 18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7"/>
                <a:gd name="T52" fmla="*/ 0 h 1869"/>
                <a:gd name="T53" fmla="*/ 657 w 657"/>
                <a:gd name="T54" fmla="*/ 1869 h 18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7" h="1869">
                  <a:moveTo>
                    <a:pt x="418" y="1869"/>
                  </a:moveTo>
                  <a:lnTo>
                    <a:pt x="329" y="1866"/>
                  </a:lnTo>
                  <a:lnTo>
                    <a:pt x="228" y="1734"/>
                  </a:lnTo>
                  <a:lnTo>
                    <a:pt x="135" y="1499"/>
                  </a:lnTo>
                  <a:lnTo>
                    <a:pt x="59" y="1202"/>
                  </a:lnTo>
                  <a:lnTo>
                    <a:pt x="7" y="867"/>
                  </a:lnTo>
                  <a:lnTo>
                    <a:pt x="0" y="531"/>
                  </a:lnTo>
                  <a:lnTo>
                    <a:pt x="38" y="231"/>
                  </a:lnTo>
                  <a:lnTo>
                    <a:pt x="153" y="0"/>
                  </a:lnTo>
                  <a:lnTo>
                    <a:pt x="277" y="185"/>
                  </a:lnTo>
                  <a:lnTo>
                    <a:pt x="404" y="452"/>
                  </a:lnTo>
                  <a:lnTo>
                    <a:pt x="522" y="763"/>
                  </a:lnTo>
                  <a:lnTo>
                    <a:pt x="612" y="1088"/>
                  </a:lnTo>
                  <a:lnTo>
                    <a:pt x="657" y="1388"/>
                  </a:lnTo>
                  <a:lnTo>
                    <a:pt x="650" y="1641"/>
                  </a:lnTo>
                  <a:lnTo>
                    <a:pt x="574" y="1806"/>
                  </a:lnTo>
                  <a:lnTo>
                    <a:pt x="418" y="1869"/>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73" name="Freeform 134">
              <a:extLst>
                <a:ext uri="{FF2B5EF4-FFF2-40B4-BE49-F238E27FC236}">
                  <a16:creationId xmlns:a16="http://schemas.microsoft.com/office/drawing/2014/main" id="{19DD393D-476A-476F-BC96-7B0EEB735113}"/>
                </a:ext>
              </a:extLst>
            </p:cNvPr>
            <p:cNvSpPr>
              <a:spLocks/>
            </p:cNvSpPr>
            <p:nvPr/>
          </p:nvSpPr>
          <p:spPr bwMode="auto">
            <a:xfrm>
              <a:off x="2413" y="1086"/>
              <a:ext cx="105" cy="305"/>
            </a:xfrm>
            <a:custGeom>
              <a:avLst/>
              <a:gdLst>
                <a:gd name="T0" fmla="*/ 412 w 632"/>
                <a:gd name="T1" fmla="*/ 1825 h 1825"/>
                <a:gd name="T2" fmla="*/ 321 w 632"/>
                <a:gd name="T3" fmla="*/ 1822 h 1825"/>
                <a:gd name="T4" fmla="*/ 228 w 632"/>
                <a:gd name="T5" fmla="*/ 1693 h 1825"/>
                <a:gd name="T6" fmla="*/ 135 w 632"/>
                <a:gd name="T7" fmla="*/ 1465 h 1825"/>
                <a:gd name="T8" fmla="*/ 62 w 632"/>
                <a:gd name="T9" fmla="*/ 1172 h 1825"/>
                <a:gd name="T10" fmla="*/ 7 w 632"/>
                <a:gd name="T11" fmla="*/ 843 h 1825"/>
                <a:gd name="T12" fmla="*/ 0 w 632"/>
                <a:gd name="T13" fmla="*/ 521 h 1825"/>
                <a:gd name="T14" fmla="*/ 35 w 632"/>
                <a:gd name="T15" fmla="*/ 228 h 1825"/>
                <a:gd name="T16" fmla="*/ 142 w 632"/>
                <a:gd name="T17" fmla="*/ 0 h 1825"/>
                <a:gd name="T18" fmla="*/ 263 w 632"/>
                <a:gd name="T19" fmla="*/ 180 h 1825"/>
                <a:gd name="T20" fmla="*/ 390 w 632"/>
                <a:gd name="T21" fmla="*/ 439 h 1825"/>
                <a:gd name="T22" fmla="*/ 501 w 632"/>
                <a:gd name="T23" fmla="*/ 740 h 1825"/>
                <a:gd name="T24" fmla="*/ 588 w 632"/>
                <a:gd name="T25" fmla="*/ 1061 h 1825"/>
                <a:gd name="T26" fmla="*/ 632 w 632"/>
                <a:gd name="T27" fmla="*/ 1351 h 1825"/>
                <a:gd name="T28" fmla="*/ 632 w 632"/>
                <a:gd name="T29" fmla="*/ 1600 h 1825"/>
                <a:gd name="T30" fmla="*/ 560 w 632"/>
                <a:gd name="T31" fmla="*/ 1766 h 1825"/>
                <a:gd name="T32" fmla="*/ 412 w 632"/>
                <a:gd name="T33" fmla="*/ 1825 h 18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2"/>
                <a:gd name="T52" fmla="*/ 0 h 1825"/>
                <a:gd name="T53" fmla="*/ 632 w 632"/>
                <a:gd name="T54" fmla="*/ 1825 h 18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2" h="1825">
                  <a:moveTo>
                    <a:pt x="412" y="1825"/>
                  </a:moveTo>
                  <a:lnTo>
                    <a:pt x="321" y="1822"/>
                  </a:lnTo>
                  <a:lnTo>
                    <a:pt x="228" y="1693"/>
                  </a:lnTo>
                  <a:lnTo>
                    <a:pt x="135" y="1465"/>
                  </a:lnTo>
                  <a:lnTo>
                    <a:pt x="62" y="1172"/>
                  </a:lnTo>
                  <a:lnTo>
                    <a:pt x="7" y="843"/>
                  </a:lnTo>
                  <a:lnTo>
                    <a:pt x="0" y="521"/>
                  </a:lnTo>
                  <a:lnTo>
                    <a:pt x="35" y="228"/>
                  </a:lnTo>
                  <a:lnTo>
                    <a:pt x="142" y="0"/>
                  </a:lnTo>
                  <a:lnTo>
                    <a:pt x="263" y="180"/>
                  </a:lnTo>
                  <a:lnTo>
                    <a:pt x="390" y="439"/>
                  </a:lnTo>
                  <a:lnTo>
                    <a:pt x="501" y="740"/>
                  </a:lnTo>
                  <a:lnTo>
                    <a:pt x="588" y="1061"/>
                  </a:lnTo>
                  <a:lnTo>
                    <a:pt x="632" y="1351"/>
                  </a:lnTo>
                  <a:lnTo>
                    <a:pt x="632" y="1600"/>
                  </a:lnTo>
                  <a:lnTo>
                    <a:pt x="560" y="1766"/>
                  </a:lnTo>
                  <a:lnTo>
                    <a:pt x="412" y="1825"/>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74" name="Freeform 135">
              <a:extLst>
                <a:ext uri="{FF2B5EF4-FFF2-40B4-BE49-F238E27FC236}">
                  <a16:creationId xmlns:a16="http://schemas.microsoft.com/office/drawing/2014/main" id="{DEE81374-D5A8-47DC-94F0-5EFD5ABA09C1}"/>
                </a:ext>
              </a:extLst>
            </p:cNvPr>
            <p:cNvSpPr>
              <a:spLocks/>
            </p:cNvSpPr>
            <p:nvPr/>
          </p:nvSpPr>
          <p:spPr bwMode="auto">
            <a:xfrm>
              <a:off x="2415" y="1093"/>
              <a:ext cx="103" cy="298"/>
            </a:xfrm>
            <a:custGeom>
              <a:avLst/>
              <a:gdLst>
                <a:gd name="T0" fmla="*/ 402 w 619"/>
                <a:gd name="T1" fmla="*/ 1787 h 1787"/>
                <a:gd name="T2" fmla="*/ 315 w 619"/>
                <a:gd name="T3" fmla="*/ 1784 h 1787"/>
                <a:gd name="T4" fmla="*/ 225 w 619"/>
                <a:gd name="T5" fmla="*/ 1655 h 1787"/>
                <a:gd name="T6" fmla="*/ 135 w 619"/>
                <a:gd name="T7" fmla="*/ 1434 h 1787"/>
                <a:gd name="T8" fmla="*/ 66 w 619"/>
                <a:gd name="T9" fmla="*/ 1148 h 1787"/>
                <a:gd name="T10" fmla="*/ 11 w 619"/>
                <a:gd name="T11" fmla="*/ 829 h 1787"/>
                <a:gd name="T12" fmla="*/ 0 w 619"/>
                <a:gd name="T13" fmla="*/ 508 h 1787"/>
                <a:gd name="T14" fmla="*/ 42 w 619"/>
                <a:gd name="T15" fmla="*/ 221 h 1787"/>
                <a:gd name="T16" fmla="*/ 146 w 619"/>
                <a:gd name="T17" fmla="*/ 0 h 1787"/>
                <a:gd name="T18" fmla="*/ 259 w 619"/>
                <a:gd name="T19" fmla="*/ 180 h 1787"/>
                <a:gd name="T20" fmla="*/ 380 w 619"/>
                <a:gd name="T21" fmla="*/ 439 h 1787"/>
                <a:gd name="T22" fmla="*/ 488 w 619"/>
                <a:gd name="T23" fmla="*/ 730 h 1787"/>
                <a:gd name="T24" fmla="*/ 575 w 619"/>
                <a:gd name="T25" fmla="*/ 1041 h 1787"/>
                <a:gd name="T26" fmla="*/ 619 w 619"/>
                <a:gd name="T27" fmla="*/ 1327 h 1787"/>
                <a:gd name="T28" fmla="*/ 612 w 619"/>
                <a:gd name="T29" fmla="*/ 1566 h 1787"/>
                <a:gd name="T30" fmla="*/ 547 w 619"/>
                <a:gd name="T31" fmla="*/ 1728 h 1787"/>
                <a:gd name="T32" fmla="*/ 402 w 619"/>
                <a:gd name="T33" fmla="*/ 1787 h 17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9"/>
                <a:gd name="T52" fmla="*/ 0 h 1787"/>
                <a:gd name="T53" fmla="*/ 619 w 619"/>
                <a:gd name="T54" fmla="*/ 1787 h 17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9" h="1787">
                  <a:moveTo>
                    <a:pt x="402" y="1787"/>
                  </a:moveTo>
                  <a:lnTo>
                    <a:pt x="315" y="1784"/>
                  </a:lnTo>
                  <a:lnTo>
                    <a:pt x="225" y="1655"/>
                  </a:lnTo>
                  <a:lnTo>
                    <a:pt x="135" y="1434"/>
                  </a:lnTo>
                  <a:lnTo>
                    <a:pt x="66" y="1148"/>
                  </a:lnTo>
                  <a:lnTo>
                    <a:pt x="11" y="829"/>
                  </a:lnTo>
                  <a:lnTo>
                    <a:pt x="0" y="508"/>
                  </a:lnTo>
                  <a:lnTo>
                    <a:pt x="42" y="221"/>
                  </a:lnTo>
                  <a:lnTo>
                    <a:pt x="146" y="0"/>
                  </a:lnTo>
                  <a:lnTo>
                    <a:pt x="259" y="180"/>
                  </a:lnTo>
                  <a:lnTo>
                    <a:pt x="380" y="439"/>
                  </a:lnTo>
                  <a:lnTo>
                    <a:pt x="488" y="730"/>
                  </a:lnTo>
                  <a:lnTo>
                    <a:pt x="575" y="1041"/>
                  </a:lnTo>
                  <a:lnTo>
                    <a:pt x="619" y="1327"/>
                  </a:lnTo>
                  <a:lnTo>
                    <a:pt x="612" y="1566"/>
                  </a:lnTo>
                  <a:lnTo>
                    <a:pt x="547" y="1728"/>
                  </a:lnTo>
                  <a:lnTo>
                    <a:pt x="402" y="1787"/>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75" name="Freeform 136">
              <a:extLst>
                <a:ext uri="{FF2B5EF4-FFF2-40B4-BE49-F238E27FC236}">
                  <a16:creationId xmlns:a16="http://schemas.microsoft.com/office/drawing/2014/main" id="{89F6B7BB-945C-4732-906B-5A27D98A43EC}"/>
                </a:ext>
              </a:extLst>
            </p:cNvPr>
            <p:cNvSpPr>
              <a:spLocks/>
            </p:cNvSpPr>
            <p:nvPr/>
          </p:nvSpPr>
          <p:spPr bwMode="auto">
            <a:xfrm>
              <a:off x="2418" y="1100"/>
              <a:ext cx="97" cy="291"/>
            </a:xfrm>
            <a:custGeom>
              <a:avLst/>
              <a:gdLst>
                <a:gd name="T0" fmla="*/ 386 w 583"/>
                <a:gd name="T1" fmla="*/ 1745 h 1745"/>
                <a:gd name="T2" fmla="*/ 303 w 583"/>
                <a:gd name="T3" fmla="*/ 1742 h 1745"/>
                <a:gd name="T4" fmla="*/ 214 w 583"/>
                <a:gd name="T5" fmla="*/ 1613 h 1745"/>
                <a:gd name="T6" fmla="*/ 127 w 583"/>
                <a:gd name="T7" fmla="*/ 1392 h 1745"/>
                <a:gd name="T8" fmla="*/ 61 w 583"/>
                <a:gd name="T9" fmla="*/ 1120 h 1745"/>
                <a:gd name="T10" fmla="*/ 13 w 583"/>
                <a:gd name="T11" fmla="*/ 809 h 1745"/>
                <a:gd name="T12" fmla="*/ 0 w 583"/>
                <a:gd name="T13" fmla="*/ 498 h 1745"/>
                <a:gd name="T14" fmla="*/ 34 w 583"/>
                <a:gd name="T15" fmla="*/ 214 h 1745"/>
                <a:gd name="T16" fmla="*/ 127 w 583"/>
                <a:gd name="T17" fmla="*/ 0 h 1745"/>
                <a:gd name="T18" fmla="*/ 242 w 583"/>
                <a:gd name="T19" fmla="*/ 176 h 1745"/>
                <a:gd name="T20" fmla="*/ 352 w 583"/>
                <a:gd name="T21" fmla="*/ 428 h 1745"/>
                <a:gd name="T22" fmla="*/ 452 w 583"/>
                <a:gd name="T23" fmla="*/ 715 h 1745"/>
                <a:gd name="T24" fmla="*/ 539 w 583"/>
                <a:gd name="T25" fmla="*/ 1016 h 1745"/>
                <a:gd name="T26" fmla="*/ 583 w 583"/>
                <a:gd name="T27" fmla="*/ 1296 h 1745"/>
                <a:gd name="T28" fmla="*/ 583 w 583"/>
                <a:gd name="T29" fmla="*/ 1534 h 1745"/>
                <a:gd name="T30" fmla="*/ 514 w 583"/>
                <a:gd name="T31" fmla="*/ 1690 h 1745"/>
                <a:gd name="T32" fmla="*/ 386 w 583"/>
                <a:gd name="T33" fmla="*/ 1745 h 17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3"/>
                <a:gd name="T52" fmla="*/ 0 h 1745"/>
                <a:gd name="T53" fmla="*/ 583 w 583"/>
                <a:gd name="T54" fmla="*/ 1745 h 17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3" h="1745">
                  <a:moveTo>
                    <a:pt x="386" y="1745"/>
                  </a:moveTo>
                  <a:lnTo>
                    <a:pt x="303" y="1742"/>
                  </a:lnTo>
                  <a:lnTo>
                    <a:pt x="214" y="1613"/>
                  </a:lnTo>
                  <a:lnTo>
                    <a:pt x="127" y="1392"/>
                  </a:lnTo>
                  <a:lnTo>
                    <a:pt x="61" y="1120"/>
                  </a:lnTo>
                  <a:lnTo>
                    <a:pt x="13" y="809"/>
                  </a:lnTo>
                  <a:lnTo>
                    <a:pt x="0" y="498"/>
                  </a:lnTo>
                  <a:lnTo>
                    <a:pt x="34" y="214"/>
                  </a:lnTo>
                  <a:lnTo>
                    <a:pt x="127" y="0"/>
                  </a:lnTo>
                  <a:lnTo>
                    <a:pt x="242" y="176"/>
                  </a:lnTo>
                  <a:lnTo>
                    <a:pt x="352" y="428"/>
                  </a:lnTo>
                  <a:lnTo>
                    <a:pt x="452" y="715"/>
                  </a:lnTo>
                  <a:lnTo>
                    <a:pt x="539" y="1016"/>
                  </a:lnTo>
                  <a:lnTo>
                    <a:pt x="583" y="1296"/>
                  </a:lnTo>
                  <a:lnTo>
                    <a:pt x="583" y="1534"/>
                  </a:lnTo>
                  <a:lnTo>
                    <a:pt x="514" y="1690"/>
                  </a:lnTo>
                  <a:lnTo>
                    <a:pt x="386" y="1745"/>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76" name="Freeform 137">
              <a:extLst>
                <a:ext uri="{FF2B5EF4-FFF2-40B4-BE49-F238E27FC236}">
                  <a16:creationId xmlns:a16="http://schemas.microsoft.com/office/drawing/2014/main" id="{E302F25B-926C-46FE-8815-FA4D3EBF82CC}"/>
                </a:ext>
              </a:extLst>
            </p:cNvPr>
            <p:cNvSpPr>
              <a:spLocks/>
            </p:cNvSpPr>
            <p:nvPr/>
          </p:nvSpPr>
          <p:spPr bwMode="auto">
            <a:xfrm>
              <a:off x="2421" y="1108"/>
              <a:ext cx="93" cy="283"/>
            </a:xfrm>
            <a:custGeom>
              <a:avLst/>
              <a:gdLst>
                <a:gd name="T0" fmla="*/ 373 w 556"/>
                <a:gd name="T1" fmla="*/ 1697 h 1697"/>
                <a:gd name="T2" fmla="*/ 297 w 556"/>
                <a:gd name="T3" fmla="*/ 1694 h 1697"/>
                <a:gd name="T4" fmla="*/ 211 w 556"/>
                <a:gd name="T5" fmla="*/ 1573 h 1697"/>
                <a:gd name="T6" fmla="*/ 131 w 556"/>
                <a:gd name="T7" fmla="*/ 1358 h 1697"/>
                <a:gd name="T8" fmla="*/ 62 w 556"/>
                <a:gd name="T9" fmla="*/ 1089 h 1697"/>
                <a:gd name="T10" fmla="*/ 13 w 556"/>
                <a:gd name="T11" fmla="*/ 784 h 1697"/>
                <a:gd name="T12" fmla="*/ 0 w 556"/>
                <a:gd name="T13" fmla="*/ 484 h 1697"/>
                <a:gd name="T14" fmla="*/ 30 w 556"/>
                <a:gd name="T15" fmla="*/ 208 h 1697"/>
                <a:gd name="T16" fmla="*/ 121 w 556"/>
                <a:gd name="T17" fmla="*/ 0 h 1697"/>
                <a:gd name="T18" fmla="*/ 225 w 556"/>
                <a:gd name="T19" fmla="*/ 173 h 1697"/>
                <a:gd name="T20" fmla="*/ 335 w 556"/>
                <a:gd name="T21" fmla="*/ 415 h 1697"/>
                <a:gd name="T22" fmla="*/ 435 w 556"/>
                <a:gd name="T23" fmla="*/ 695 h 1697"/>
                <a:gd name="T24" fmla="*/ 514 w 556"/>
                <a:gd name="T25" fmla="*/ 992 h 1697"/>
                <a:gd name="T26" fmla="*/ 556 w 556"/>
                <a:gd name="T27" fmla="*/ 1262 h 1697"/>
                <a:gd name="T28" fmla="*/ 556 w 556"/>
                <a:gd name="T29" fmla="*/ 1490 h 1697"/>
                <a:gd name="T30" fmla="*/ 497 w 556"/>
                <a:gd name="T31" fmla="*/ 1642 h 1697"/>
                <a:gd name="T32" fmla="*/ 373 w 556"/>
                <a:gd name="T33" fmla="*/ 1697 h 16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6"/>
                <a:gd name="T52" fmla="*/ 0 h 1697"/>
                <a:gd name="T53" fmla="*/ 556 w 556"/>
                <a:gd name="T54" fmla="*/ 1697 h 16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6" h="1697">
                  <a:moveTo>
                    <a:pt x="373" y="1697"/>
                  </a:moveTo>
                  <a:lnTo>
                    <a:pt x="297" y="1694"/>
                  </a:lnTo>
                  <a:lnTo>
                    <a:pt x="211" y="1573"/>
                  </a:lnTo>
                  <a:lnTo>
                    <a:pt x="131" y="1358"/>
                  </a:lnTo>
                  <a:lnTo>
                    <a:pt x="62" y="1089"/>
                  </a:lnTo>
                  <a:lnTo>
                    <a:pt x="13" y="784"/>
                  </a:lnTo>
                  <a:lnTo>
                    <a:pt x="0" y="484"/>
                  </a:lnTo>
                  <a:lnTo>
                    <a:pt x="30" y="208"/>
                  </a:lnTo>
                  <a:lnTo>
                    <a:pt x="121" y="0"/>
                  </a:lnTo>
                  <a:lnTo>
                    <a:pt x="225" y="173"/>
                  </a:lnTo>
                  <a:lnTo>
                    <a:pt x="335" y="415"/>
                  </a:lnTo>
                  <a:lnTo>
                    <a:pt x="435" y="695"/>
                  </a:lnTo>
                  <a:lnTo>
                    <a:pt x="514" y="992"/>
                  </a:lnTo>
                  <a:lnTo>
                    <a:pt x="556" y="1262"/>
                  </a:lnTo>
                  <a:lnTo>
                    <a:pt x="556" y="1490"/>
                  </a:lnTo>
                  <a:lnTo>
                    <a:pt x="497" y="1642"/>
                  </a:lnTo>
                  <a:lnTo>
                    <a:pt x="373" y="1697"/>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77" name="Freeform 138">
              <a:extLst>
                <a:ext uri="{FF2B5EF4-FFF2-40B4-BE49-F238E27FC236}">
                  <a16:creationId xmlns:a16="http://schemas.microsoft.com/office/drawing/2014/main" id="{11D5083F-43E2-42DC-BC07-A91A299E3330}"/>
                </a:ext>
              </a:extLst>
            </p:cNvPr>
            <p:cNvSpPr>
              <a:spLocks/>
            </p:cNvSpPr>
            <p:nvPr/>
          </p:nvSpPr>
          <p:spPr bwMode="auto">
            <a:xfrm>
              <a:off x="2692" y="1160"/>
              <a:ext cx="470" cy="293"/>
            </a:xfrm>
            <a:custGeom>
              <a:avLst/>
              <a:gdLst>
                <a:gd name="T0" fmla="*/ 0 w 2819"/>
                <a:gd name="T1" fmla="*/ 1763 h 1763"/>
                <a:gd name="T2" fmla="*/ 117 w 2819"/>
                <a:gd name="T3" fmla="*/ 1351 h 1763"/>
                <a:gd name="T4" fmla="*/ 317 w 2819"/>
                <a:gd name="T5" fmla="*/ 923 h 1763"/>
                <a:gd name="T6" fmla="*/ 594 w 2819"/>
                <a:gd name="T7" fmla="*/ 532 h 1763"/>
                <a:gd name="T8" fmla="*/ 936 w 2819"/>
                <a:gd name="T9" fmla="*/ 221 h 1763"/>
                <a:gd name="T10" fmla="*/ 1327 w 2819"/>
                <a:gd name="T11" fmla="*/ 27 h 1763"/>
                <a:gd name="T12" fmla="*/ 1779 w 2819"/>
                <a:gd name="T13" fmla="*/ 0 h 1763"/>
                <a:gd name="T14" fmla="*/ 2281 w 2819"/>
                <a:gd name="T15" fmla="*/ 183 h 1763"/>
                <a:gd name="T16" fmla="*/ 2819 w 2819"/>
                <a:gd name="T17" fmla="*/ 626 h 1763"/>
                <a:gd name="T18" fmla="*/ 2211 w 2819"/>
                <a:gd name="T19" fmla="*/ 445 h 1763"/>
                <a:gd name="T20" fmla="*/ 1717 w 2819"/>
                <a:gd name="T21" fmla="*/ 404 h 1763"/>
                <a:gd name="T22" fmla="*/ 1313 w 2819"/>
                <a:gd name="T23" fmla="*/ 480 h 1763"/>
                <a:gd name="T24" fmla="*/ 988 w 2819"/>
                <a:gd name="T25" fmla="*/ 653 h 1763"/>
                <a:gd name="T26" fmla="*/ 705 w 2819"/>
                <a:gd name="T27" fmla="*/ 885 h 1763"/>
                <a:gd name="T28" fmla="*/ 463 w 2819"/>
                <a:gd name="T29" fmla="*/ 1165 h 1763"/>
                <a:gd name="T30" fmla="*/ 227 w 2819"/>
                <a:gd name="T31" fmla="*/ 1462 h 1763"/>
                <a:gd name="T32" fmla="*/ 0 w 2819"/>
                <a:gd name="T33" fmla="*/ 1763 h 17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19"/>
                <a:gd name="T52" fmla="*/ 0 h 1763"/>
                <a:gd name="T53" fmla="*/ 2819 w 2819"/>
                <a:gd name="T54" fmla="*/ 1763 h 17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19" h="1763">
                  <a:moveTo>
                    <a:pt x="0" y="1763"/>
                  </a:moveTo>
                  <a:lnTo>
                    <a:pt x="117" y="1351"/>
                  </a:lnTo>
                  <a:lnTo>
                    <a:pt x="317" y="923"/>
                  </a:lnTo>
                  <a:lnTo>
                    <a:pt x="594" y="532"/>
                  </a:lnTo>
                  <a:lnTo>
                    <a:pt x="936" y="221"/>
                  </a:lnTo>
                  <a:lnTo>
                    <a:pt x="1327" y="27"/>
                  </a:lnTo>
                  <a:lnTo>
                    <a:pt x="1779" y="0"/>
                  </a:lnTo>
                  <a:lnTo>
                    <a:pt x="2281" y="183"/>
                  </a:lnTo>
                  <a:lnTo>
                    <a:pt x="2819" y="626"/>
                  </a:lnTo>
                  <a:lnTo>
                    <a:pt x="2211" y="445"/>
                  </a:lnTo>
                  <a:lnTo>
                    <a:pt x="1717" y="404"/>
                  </a:lnTo>
                  <a:lnTo>
                    <a:pt x="1313" y="480"/>
                  </a:lnTo>
                  <a:lnTo>
                    <a:pt x="988" y="653"/>
                  </a:lnTo>
                  <a:lnTo>
                    <a:pt x="705" y="885"/>
                  </a:lnTo>
                  <a:lnTo>
                    <a:pt x="463" y="1165"/>
                  </a:lnTo>
                  <a:lnTo>
                    <a:pt x="227" y="1462"/>
                  </a:lnTo>
                  <a:lnTo>
                    <a:pt x="0" y="1763"/>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78" name="Freeform 139">
              <a:extLst>
                <a:ext uri="{FF2B5EF4-FFF2-40B4-BE49-F238E27FC236}">
                  <a16:creationId xmlns:a16="http://schemas.microsoft.com/office/drawing/2014/main" id="{EF456F1A-3443-4600-AB22-6F6AB3FEE83F}"/>
                </a:ext>
              </a:extLst>
            </p:cNvPr>
            <p:cNvSpPr>
              <a:spLocks/>
            </p:cNvSpPr>
            <p:nvPr/>
          </p:nvSpPr>
          <p:spPr bwMode="auto">
            <a:xfrm>
              <a:off x="2692" y="1160"/>
              <a:ext cx="459" cy="293"/>
            </a:xfrm>
            <a:custGeom>
              <a:avLst/>
              <a:gdLst>
                <a:gd name="T0" fmla="*/ 0 w 2754"/>
                <a:gd name="T1" fmla="*/ 1763 h 1763"/>
                <a:gd name="T2" fmla="*/ 110 w 2754"/>
                <a:gd name="T3" fmla="*/ 1358 h 1763"/>
                <a:gd name="T4" fmla="*/ 311 w 2754"/>
                <a:gd name="T5" fmla="*/ 940 h 1763"/>
                <a:gd name="T6" fmla="*/ 580 w 2754"/>
                <a:gd name="T7" fmla="*/ 549 h 1763"/>
                <a:gd name="T8" fmla="*/ 915 w 2754"/>
                <a:gd name="T9" fmla="*/ 238 h 1763"/>
                <a:gd name="T10" fmla="*/ 1299 w 2754"/>
                <a:gd name="T11" fmla="*/ 38 h 1763"/>
                <a:gd name="T12" fmla="*/ 1745 w 2754"/>
                <a:gd name="T13" fmla="*/ 0 h 1763"/>
                <a:gd name="T14" fmla="*/ 2225 w 2754"/>
                <a:gd name="T15" fmla="*/ 166 h 1763"/>
                <a:gd name="T16" fmla="*/ 2754 w 2754"/>
                <a:gd name="T17" fmla="*/ 591 h 1763"/>
                <a:gd name="T18" fmla="*/ 2160 w 2754"/>
                <a:gd name="T19" fmla="*/ 415 h 1763"/>
                <a:gd name="T20" fmla="*/ 1679 w 2754"/>
                <a:gd name="T21" fmla="*/ 384 h 1763"/>
                <a:gd name="T22" fmla="*/ 1282 w 2754"/>
                <a:gd name="T23" fmla="*/ 459 h 1763"/>
                <a:gd name="T24" fmla="*/ 960 w 2754"/>
                <a:gd name="T25" fmla="*/ 635 h 1763"/>
                <a:gd name="T26" fmla="*/ 688 w 2754"/>
                <a:gd name="T27" fmla="*/ 874 h 1763"/>
                <a:gd name="T28" fmla="*/ 449 w 2754"/>
                <a:gd name="T29" fmla="*/ 1158 h 1763"/>
                <a:gd name="T30" fmla="*/ 224 w 2754"/>
                <a:gd name="T31" fmla="*/ 1458 h 1763"/>
                <a:gd name="T32" fmla="*/ 0 w 2754"/>
                <a:gd name="T33" fmla="*/ 1763 h 17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54"/>
                <a:gd name="T52" fmla="*/ 0 h 1763"/>
                <a:gd name="T53" fmla="*/ 2754 w 2754"/>
                <a:gd name="T54" fmla="*/ 1763 h 17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54" h="1763">
                  <a:moveTo>
                    <a:pt x="0" y="1763"/>
                  </a:moveTo>
                  <a:lnTo>
                    <a:pt x="110" y="1358"/>
                  </a:lnTo>
                  <a:lnTo>
                    <a:pt x="311" y="940"/>
                  </a:lnTo>
                  <a:lnTo>
                    <a:pt x="580" y="549"/>
                  </a:lnTo>
                  <a:lnTo>
                    <a:pt x="915" y="238"/>
                  </a:lnTo>
                  <a:lnTo>
                    <a:pt x="1299" y="38"/>
                  </a:lnTo>
                  <a:lnTo>
                    <a:pt x="1745" y="0"/>
                  </a:lnTo>
                  <a:lnTo>
                    <a:pt x="2225" y="166"/>
                  </a:lnTo>
                  <a:lnTo>
                    <a:pt x="2754" y="591"/>
                  </a:lnTo>
                  <a:lnTo>
                    <a:pt x="2160" y="415"/>
                  </a:lnTo>
                  <a:lnTo>
                    <a:pt x="1679" y="384"/>
                  </a:lnTo>
                  <a:lnTo>
                    <a:pt x="1282" y="459"/>
                  </a:lnTo>
                  <a:lnTo>
                    <a:pt x="960" y="635"/>
                  </a:lnTo>
                  <a:lnTo>
                    <a:pt x="688" y="874"/>
                  </a:lnTo>
                  <a:lnTo>
                    <a:pt x="449" y="1158"/>
                  </a:lnTo>
                  <a:lnTo>
                    <a:pt x="224" y="1458"/>
                  </a:lnTo>
                  <a:lnTo>
                    <a:pt x="0" y="1763"/>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79" name="Freeform 140">
              <a:extLst>
                <a:ext uri="{FF2B5EF4-FFF2-40B4-BE49-F238E27FC236}">
                  <a16:creationId xmlns:a16="http://schemas.microsoft.com/office/drawing/2014/main" id="{F04299F9-80E9-40A3-9F26-568EA12A852C}"/>
                </a:ext>
              </a:extLst>
            </p:cNvPr>
            <p:cNvSpPr>
              <a:spLocks/>
            </p:cNvSpPr>
            <p:nvPr/>
          </p:nvSpPr>
          <p:spPr bwMode="auto">
            <a:xfrm>
              <a:off x="2692" y="1161"/>
              <a:ext cx="450" cy="292"/>
            </a:xfrm>
            <a:custGeom>
              <a:avLst/>
              <a:gdLst>
                <a:gd name="T0" fmla="*/ 0 w 2695"/>
                <a:gd name="T1" fmla="*/ 1753 h 1753"/>
                <a:gd name="T2" fmla="*/ 110 w 2695"/>
                <a:gd name="T3" fmla="*/ 1359 h 1753"/>
                <a:gd name="T4" fmla="*/ 303 w 2695"/>
                <a:gd name="T5" fmla="*/ 947 h 1753"/>
                <a:gd name="T6" fmla="*/ 567 w 2695"/>
                <a:gd name="T7" fmla="*/ 561 h 1753"/>
                <a:gd name="T8" fmla="*/ 898 w 2695"/>
                <a:gd name="T9" fmla="*/ 253 h 1753"/>
                <a:gd name="T10" fmla="*/ 1278 w 2695"/>
                <a:gd name="T11" fmla="*/ 45 h 1753"/>
                <a:gd name="T12" fmla="*/ 1714 w 2695"/>
                <a:gd name="T13" fmla="*/ 0 h 1753"/>
                <a:gd name="T14" fmla="*/ 2187 w 2695"/>
                <a:gd name="T15" fmla="*/ 149 h 1753"/>
                <a:gd name="T16" fmla="*/ 2695 w 2695"/>
                <a:gd name="T17" fmla="*/ 543 h 1753"/>
                <a:gd name="T18" fmla="*/ 2108 w 2695"/>
                <a:gd name="T19" fmla="*/ 377 h 1753"/>
                <a:gd name="T20" fmla="*/ 1638 w 2695"/>
                <a:gd name="T21" fmla="*/ 349 h 1753"/>
                <a:gd name="T22" fmla="*/ 1247 w 2695"/>
                <a:gd name="T23" fmla="*/ 432 h 1753"/>
                <a:gd name="T24" fmla="*/ 936 w 2695"/>
                <a:gd name="T25" fmla="*/ 612 h 1753"/>
                <a:gd name="T26" fmla="*/ 663 w 2695"/>
                <a:gd name="T27" fmla="*/ 850 h 1753"/>
                <a:gd name="T28" fmla="*/ 435 w 2695"/>
                <a:gd name="T29" fmla="*/ 1137 h 1753"/>
                <a:gd name="T30" fmla="*/ 213 w 2695"/>
                <a:gd name="T31" fmla="*/ 1442 h 1753"/>
                <a:gd name="T32" fmla="*/ 0 w 2695"/>
                <a:gd name="T33" fmla="*/ 1753 h 17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95"/>
                <a:gd name="T52" fmla="*/ 0 h 1753"/>
                <a:gd name="T53" fmla="*/ 2695 w 2695"/>
                <a:gd name="T54" fmla="*/ 1753 h 17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95" h="1753">
                  <a:moveTo>
                    <a:pt x="0" y="1753"/>
                  </a:moveTo>
                  <a:lnTo>
                    <a:pt x="110" y="1359"/>
                  </a:lnTo>
                  <a:lnTo>
                    <a:pt x="303" y="947"/>
                  </a:lnTo>
                  <a:lnTo>
                    <a:pt x="567" y="561"/>
                  </a:lnTo>
                  <a:lnTo>
                    <a:pt x="898" y="253"/>
                  </a:lnTo>
                  <a:lnTo>
                    <a:pt x="1278" y="45"/>
                  </a:lnTo>
                  <a:lnTo>
                    <a:pt x="1714" y="0"/>
                  </a:lnTo>
                  <a:lnTo>
                    <a:pt x="2187" y="149"/>
                  </a:lnTo>
                  <a:lnTo>
                    <a:pt x="2695" y="543"/>
                  </a:lnTo>
                  <a:lnTo>
                    <a:pt x="2108" y="377"/>
                  </a:lnTo>
                  <a:lnTo>
                    <a:pt x="1638" y="349"/>
                  </a:lnTo>
                  <a:lnTo>
                    <a:pt x="1247" y="432"/>
                  </a:lnTo>
                  <a:lnTo>
                    <a:pt x="936" y="612"/>
                  </a:lnTo>
                  <a:lnTo>
                    <a:pt x="663" y="850"/>
                  </a:lnTo>
                  <a:lnTo>
                    <a:pt x="435" y="1137"/>
                  </a:lnTo>
                  <a:lnTo>
                    <a:pt x="213" y="1442"/>
                  </a:lnTo>
                  <a:lnTo>
                    <a:pt x="0" y="1753"/>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80" name="Freeform 141">
              <a:extLst>
                <a:ext uri="{FF2B5EF4-FFF2-40B4-BE49-F238E27FC236}">
                  <a16:creationId xmlns:a16="http://schemas.microsoft.com/office/drawing/2014/main" id="{4DD0D0A3-5A3B-4058-BE7B-99D5D801ABA0}"/>
                </a:ext>
              </a:extLst>
            </p:cNvPr>
            <p:cNvSpPr>
              <a:spLocks/>
            </p:cNvSpPr>
            <p:nvPr/>
          </p:nvSpPr>
          <p:spPr bwMode="auto">
            <a:xfrm>
              <a:off x="2692" y="1160"/>
              <a:ext cx="438" cy="293"/>
            </a:xfrm>
            <a:custGeom>
              <a:avLst/>
              <a:gdLst>
                <a:gd name="T0" fmla="*/ 0 w 2626"/>
                <a:gd name="T1" fmla="*/ 1759 h 1759"/>
                <a:gd name="T2" fmla="*/ 106 w 2626"/>
                <a:gd name="T3" fmla="*/ 1368 h 1759"/>
                <a:gd name="T4" fmla="*/ 297 w 2626"/>
                <a:gd name="T5" fmla="*/ 967 h 1759"/>
                <a:gd name="T6" fmla="*/ 556 w 2626"/>
                <a:gd name="T7" fmla="*/ 587 h 1759"/>
                <a:gd name="T8" fmla="*/ 881 w 2626"/>
                <a:gd name="T9" fmla="*/ 273 h 1759"/>
                <a:gd name="T10" fmla="*/ 1250 w 2626"/>
                <a:gd name="T11" fmla="*/ 58 h 1759"/>
                <a:gd name="T12" fmla="*/ 1672 w 2626"/>
                <a:gd name="T13" fmla="*/ 0 h 1759"/>
                <a:gd name="T14" fmla="*/ 2131 w 2626"/>
                <a:gd name="T15" fmla="*/ 135 h 1759"/>
                <a:gd name="T16" fmla="*/ 2626 w 2626"/>
                <a:gd name="T17" fmla="*/ 515 h 1759"/>
                <a:gd name="T18" fmla="*/ 2056 w 2626"/>
                <a:gd name="T19" fmla="*/ 352 h 1759"/>
                <a:gd name="T20" fmla="*/ 1596 w 2626"/>
                <a:gd name="T21" fmla="*/ 328 h 1759"/>
                <a:gd name="T22" fmla="*/ 1219 w 2626"/>
                <a:gd name="T23" fmla="*/ 418 h 1759"/>
                <a:gd name="T24" fmla="*/ 912 w 2626"/>
                <a:gd name="T25" fmla="*/ 604 h 1759"/>
                <a:gd name="T26" fmla="*/ 645 w 2626"/>
                <a:gd name="T27" fmla="*/ 846 h 1759"/>
                <a:gd name="T28" fmla="*/ 421 w 2626"/>
                <a:gd name="T29" fmla="*/ 1140 h 1759"/>
                <a:gd name="T30" fmla="*/ 210 w 2626"/>
                <a:gd name="T31" fmla="*/ 1448 h 1759"/>
                <a:gd name="T32" fmla="*/ 0 w 2626"/>
                <a:gd name="T33" fmla="*/ 1759 h 17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26"/>
                <a:gd name="T52" fmla="*/ 0 h 1759"/>
                <a:gd name="T53" fmla="*/ 2626 w 2626"/>
                <a:gd name="T54" fmla="*/ 1759 h 17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26" h="1759">
                  <a:moveTo>
                    <a:pt x="0" y="1759"/>
                  </a:moveTo>
                  <a:lnTo>
                    <a:pt x="106" y="1368"/>
                  </a:lnTo>
                  <a:lnTo>
                    <a:pt x="297" y="967"/>
                  </a:lnTo>
                  <a:lnTo>
                    <a:pt x="556" y="587"/>
                  </a:lnTo>
                  <a:lnTo>
                    <a:pt x="881" y="273"/>
                  </a:lnTo>
                  <a:lnTo>
                    <a:pt x="1250" y="58"/>
                  </a:lnTo>
                  <a:lnTo>
                    <a:pt x="1672" y="0"/>
                  </a:lnTo>
                  <a:lnTo>
                    <a:pt x="2131" y="135"/>
                  </a:lnTo>
                  <a:lnTo>
                    <a:pt x="2626" y="515"/>
                  </a:lnTo>
                  <a:lnTo>
                    <a:pt x="2056" y="352"/>
                  </a:lnTo>
                  <a:lnTo>
                    <a:pt x="1596" y="328"/>
                  </a:lnTo>
                  <a:lnTo>
                    <a:pt x="1219" y="418"/>
                  </a:lnTo>
                  <a:lnTo>
                    <a:pt x="912" y="604"/>
                  </a:lnTo>
                  <a:lnTo>
                    <a:pt x="645" y="846"/>
                  </a:lnTo>
                  <a:lnTo>
                    <a:pt x="421" y="1140"/>
                  </a:lnTo>
                  <a:lnTo>
                    <a:pt x="210" y="1448"/>
                  </a:lnTo>
                  <a:lnTo>
                    <a:pt x="0" y="1759"/>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81" name="Freeform 142">
              <a:extLst>
                <a:ext uri="{FF2B5EF4-FFF2-40B4-BE49-F238E27FC236}">
                  <a16:creationId xmlns:a16="http://schemas.microsoft.com/office/drawing/2014/main" id="{CBC71CE1-326C-4C65-98A3-C23DC5704AC9}"/>
                </a:ext>
              </a:extLst>
            </p:cNvPr>
            <p:cNvSpPr>
              <a:spLocks/>
            </p:cNvSpPr>
            <p:nvPr/>
          </p:nvSpPr>
          <p:spPr bwMode="auto">
            <a:xfrm>
              <a:off x="2692" y="1161"/>
              <a:ext cx="428" cy="292"/>
            </a:xfrm>
            <a:custGeom>
              <a:avLst/>
              <a:gdLst>
                <a:gd name="T0" fmla="*/ 0 w 2564"/>
                <a:gd name="T1" fmla="*/ 1753 h 1753"/>
                <a:gd name="T2" fmla="*/ 103 w 2564"/>
                <a:gd name="T3" fmla="*/ 1376 h 1753"/>
                <a:gd name="T4" fmla="*/ 286 w 2564"/>
                <a:gd name="T5" fmla="*/ 979 h 1753"/>
                <a:gd name="T6" fmla="*/ 542 w 2564"/>
                <a:gd name="T7" fmla="*/ 598 h 1753"/>
                <a:gd name="T8" fmla="*/ 864 w 2564"/>
                <a:gd name="T9" fmla="*/ 287 h 1753"/>
                <a:gd name="T10" fmla="*/ 1223 w 2564"/>
                <a:gd name="T11" fmla="*/ 66 h 1753"/>
                <a:gd name="T12" fmla="*/ 1638 w 2564"/>
                <a:gd name="T13" fmla="*/ 0 h 1753"/>
                <a:gd name="T14" fmla="*/ 2087 w 2564"/>
                <a:gd name="T15" fmla="*/ 118 h 1753"/>
                <a:gd name="T16" fmla="*/ 2564 w 2564"/>
                <a:gd name="T17" fmla="*/ 467 h 1753"/>
                <a:gd name="T18" fmla="*/ 2007 w 2564"/>
                <a:gd name="T19" fmla="*/ 314 h 1753"/>
                <a:gd name="T20" fmla="*/ 1552 w 2564"/>
                <a:gd name="T21" fmla="*/ 301 h 1753"/>
                <a:gd name="T22" fmla="*/ 1181 w 2564"/>
                <a:gd name="T23" fmla="*/ 394 h 1753"/>
                <a:gd name="T24" fmla="*/ 884 w 2564"/>
                <a:gd name="T25" fmla="*/ 584 h 1753"/>
                <a:gd name="T26" fmla="*/ 628 w 2564"/>
                <a:gd name="T27" fmla="*/ 826 h 1753"/>
                <a:gd name="T28" fmla="*/ 407 w 2564"/>
                <a:gd name="T29" fmla="*/ 1123 h 1753"/>
                <a:gd name="T30" fmla="*/ 199 w 2564"/>
                <a:gd name="T31" fmla="*/ 1434 h 1753"/>
                <a:gd name="T32" fmla="*/ 0 w 2564"/>
                <a:gd name="T33" fmla="*/ 1753 h 17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64"/>
                <a:gd name="T52" fmla="*/ 0 h 1753"/>
                <a:gd name="T53" fmla="*/ 2564 w 2564"/>
                <a:gd name="T54" fmla="*/ 1753 h 17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64" h="1753">
                  <a:moveTo>
                    <a:pt x="0" y="1753"/>
                  </a:moveTo>
                  <a:lnTo>
                    <a:pt x="103" y="1376"/>
                  </a:lnTo>
                  <a:lnTo>
                    <a:pt x="286" y="979"/>
                  </a:lnTo>
                  <a:lnTo>
                    <a:pt x="542" y="598"/>
                  </a:lnTo>
                  <a:lnTo>
                    <a:pt x="864" y="287"/>
                  </a:lnTo>
                  <a:lnTo>
                    <a:pt x="1223" y="66"/>
                  </a:lnTo>
                  <a:lnTo>
                    <a:pt x="1638" y="0"/>
                  </a:lnTo>
                  <a:lnTo>
                    <a:pt x="2087" y="118"/>
                  </a:lnTo>
                  <a:lnTo>
                    <a:pt x="2564" y="467"/>
                  </a:lnTo>
                  <a:lnTo>
                    <a:pt x="2007" y="314"/>
                  </a:lnTo>
                  <a:lnTo>
                    <a:pt x="1552" y="301"/>
                  </a:lnTo>
                  <a:lnTo>
                    <a:pt x="1181" y="394"/>
                  </a:lnTo>
                  <a:lnTo>
                    <a:pt x="884" y="584"/>
                  </a:lnTo>
                  <a:lnTo>
                    <a:pt x="628" y="826"/>
                  </a:lnTo>
                  <a:lnTo>
                    <a:pt x="407" y="1123"/>
                  </a:lnTo>
                  <a:lnTo>
                    <a:pt x="199" y="1434"/>
                  </a:lnTo>
                  <a:lnTo>
                    <a:pt x="0" y="1753"/>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82" name="Freeform 143">
              <a:extLst>
                <a:ext uri="{FF2B5EF4-FFF2-40B4-BE49-F238E27FC236}">
                  <a16:creationId xmlns:a16="http://schemas.microsoft.com/office/drawing/2014/main" id="{C0952349-642B-4F3D-AAB9-46F8AA59E439}"/>
                </a:ext>
              </a:extLst>
            </p:cNvPr>
            <p:cNvSpPr>
              <a:spLocks/>
            </p:cNvSpPr>
            <p:nvPr/>
          </p:nvSpPr>
          <p:spPr bwMode="auto">
            <a:xfrm>
              <a:off x="2305" y="1404"/>
              <a:ext cx="423" cy="220"/>
            </a:xfrm>
            <a:custGeom>
              <a:avLst/>
              <a:gdLst>
                <a:gd name="T0" fmla="*/ 1255 w 2540"/>
                <a:gd name="T1" fmla="*/ 7 h 1321"/>
                <a:gd name="T2" fmla="*/ 1507 w 2540"/>
                <a:gd name="T3" fmla="*/ 0 h 1321"/>
                <a:gd name="T4" fmla="*/ 1745 w 2540"/>
                <a:gd name="T5" fmla="*/ 39 h 1321"/>
                <a:gd name="T6" fmla="*/ 1960 w 2540"/>
                <a:gd name="T7" fmla="*/ 97 h 1321"/>
                <a:gd name="T8" fmla="*/ 2154 w 2540"/>
                <a:gd name="T9" fmla="*/ 187 h 1321"/>
                <a:gd name="T10" fmla="*/ 2309 w 2540"/>
                <a:gd name="T11" fmla="*/ 290 h 1321"/>
                <a:gd name="T12" fmla="*/ 2430 w 2540"/>
                <a:gd name="T13" fmla="*/ 408 h 1321"/>
                <a:gd name="T14" fmla="*/ 2506 w 2540"/>
                <a:gd name="T15" fmla="*/ 529 h 1321"/>
                <a:gd name="T16" fmla="*/ 2540 w 2540"/>
                <a:gd name="T17" fmla="*/ 653 h 1321"/>
                <a:gd name="T18" fmla="*/ 2520 w 2540"/>
                <a:gd name="T19" fmla="*/ 768 h 1321"/>
                <a:gd name="T20" fmla="*/ 2457 w 2540"/>
                <a:gd name="T21" fmla="*/ 878 h 1321"/>
                <a:gd name="T22" fmla="*/ 2344 w 2540"/>
                <a:gd name="T23" fmla="*/ 985 h 1321"/>
                <a:gd name="T24" fmla="*/ 2198 w 2540"/>
                <a:gd name="T25" fmla="*/ 1082 h 1321"/>
                <a:gd name="T26" fmla="*/ 2015 w 2540"/>
                <a:gd name="T27" fmla="*/ 1162 h 1321"/>
                <a:gd name="T28" fmla="*/ 1805 w 2540"/>
                <a:gd name="T29" fmla="*/ 1231 h 1321"/>
                <a:gd name="T30" fmla="*/ 1566 w 2540"/>
                <a:gd name="T31" fmla="*/ 1279 h 1321"/>
                <a:gd name="T32" fmla="*/ 1313 w 2540"/>
                <a:gd name="T33" fmla="*/ 1313 h 1321"/>
                <a:gd name="T34" fmla="*/ 1058 w 2540"/>
                <a:gd name="T35" fmla="*/ 1321 h 1321"/>
                <a:gd name="T36" fmla="*/ 820 w 2540"/>
                <a:gd name="T37" fmla="*/ 1307 h 1321"/>
                <a:gd name="T38" fmla="*/ 595 w 2540"/>
                <a:gd name="T39" fmla="*/ 1266 h 1321"/>
                <a:gd name="T40" fmla="*/ 405 w 2540"/>
                <a:gd name="T41" fmla="*/ 1217 h 1321"/>
                <a:gd name="T42" fmla="*/ 242 w 2540"/>
                <a:gd name="T43" fmla="*/ 1145 h 1321"/>
                <a:gd name="T44" fmla="*/ 118 w 2540"/>
                <a:gd name="T45" fmla="*/ 1058 h 1321"/>
                <a:gd name="T46" fmla="*/ 31 w 2540"/>
                <a:gd name="T47" fmla="*/ 955 h 1321"/>
                <a:gd name="T48" fmla="*/ 0 w 2540"/>
                <a:gd name="T49" fmla="*/ 847 h 1321"/>
                <a:gd name="T50" fmla="*/ 14 w 2540"/>
                <a:gd name="T51" fmla="*/ 716 h 1321"/>
                <a:gd name="T52" fmla="*/ 87 w 2540"/>
                <a:gd name="T53" fmla="*/ 587 h 1321"/>
                <a:gd name="T54" fmla="*/ 198 w 2540"/>
                <a:gd name="T55" fmla="*/ 453 h 1321"/>
                <a:gd name="T56" fmla="*/ 353 w 2540"/>
                <a:gd name="T57" fmla="*/ 325 h 1321"/>
                <a:gd name="T58" fmla="*/ 536 w 2540"/>
                <a:gd name="T59" fmla="*/ 207 h 1321"/>
                <a:gd name="T60" fmla="*/ 757 w 2540"/>
                <a:gd name="T61" fmla="*/ 114 h 1321"/>
                <a:gd name="T62" fmla="*/ 996 w 2540"/>
                <a:gd name="T63" fmla="*/ 42 h 1321"/>
                <a:gd name="T64" fmla="*/ 1255 w 2540"/>
                <a:gd name="T65" fmla="*/ 7 h 13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40"/>
                <a:gd name="T100" fmla="*/ 0 h 1321"/>
                <a:gd name="T101" fmla="*/ 2540 w 2540"/>
                <a:gd name="T102" fmla="*/ 1321 h 13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40" h="1321">
                  <a:moveTo>
                    <a:pt x="1255" y="7"/>
                  </a:moveTo>
                  <a:lnTo>
                    <a:pt x="1507" y="0"/>
                  </a:lnTo>
                  <a:lnTo>
                    <a:pt x="1745" y="39"/>
                  </a:lnTo>
                  <a:lnTo>
                    <a:pt x="1960" y="97"/>
                  </a:lnTo>
                  <a:lnTo>
                    <a:pt x="2154" y="187"/>
                  </a:lnTo>
                  <a:lnTo>
                    <a:pt x="2309" y="290"/>
                  </a:lnTo>
                  <a:lnTo>
                    <a:pt x="2430" y="408"/>
                  </a:lnTo>
                  <a:lnTo>
                    <a:pt x="2506" y="529"/>
                  </a:lnTo>
                  <a:lnTo>
                    <a:pt x="2540" y="653"/>
                  </a:lnTo>
                  <a:lnTo>
                    <a:pt x="2520" y="768"/>
                  </a:lnTo>
                  <a:lnTo>
                    <a:pt x="2457" y="878"/>
                  </a:lnTo>
                  <a:lnTo>
                    <a:pt x="2344" y="985"/>
                  </a:lnTo>
                  <a:lnTo>
                    <a:pt x="2198" y="1082"/>
                  </a:lnTo>
                  <a:lnTo>
                    <a:pt x="2015" y="1162"/>
                  </a:lnTo>
                  <a:lnTo>
                    <a:pt x="1805" y="1231"/>
                  </a:lnTo>
                  <a:lnTo>
                    <a:pt x="1566" y="1279"/>
                  </a:lnTo>
                  <a:lnTo>
                    <a:pt x="1313" y="1313"/>
                  </a:lnTo>
                  <a:lnTo>
                    <a:pt x="1058" y="1321"/>
                  </a:lnTo>
                  <a:lnTo>
                    <a:pt x="820" y="1307"/>
                  </a:lnTo>
                  <a:lnTo>
                    <a:pt x="595" y="1266"/>
                  </a:lnTo>
                  <a:lnTo>
                    <a:pt x="405" y="1217"/>
                  </a:lnTo>
                  <a:lnTo>
                    <a:pt x="242" y="1145"/>
                  </a:lnTo>
                  <a:lnTo>
                    <a:pt x="118" y="1058"/>
                  </a:lnTo>
                  <a:lnTo>
                    <a:pt x="31" y="955"/>
                  </a:lnTo>
                  <a:lnTo>
                    <a:pt x="0" y="847"/>
                  </a:lnTo>
                  <a:lnTo>
                    <a:pt x="14" y="716"/>
                  </a:lnTo>
                  <a:lnTo>
                    <a:pt x="87" y="587"/>
                  </a:lnTo>
                  <a:lnTo>
                    <a:pt x="198" y="453"/>
                  </a:lnTo>
                  <a:lnTo>
                    <a:pt x="353" y="325"/>
                  </a:lnTo>
                  <a:lnTo>
                    <a:pt x="536" y="207"/>
                  </a:lnTo>
                  <a:lnTo>
                    <a:pt x="757" y="114"/>
                  </a:lnTo>
                  <a:lnTo>
                    <a:pt x="996" y="42"/>
                  </a:lnTo>
                  <a:lnTo>
                    <a:pt x="1255" y="7"/>
                  </a:lnTo>
                  <a:close/>
                </a:path>
              </a:pathLst>
            </a:custGeom>
            <a:solidFill>
              <a:srgbClr val="FF0066">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83" name="Freeform 144">
              <a:extLst>
                <a:ext uri="{FF2B5EF4-FFF2-40B4-BE49-F238E27FC236}">
                  <a16:creationId xmlns:a16="http://schemas.microsoft.com/office/drawing/2014/main" id="{A20EAA00-D6BD-46C6-A0E5-E27934B491FA}"/>
                </a:ext>
              </a:extLst>
            </p:cNvPr>
            <p:cNvSpPr>
              <a:spLocks/>
            </p:cNvSpPr>
            <p:nvPr/>
          </p:nvSpPr>
          <p:spPr bwMode="auto">
            <a:xfrm>
              <a:off x="2312" y="1406"/>
              <a:ext cx="407" cy="213"/>
            </a:xfrm>
            <a:custGeom>
              <a:avLst/>
              <a:gdLst>
                <a:gd name="T0" fmla="*/ 1199 w 2447"/>
                <a:gd name="T1" fmla="*/ 7 h 1275"/>
                <a:gd name="T2" fmla="*/ 1448 w 2447"/>
                <a:gd name="T3" fmla="*/ 0 h 1275"/>
                <a:gd name="T4" fmla="*/ 1683 w 2447"/>
                <a:gd name="T5" fmla="*/ 38 h 1275"/>
                <a:gd name="T6" fmla="*/ 1897 w 2447"/>
                <a:gd name="T7" fmla="*/ 97 h 1275"/>
                <a:gd name="T8" fmla="*/ 2087 w 2447"/>
                <a:gd name="T9" fmla="*/ 187 h 1275"/>
                <a:gd name="T10" fmla="*/ 2236 w 2447"/>
                <a:gd name="T11" fmla="*/ 284 h 1275"/>
                <a:gd name="T12" fmla="*/ 2350 w 2447"/>
                <a:gd name="T13" fmla="*/ 401 h 1275"/>
                <a:gd name="T14" fmla="*/ 2420 w 2447"/>
                <a:gd name="T15" fmla="*/ 522 h 1275"/>
                <a:gd name="T16" fmla="*/ 2447 w 2447"/>
                <a:gd name="T17" fmla="*/ 650 h 1275"/>
                <a:gd name="T18" fmla="*/ 2420 w 2447"/>
                <a:gd name="T19" fmla="*/ 760 h 1275"/>
                <a:gd name="T20" fmla="*/ 2350 w 2447"/>
                <a:gd name="T21" fmla="*/ 867 h 1275"/>
                <a:gd name="T22" fmla="*/ 2242 w 2447"/>
                <a:gd name="T23" fmla="*/ 968 h 1275"/>
                <a:gd name="T24" fmla="*/ 2104 w 2447"/>
                <a:gd name="T25" fmla="*/ 1057 h 1275"/>
                <a:gd name="T26" fmla="*/ 1931 w 2447"/>
                <a:gd name="T27" fmla="*/ 1134 h 1275"/>
                <a:gd name="T28" fmla="*/ 1735 w 2447"/>
                <a:gd name="T29" fmla="*/ 1195 h 1275"/>
                <a:gd name="T30" fmla="*/ 1510 w 2447"/>
                <a:gd name="T31" fmla="*/ 1241 h 1275"/>
                <a:gd name="T32" fmla="*/ 1271 w 2447"/>
                <a:gd name="T33" fmla="*/ 1275 h 1275"/>
                <a:gd name="T34" fmla="*/ 1020 w 2447"/>
                <a:gd name="T35" fmla="*/ 1275 h 1275"/>
                <a:gd name="T36" fmla="*/ 791 w 2447"/>
                <a:gd name="T37" fmla="*/ 1265 h 1275"/>
                <a:gd name="T38" fmla="*/ 574 w 2447"/>
                <a:gd name="T39" fmla="*/ 1230 h 1275"/>
                <a:gd name="T40" fmla="*/ 390 w 2447"/>
                <a:gd name="T41" fmla="*/ 1186 h 1275"/>
                <a:gd name="T42" fmla="*/ 228 w 2447"/>
                <a:gd name="T43" fmla="*/ 1113 h 1275"/>
                <a:gd name="T44" fmla="*/ 107 w 2447"/>
                <a:gd name="T45" fmla="*/ 1030 h 1275"/>
                <a:gd name="T46" fmla="*/ 27 w 2447"/>
                <a:gd name="T47" fmla="*/ 936 h 1275"/>
                <a:gd name="T48" fmla="*/ 0 w 2447"/>
                <a:gd name="T49" fmla="*/ 833 h 1275"/>
                <a:gd name="T50" fmla="*/ 7 w 2447"/>
                <a:gd name="T51" fmla="*/ 708 h 1275"/>
                <a:gd name="T52" fmla="*/ 76 w 2447"/>
                <a:gd name="T53" fmla="*/ 581 h 1275"/>
                <a:gd name="T54" fmla="*/ 180 w 2447"/>
                <a:gd name="T55" fmla="*/ 446 h 1275"/>
                <a:gd name="T56" fmla="*/ 329 w 2447"/>
                <a:gd name="T57" fmla="*/ 325 h 1275"/>
                <a:gd name="T58" fmla="*/ 505 w 2447"/>
                <a:gd name="T59" fmla="*/ 207 h 1275"/>
                <a:gd name="T60" fmla="*/ 715 w 2447"/>
                <a:gd name="T61" fmla="*/ 114 h 1275"/>
                <a:gd name="T62" fmla="*/ 943 w 2447"/>
                <a:gd name="T63" fmla="*/ 42 h 1275"/>
                <a:gd name="T64" fmla="*/ 1199 w 2447"/>
                <a:gd name="T65" fmla="*/ 7 h 12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47"/>
                <a:gd name="T100" fmla="*/ 0 h 1275"/>
                <a:gd name="T101" fmla="*/ 2447 w 2447"/>
                <a:gd name="T102" fmla="*/ 1275 h 12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47" h="1275">
                  <a:moveTo>
                    <a:pt x="1199" y="7"/>
                  </a:moveTo>
                  <a:lnTo>
                    <a:pt x="1448" y="0"/>
                  </a:lnTo>
                  <a:lnTo>
                    <a:pt x="1683" y="38"/>
                  </a:lnTo>
                  <a:lnTo>
                    <a:pt x="1897" y="97"/>
                  </a:lnTo>
                  <a:lnTo>
                    <a:pt x="2087" y="187"/>
                  </a:lnTo>
                  <a:lnTo>
                    <a:pt x="2236" y="284"/>
                  </a:lnTo>
                  <a:lnTo>
                    <a:pt x="2350" y="401"/>
                  </a:lnTo>
                  <a:lnTo>
                    <a:pt x="2420" y="522"/>
                  </a:lnTo>
                  <a:lnTo>
                    <a:pt x="2447" y="650"/>
                  </a:lnTo>
                  <a:lnTo>
                    <a:pt x="2420" y="760"/>
                  </a:lnTo>
                  <a:lnTo>
                    <a:pt x="2350" y="867"/>
                  </a:lnTo>
                  <a:lnTo>
                    <a:pt x="2242" y="968"/>
                  </a:lnTo>
                  <a:lnTo>
                    <a:pt x="2104" y="1057"/>
                  </a:lnTo>
                  <a:lnTo>
                    <a:pt x="1931" y="1134"/>
                  </a:lnTo>
                  <a:lnTo>
                    <a:pt x="1735" y="1195"/>
                  </a:lnTo>
                  <a:lnTo>
                    <a:pt x="1510" y="1241"/>
                  </a:lnTo>
                  <a:lnTo>
                    <a:pt x="1271" y="1275"/>
                  </a:lnTo>
                  <a:lnTo>
                    <a:pt x="1020" y="1275"/>
                  </a:lnTo>
                  <a:lnTo>
                    <a:pt x="791" y="1265"/>
                  </a:lnTo>
                  <a:lnTo>
                    <a:pt x="574" y="1230"/>
                  </a:lnTo>
                  <a:lnTo>
                    <a:pt x="390" y="1186"/>
                  </a:lnTo>
                  <a:lnTo>
                    <a:pt x="228" y="1113"/>
                  </a:lnTo>
                  <a:lnTo>
                    <a:pt x="107" y="1030"/>
                  </a:lnTo>
                  <a:lnTo>
                    <a:pt x="27" y="936"/>
                  </a:lnTo>
                  <a:lnTo>
                    <a:pt x="0" y="833"/>
                  </a:lnTo>
                  <a:lnTo>
                    <a:pt x="7" y="708"/>
                  </a:lnTo>
                  <a:lnTo>
                    <a:pt x="76" y="581"/>
                  </a:lnTo>
                  <a:lnTo>
                    <a:pt x="180" y="446"/>
                  </a:lnTo>
                  <a:lnTo>
                    <a:pt x="329" y="325"/>
                  </a:lnTo>
                  <a:lnTo>
                    <a:pt x="505" y="207"/>
                  </a:lnTo>
                  <a:lnTo>
                    <a:pt x="715" y="114"/>
                  </a:lnTo>
                  <a:lnTo>
                    <a:pt x="943" y="42"/>
                  </a:lnTo>
                  <a:lnTo>
                    <a:pt x="1199" y="7"/>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84" name="Freeform 145">
              <a:extLst>
                <a:ext uri="{FF2B5EF4-FFF2-40B4-BE49-F238E27FC236}">
                  <a16:creationId xmlns:a16="http://schemas.microsoft.com/office/drawing/2014/main" id="{F0CE8A72-CCC2-46B8-BAE5-B0E408DF01EE}"/>
                </a:ext>
              </a:extLst>
            </p:cNvPr>
            <p:cNvSpPr>
              <a:spLocks/>
            </p:cNvSpPr>
            <p:nvPr/>
          </p:nvSpPr>
          <p:spPr bwMode="auto">
            <a:xfrm>
              <a:off x="2316" y="1409"/>
              <a:ext cx="395" cy="206"/>
            </a:xfrm>
            <a:custGeom>
              <a:avLst/>
              <a:gdLst>
                <a:gd name="T0" fmla="*/ 1155 w 2368"/>
                <a:gd name="T1" fmla="*/ 8 h 1235"/>
                <a:gd name="T2" fmla="*/ 1397 w 2368"/>
                <a:gd name="T3" fmla="*/ 0 h 1235"/>
                <a:gd name="T4" fmla="*/ 1632 w 2368"/>
                <a:gd name="T5" fmla="*/ 35 h 1235"/>
                <a:gd name="T6" fmla="*/ 1843 w 2368"/>
                <a:gd name="T7" fmla="*/ 94 h 1235"/>
                <a:gd name="T8" fmla="*/ 2030 w 2368"/>
                <a:gd name="T9" fmla="*/ 184 h 1235"/>
                <a:gd name="T10" fmla="*/ 2174 w 2368"/>
                <a:gd name="T11" fmla="*/ 280 h 1235"/>
                <a:gd name="T12" fmla="*/ 2289 w 2368"/>
                <a:gd name="T13" fmla="*/ 398 h 1235"/>
                <a:gd name="T14" fmla="*/ 2350 w 2368"/>
                <a:gd name="T15" fmla="*/ 515 h 1235"/>
                <a:gd name="T16" fmla="*/ 2368 w 2368"/>
                <a:gd name="T17" fmla="*/ 647 h 1235"/>
                <a:gd name="T18" fmla="*/ 2330 w 2368"/>
                <a:gd name="T19" fmla="*/ 757 h 1235"/>
                <a:gd name="T20" fmla="*/ 2258 w 2368"/>
                <a:gd name="T21" fmla="*/ 864 h 1235"/>
                <a:gd name="T22" fmla="*/ 2154 w 2368"/>
                <a:gd name="T23" fmla="*/ 961 h 1235"/>
                <a:gd name="T24" fmla="*/ 2022 w 2368"/>
                <a:gd name="T25" fmla="*/ 1040 h 1235"/>
                <a:gd name="T26" fmla="*/ 1860 w 2368"/>
                <a:gd name="T27" fmla="*/ 1109 h 1235"/>
                <a:gd name="T28" fmla="*/ 1680 w 2368"/>
                <a:gd name="T29" fmla="*/ 1161 h 1235"/>
                <a:gd name="T30" fmla="*/ 1469 w 2368"/>
                <a:gd name="T31" fmla="*/ 1203 h 1235"/>
                <a:gd name="T32" fmla="*/ 1244 w 2368"/>
                <a:gd name="T33" fmla="*/ 1230 h 1235"/>
                <a:gd name="T34" fmla="*/ 1003 w 2368"/>
                <a:gd name="T35" fmla="*/ 1235 h 1235"/>
                <a:gd name="T36" fmla="*/ 771 w 2368"/>
                <a:gd name="T37" fmla="*/ 1221 h 1235"/>
                <a:gd name="T38" fmla="*/ 567 w 2368"/>
                <a:gd name="T39" fmla="*/ 1189 h 1235"/>
                <a:gd name="T40" fmla="*/ 388 w 2368"/>
                <a:gd name="T41" fmla="*/ 1148 h 1235"/>
                <a:gd name="T42" fmla="*/ 228 w 2368"/>
                <a:gd name="T43" fmla="*/ 1086 h 1235"/>
                <a:gd name="T44" fmla="*/ 112 w 2368"/>
                <a:gd name="T45" fmla="*/ 1010 h 1235"/>
                <a:gd name="T46" fmla="*/ 32 w 2368"/>
                <a:gd name="T47" fmla="*/ 916 h 1235"/>
                <a:gd name="T48" fmla="*/ 0 w 2368"/>
                <a:gd name="T49" fmla="*/ 816 h 1235"/>
                <a:gd name="T50" fmla="*/ 8 w 2368"/>
                <a:gd name="T51" fmla="*/ 695 h 1235"/>
                <a:gd name="T52" fmla="*/ 69 w 2368"/>
                <a:gd name="T53" fmla="*/ 567 h 1235"/>
                <a:gd name="T54" fmla="*/ 170 w 2368"/>
                <a:gd name="T55" fmla="*/ 440 h 1235"/>
                <a:gd name="T56" fmla="*/ 315 w 2368"/>
                <a:gd name="T57" fmla="*/ 319 h 1235"/>
                <a:gd name="T58" fmla="*/ 484 w 2368"/>
                <a:gd name="T59" fmla="*/ 201 h 1235"/>
                <a:gd name="T60" fmla="*/ 682 w 2368"/>
                <a:gd name="T61" fmla="*/ 111 h 1235"/>
                <a:gd name="T62" fmla="*/ 906 w 2368"/>
                <a:gd name="T63" fmla="*/ 38 h 1235"/>
                <a:gd name="T64" fmla="*/ 1155 w 2368"/>
                <a:gd name="T65" fmla="*/ 8 h 1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8"/>
                <a:gd name="T100" fmla="*/ 0 h 1235"/>
                <a:gd name="T101" fmla="*/ 2368 w 2368"/>
                <a:gd name="T102" fmla="*/ 1235 h 1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8" h="1235">
                  <a:moveTo>
                    <a:pt x="1155" y="8"/>
                  </a:moveTo>
                  <a:lnTo>
                    <a:pt x="1397" y="0"/>
                  </a:lnTo>
                  <a:lnTo>
                    <a:pt x="1632" y="35"/>
                  </a:lnTo>
                  <a:lnTo>
                    <a:pt x="1843" y="94"/>
                  </a:lnTo>
                  <a:lnTo>
                    <a:pt x="2030" y="184"/>
                  </a:lnTo>
                  <a:lnTo>
                    <a:pt x="2174" y="280"/>
                  </a:lnTo>
                  <a:lnTo>
                    <a:pt x="2289" y="398"/>
                  </a:lnTo>
                  <a:lnTo>
                    <a:pt x="2350" y="515"/>
                  </a:lnTo>
                  <a:lnTo>
                    <a:pt x="2368" y="647"/>
                  </a:lnTo>
                  <a:lnTo>
                    <a:pt x="2330" y="757"/>
                  </a:lnTo>
                  <a:lnTo>
                    <a:pt x="2258" y="864"/>
                  </a:lnTo>
                  <a:lnTo>
                    <a:pt x="2154" y="961"/>
                  </a:lnTo>
                  <a:lnTo>
                    <a:pt x="2022" y="1040"/>
                  </a:lnTo>
                  <a:lnTo>
                    <a:pt x="1860" y="1109"/>
                  </a:lnTo>
                  <a:lnTo>
                    <a:pt x="1680" y="1161"/>
                  </a:lnTo>
                  <a:lnTo>
                    <a:pt x="1469" y="1203"/>
                  </a:lnTo>
                  <a:lnTo>
                    <a:pt x="1244" y="1230"/>
                  </a:lnTo>
                  <a:lnTo>
                    <a:pt x="1003" y="1235"/>
                  </a:lnTo>
                  <a:lnTo>
                    <a:pt x="771" y="1221"/>
                  </a:lnTo>
                  <a:lnTo>
                    <a:pt x="567" y="1189"/>
                  </a:lnTo>
                  <a:lnTo>
                    <a:pt x="388" y="1148"/>
                  </a:lnTo>
                  <a:lnTo>
                    <a:pt x="228" y="1086"/>
                  </a:lnTo>
                  <a:lnTo>
                    <a:pt x="112" y="1010"/>
                  </a:lnTo>
                  <a:lnTo>
                    <a:pt x="32" y="916"/>
                  </a:lnTo>
                  <a:lnTo>
                    <a:pt x="0" y="816"/>
                  </a:lnTo>
                  <a:lnTo>
                    <a:pt x="8" y="695"/>
                  </a:lnTo>
                  <a:lnTo>
                    <a:pt x="69" y="567"/>
                  </a:lnTo>
                  <a:lnTo>
                    <a:pt x="170" y="440"/>
                  </a:lnTo>
                  <a:lnTo>
                    <a:pt x="315" y="319"/>
                  </a:lnTo>
                  <a:lnTo>
                    <a:pt x="484" y="201"/>
                  </a:lnTo>
                  <a:lnTo>
                    <a:pt x="682" y="111"/>
                  </a:lnTo>
                  <a:lnTo>
                    <a:pt x="906" y="38"/>
                  </a:lnTo>
                  <a:lnTo>
                    <a:pt x="1155" y="8"/>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85" name="Freeform 146">
              <a:extLst>
                <a:ext uri="{FF2B5EF4-FFF2-40B4-BE49-F238E27FC236}">
                  <a16:creationId xmlns:a16="http://schemas.microsoft.com/office/drawing/2014/main" id="{65495C40-7900-470E-A8D7-4B2A306AC9BD}"/>
                </a:ext>
              </a:extLst>
            </p:cNvPr>
            <p:cNvSpPr>
              <a:spLocks/>
            </p:cNvSpPr>
            <p:nvPr/>
          </p:nvSpPr>
          <p:spPr bwMode="auto">
            <a:xfrm>
              <a:off x="2321" y="1411"/>
              <a:ext cx="382" cy="199"/>
            </a:xfrm>
            <a:custGeom>
              <a:avLst/>
              <a:gdLst>
                <a:gd name="T0" fmla="*/ 1106 w 2291"/>
                <a:gd name="T1" fmla="*/ 7 h 1193"/>
                <a:gd name="T2" fmla="*/ 1344 w 2291"/>
                <a:gd name="T3" fmla="*/ 0 h 1193"/>
                <a:gd name="T4" fmla="*/ 1575 w 2291"/>
                <a:gd name="T5" fmla="*/ 35 h 1193"/>
                <a:gd name="T6" fmla="*/ 1790 w 2291"/>
                <a:gd name="T7" fmla="*/ 90 h 1193"/>
                <a:gd name="T8" fmla="*/ 1973 w 2291"/>
                <a:gd name="T9" fmla="*/ 176 h 1193"/>
                <a:gd name="T10" fmla="*/ 2119 w 2291"/>
                <a:gd name="T11" fmla="*/ 277 h 1193"/>
                <a:gd name="T12" fmla="*/ 2226 w 2291"/>
                <a:gd name="T13" fmla="*/ 394 h 1193"/>
                <a:gd name="T14" fmla="*/ 2284 w 2291"/>
                <a:gd name="T15" fmla="*/ 515 h 1193"/>
                <a:gd name="T16" fmla="*/ 2291 w 2291"/>
                <a:gd name="T17" fmla="*/ 643 h 1193"/>
                <a:gd name="T18" fmla="*/ 2240 w 2291"/>
                <a:gd name="T19" fmla="*/ 757 h 1193"/>
                <a:gd name="T20" fmla="*/ 2163 w 2291"/>
                <a:gd name="T21" fmla="*/ 861 h 1193"/>
                <a:gd name="T22" fmla="*/ 2062 w 2291"/>
                <a:gd name="T23" fmla="*/ 947 h 1193"/>
                <a:gd name="T24" fmla="*/ 1941 w 2291"/>
                <a:gd name="T25" fmla="*/ 1023 h 1193"/>
                <a:gd name="T26" fmla="*/ 1794 w 2291"/>
                <a:gd name="T27" fmla="*/ 1075 h 1193"/>
                <a:gd name="T28" fmla="*/ 1624 w 2291"/>
                <a:gd name="T29" fmla="*/ 1127 h 1193"/>
                <a:gd name="T30" fmla="*/ 1431 w 2291"/>
                <a:gd name="T31" fmla="*/ 1161 h 1193"/>
                <a:gd name="T32" fmla="*/ 1212 w 2291"/>
                <a:gd name="T33" fmla="*/ 1189 h 1193"/>
                <a:gd name="T34" fmla="*/ 974 w 2291"/>
                <a:gd name="T35" fmla="*/ 1193 h 1193"/>
                <a:gd name="T36" fmla="*/ 753 w 2291"/>
                <a:gd name="T37" fmla="*/ 1186 h 1193"/>
                <a:gd name="T38" fmla="*/ 549 w 2291"/>
                <a:gd name="T39" fmla="*/ 1158 h 1193"/>
                <a:gd name="T40" fmla="*/ 373 w 2291"/>
                <a:gd name="T41" fmla="*/ 1117 h 1193"/>
                <a:gd name="T42" fmla="*/ 221 w 2291"/>
                <a:gd name="T43" fmla="*/ 1054 h 1193"/>
                <a:gd name="T44" fmla="*/ 103 w 2291"/>
                <a:gd name="T45" fmla="*/ 985 h 1193"/>
                <a:gd name="T46" fmla="*/ 28 w 2291"/>
                <a:gd name="T47" fmla="*/ 896 h 1193"/>
                <a:gd name="T48" fmla="*/ 0 w 2291"/>
                <a:gd name="T49" fmla="*/ 802 h 1193"/>
                <a:gd name="T50" fmla="*/ 14 w 2291"/>
                <a:gd name="T51" fmla="*/ 685 h 1193"/>
                <a:gd name="T52" fmla="*/ 72 w 2291"/>
                <a:gd name="T53" fmla="*/ 560 h 1193"/>
                <a:gd name="T54" fmla="*/ 162 w 2291"/>
                <a:gd name="T55" fmla="*/ 429 h 1193"/>
                <a:gd name="T56" fmla="*/ 297 w 2291"/>
                <a:gd name="T57" fmla="*/ 311 h 1193"/>
                <a:gd name="T58" fmla="*/ 455 w 2291"/>
                <a:gd name="T59" fmla="*/ 194 h 1193"/>
                <a:gd name="T60" fmla="*/ 650 w 2291"/>
                <a:gd name="T61" fmla="*/ 104 h 1193"/>
                <a:gd name="T62" fmla="*/ 864 w 2291"/>
                <a:gd name="T63" fmla="*/ 38 h 1193"/>
                <a:gd name="T64" fmla="*/ 1106 w 2291"/>
                <a:gd name="T65" fmla="*/ 7 h 1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91"/>
                <a:gd name="T100" fmla="*/ 0 h 1193"/>
                <a:gd name="T101" fmla="*/ 2291 w 2291"/>
                <a:gd name="T102" fmla="*/ 1193 h 1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91" h="1193">
                  <a:moveTo>
                    <a:pt x="1106" y="7"/>
                  </a:moveTo>
                  <a:lnTo>
                    <a:pt x="1344" y="0"/>
                  </a:lnTo>
                  <a:lnTo>
                    <a:pt x="1575" y="35"/>
                  </a:lnTo>
                  <a:lnTo>
                    <a:pt x="1790" y="90"/>
                  </a:lnTo>
                  <a:lnTo>
                    <a:pt x="1973" y="176"/>
                  </a:lnTo>
                  <a:lnTo>
                    <a:pt x="2119" y="277"/>
                  </a:lnTo>
                  <a:lnTo>
                    <a:pt x="2226" y="394"/>
                  </a:lnTo>
                  <a:lnTo>
                    <a:pt x="2284" y="515"/>
                  </a:lnTo>
                  <a:lnTo>
                    <a:pt x="2291" y="643"/>
                  </a:lnTo>
                  <a:lnTo>
                    <a:pt x="2240" y="757"/>
                  </a:lnTo>
                  <a:lnTo>
                    <a:pt x="2163" y="861"/>
                  </a:lnTo>
                  <a:lnTo>
                    <a:pt x="2062" y="947"/>
                  </a:lnTo>
                  <a:lnTo>
                    <a:pt x="1941" y="1023"/>
                  </a:lnTo>
                  <a:lnTo>
                    <a:pt x="1794" y="1075"/>
                  </a:lnTo>
                  <a:lnTo>
                    <a:pt x="1624" y="1127"/>
                  </a:lnTo>
                  <a:lnTo>
                    <a:pt x="1431" y="1161"/>
                  </a:lnTo>
                  <a:lnTo>
                    <a:pt x="1212" y="1189"/>
                  </a:lnTo>
                  <a:lnTo>
                    <a:pt x="974" y="1193"/>
                  </a:lnTo>
                  <a:lnTo>
                    <a:pt x="753" y="1186"/>
                  </a:lnTo>
                  <a:lnTo>
                    <a:pt x="549" y="1158"/>
                  </a:lnTo>
                  <a:lnTo>
                    <a:pt x="373" y="1117"/>
                  </a:lnTo>
                  <a:lnTo>
                    <a:pt x="221" y="1054"/>
                  </a:lnTo>
                  <a:lnTo>
                    <a:pt x="103" y="985"/>
                  </a:lnTo>
                  <a:lnTo>
                    <a:pt x="28" y="896"/>
                  </a:lnTo>
                  <a:lnTo>
                    <a:pt x="0" y="802"/>
                  </a:lnTo>
                  <a:lnTo>
                    <a:pt x="14" y="685"/>
                  </a:lnTo>
                  <a:lnTo>
                    <a:pt x="72" y="560"/>
                  </a:lnTo>
                  <a:lnTo>
                    <a:pt x="162" y="429"/>
                  </a:lnTo>
                  <a:lnTo>
                    <a:pt x="297" y="311"/>
                  </a:lnTo>
                  <a:lnTo>
                    <a:pt x="455" y="194"/>
                  </a:lnTo>
                  <a:lnTo>
                    <a:pt x="650" y="104"/>
                  </a:lnTo>
                  <a:lnTo>
                    <a:pt x="864" y="38"/>
                  </a:lnTo>
                  <a:lnTo>
                    <a:pt x="1106" y="7"/>
                  </a:lnTo>
                  <a:close/>
                </a:path>
              </a:pathLst>
            </a:custGeom>
            <a:solidFill>
              <a:srgbClr val="FF0066">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86" name="Freeform 147">
              <a:extLst>
                <a:ext uri="{FF2B5EF4-FFF2-40B4-BE49-F238E27FC236}">
                  <a16:creationId xmlns:a16="http://schemas.microsoft.com/office/drawing/2014/main" id="{58156741-A7A4-4CC8-B324-3A3490812DE2}"/>
                </a:ext>
              </a:extLst>
            </p:cNvPr>
            <p:cNvSpPr>
              <a:spLocks/>
            </p:cNvSpPr>
            <p:nvPr/>
          </p:nvSpPr>
          <p:spPr bwMode="auto">
            <a:xfrm>
              <a:off x="2327" y="1413"/>
              <a:ext cx="368" cy="192"/>
            </a:xfrm>
            <a:custGeom>
              <a:avLst/>
              <a:gdLst>
                <a:gd name="T0" fmla="*/ 1058 w 2209"/>
                <a:gd name="T1" fmla="*/ 3 h 1153"/>
                <a:gd name="T2" fmla="*/ 1296 w 2209"/>
                <a:gd name="T3" fmla="*/ 0 h 1153"/>
                <a:gd name="T4" fmla="*/ 1521 w 2209"/>
                <a:gd name="T5" fmla="*/ 35 h 1153"/>
                <a:gd name="T6" fmla="*/ 1728 w 2209"/>
                <a:gd name="T7" fmla="*/ 93 h 1153"/>
                <a:gd name="T8" fmla="*/ 1907 w 2209"/>
                <a:gd name="T9" fmla="*/ 179 h 1153"/>
                <a:gd name="T10" fmla="*/ 2053 w 2209"/>
                <a:gd name="T11" fmla="*/ 280 h 1153"/>
                <a:gd name="T12" fmla="*/ 2154 w 2209"/>
                <a:gd name="T13" fmla="*/ 397 h 1153"/>
                <a:gd name="T14" fmla="*/ 2209 w 2209"/>
                <a:gd name="T15" fmla="*/ 518 h 1153"/>
                <a:gd name="T16" fmla="*/ 2209 w 2209"/>
                <a:gd name="T17" fmla="*/ 652 h 1153"/>
                <a:gd name="T18" fmla="*/ 2143 w 2209"/>
                <a:gd name="T19" fmla="*/ 764 h 1153"/>
                <a:gd name="T20" fmla="*/ 2063 w 2209"/>
                <a:gd name="T21" fmla="*/ 864 h 1153"/>
                <a:gd name="T22" fmla="*/ 1967 w 2209"/>
                <a:gd name="T23" fmla="*/ 940 h 1153"/>
                <a:gd name="T24" fmla="*/ 1852 w 2209"/>
                <a:gd name="T25" fmla="*/ 1009 h 1153"/>
                <a:gd name="T26" fmla="*/ 1714 w 2209"/>
                <a:gd name="T27" fmla="*/ 1057 h 1153"/>
                <a:gd name="T28" fmla="*/ 1562 w 2209"/>
                <a:gd name="T29" fmla="*/ 1098 h 1153"/>
                <a:gd name="T30" fmla="*/ 1383 w 2209"/>
                <a:gd name="T31" fmla="*/ 1123 h 1153"/>
                <a:gd name="T32" fmla="*/ 1178 w 2209"/>
                <a:gd name="T33" fmla="*/ 1150 h 1153"/>
                <a:gd name="T34" fmla="*/ 951 w 2209"/>
                <a:gd name="T35" fmla="*/ 1153 h 1153"/>
                <a:gd name="T36" fmla="*/ 732 w 2209"/>
                <a:gd name="T37" fmla="*/ 1147 h 1153"/>
                <a:gd name="T38" fmla="*/ 536 w 2209"/>
                <a:gd name="T39" fmla="*/ 1119 h 1153"/>
                <a:gd name="T40" fmla="*/ 366 w 2209"/>
                <a:gd name="T41" fmla="*/ 1084 h 1153"/>
                <a:gd name="T42" fmla="*/ 218 w 2209"/>
                <a:gd name="T43" fmla="*/ 1029 h 1153"/>
                <a:gd name="T44" fmla="*/ 104 w 2209"/>
                <a:gd name="T45" fmla="*/ 960 h 1153"/>
                <a:gd name="T46" fmla="*/ 28 w 2209"/>
                <a:gd name="T47" fmla="*/ 881 h 1153"/>
                <a:gd name="T48" fmla="*/ 0 w 2209"/>
                <a:gd name="T49" fmla="*/ 791 h 1153"/>
                <a:gd name="T50" fmla="*/ 11 w 2209"/>
                <a:gd name="T51" fmla="*/ 674 h 1153"/>
                <a:gd name="T52" fmla="*/ 63 w 2209"/>
                <a:gd name="T53" fmla="*/ 556 h 1153"/>
                <a:gd name="T54" fmla="*/ 149 w 2209"/>
                <a:gd name="T55" fmla="*/ 428 h 1153"/>
                <a:gd name="T56" fmla="*/ 277 w 2209"/>
                <a:gd name="T57" fmla="*/ 311 h 1153"/>
                <a:gd name="T58" fmla="*/ 429 w 2209"/>
                <a:gd name="T59" fmla="*/ 197 h 1153"/>
                <a:gd name="T60" fmla="*/ 611 w 2209"/>
                <a:gd name="T61" fmla="*/ 107 h 1153"/>
                <a:gd name="T62" fmla="*/ 823 w 2209"/>
                <a:gd name="T63" fmla="*/ 35 h 1153"/>
                <a:gd name="T64" fmla="*/ 1058 w 2209"/>
                <a:gd name="T65" fmla="*/ 3 h 1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09"/>
                <a:gd name="T100" fmla="*/ 0 h 1153"/>
                <a:gd name="T101" fmla="*/ 2209 w 2209"/>
                <a:gd name="T102" fmla="*/ 1153 h 1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09" h="1153">
                  <a:moveTo>
                    <a:pt x="1058" y="3"/>
                  </a:moveTo>
                  <a:lnTo>
                    <a:pt x="1296" y="0"/>
                  </a:lnTo>
                  <a:lnTo>
                    <a:pt x="1521" y="35"/>
                  </a:lnTo>
                  <a:lnTo>
                    <a:pt x="1728" y="93"/>
                  </a:lnTo>
                  <a:lnTo>
                    <a:pt x="1907" y="179"/>
                  </a:lnTo>
                  <a:lnTo>
                    <a:pt x="2053" y="280"/>
                  </a:lnTo>
                  <a:lnTo>
                    <a:pt x="2154" y="397"/>
                  </a:lnTo>
                  <a:lnTo>
                    <a:pt x="2209" y="518"/>
                  </a:lnTo>
                  <a:lnTo>
                    <a:pt x="2209" y="652"/>
                  </a:lnTo>
                  <a:lnTo>
                    <a:pt x="2143" y="764"/>
                  </a:lnTo>
                  <a:lnTo>
                    <a:pt x="2063" y="864"/>
                  </a:lnTo>
                  <a:lnTo>
                    <a:pt x="1967" y="940"/>
                  </a:lnTo>
                  <a:lnTo>
                    <a:pt x="1852" y="1009"/>
                  </a:lnTo>
                  <a:lnTo>
                    <a:pt x="1714" y="1057"/>
                  </a:lnTo>
                  <a:lnTo>
                    <a:pt x="1562" y="1098"/>
                  </a:lnTo>
                  <a:lnTo>
                    <a:pt x="1383" y="1123"/>
                  </a:lnTo>
                  <a:lnTo>
                    <a:pt x="1178" y="1150"/>
                  </a:lnTo>
                  <a:lnTo>
                    <a:pt x="951" y="1153"/>
                  </a:lnTo>
                  <a:lnTo>
                    <a:pt x="732" y="1147"/>
                  </a:lnTo>
                  <a:lnTo>
                    <a:pt x="536" y="1119"/>
                  </a:lnTo>
                  <a:lnTo>
                    <a:pt x="366" y="1084"/>
                  </a:lnTo>
                  <a:lnTo>
                    <a:pt x="218" y="1029"/>
                  </a:lnTo>
                  <a:lnTo>
                    <a:pt x="104" y="960"/>
                  </a:lnTo>
                  <a:lnTo>
                    <a:pt x="28" y="881"/>
                  </a:lnTo>
                  <a:lnTo>
                    <a:pt x="0" y="791"/>
                  </a:lnTo>
                  <a:lnTo>
                    <a:pt x="11" y="674"/>
                  </a:lnTo>
                  <a:lnTo>
                    <a:pt x="63" y="556"/>
                  </a:lnTo>
                  <a:lnTo>
                    <a:pt x="149" y="428"/>
                  </a:lnTo>
                  <a:lnTo>
                    <a:pt x="277" y="311"/>
                  </a:lnTo>
                  <a:lnTo>
                    <a:pt x="429" y="197"/>
                  </a:lnTo>
                  <a:lnTo>
                    <a:pt x="611" y="107"/>
                  </a:lnTo>
                  <a:lnTo>
                    <a:pt x="823" y="35"/>
                  </a:lnTo>
                  <a:lnTo>
                    <a:pt x="1058" y="3"/>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87" name="Freeform 148">
              <a:extLst>
                <a:ext uri="{FF2B5EF4-FFF2-40B4-BE49-F238E27FC236}">
                  <a16:creationId xmlns:a16="http://schemas.microsoft.com/office/drawing/2014/main" id="{BAC19AE0-E072-4689-A1EE-D00E971500DE}"/>
                </a:ext>
              </a:extLst>
            </p:cNvPr>
            <p:cNvSpPr>
              <a:spLocks/>
            </p:cNvSpPr>
            <p:nvPr/>
          </p:nvSpPr>
          <p:spPr bwMode="auto">
            <a:xfrm>
              <a:off x="2332" y="1415"/>
              <a:ext cx="356" cy="185"/>
            </a:xfrm>
            <a:custGeom>
              <a:avLst/>
              <a:gdLst>
                <a:gd name="T0" fmla="*/ 1008 w 2131"/>
                <a:gd name="T1" fmla="*/ 4 h 1110"/>
                <a:gd name="T2" fmla="*/ 1236 w 2131"/>
                <a:gd name="T3" fmla="*/ 0 h 1110"/>
                <a:gd name="T4" fmla="*/ 1461 w 2131"/>
                <a:gd name="T5" fmla="*/ 31 h 1110"/>
                <a:gd name="T6" fmla="*/ 1668 w 2131"/>
                <a:gd name="T7" fmla="*/ 91 h 1110"/>
                <a:gd name="T8" fmla="*/ 1848 w 2131"/>
                <a:gd name="T9" fmla="*/ 177 h 1110"/>
                <a:gd name="T10" fmla="*/ 1987 w 2131"/>
                <a:gd name="T11" fmla="*/ 273 h 1110"/>
                <a:gd name="T12" fmla="*/ 2087 w 2131"/>
                <a:gd name="T13" fmla="*/ 391 h 1110"/>
                <a:gd name="T14" fmla="*/ 2131 w 2131"/>
                <a:gd name="T15" fmla="*/ 512 h 1110"/>
                <a:gd name="T16" fmla="*/ 2122 w 2131"/>
                <a:gd name="T17" fmla="*/ 647 h 1110"/>
                <a:gd name="T18" fmla="*/ 2045 w 2131"/>
                <a:gd name="T19" fmla="*/ 760 h 1110"/>
                <a:gd name="T20" fmla="*/ 1966 w 2131"/>
                <a:gd name="T21" fmla="*/ 854 h 1110"/>
                <a:gd name="T22" fmla="*/ 1872 w 2131"/>
                <a:gd name="T23" fmla="*/ 927 h 1110"/>
                <a:gd name="T24" fmla="*/ 1769 w 2131"/>
                <a:gd name="T25" fmla="*/ 985 h 1110"/>
                <a:gd name="T26" fmla="*/ 1641 w 2131"/>
                <a:gd name="T27" fmla="*/ 1027 h 1110"/>
                <a:gd name="T28" fmla="*/ 1503 w 2131"/>
                <a:gd name="T29" fmla="*/ 1062 h 1110"/>
                <a:gd name="T30" fmla="*/ 1337 w 2131"/>
                <a:gd name="T31" fmla="*/ 1085 h 1110"/>
                <a:gd name="T32" fmla="*/ 1146 w 2131"/>
                <a:gd name="T33" fmla="*/ 1106 h 1110"/>
                <a:gd name="T34" fmla="*/ 922 w 2131"/>
                <a:gd name="T35" fmla="*/ 1110 h 1110"/>
                <a:gd name="T36" fmla="*/ 714 w 2131"/>
                <a:gd name="T37" fmla="*/ 1106 h 1110"/>
                <a:gd name="T38" fmla="*/ 521 w 2131"/>
                <a:gd name="T39" fmla="*/ 1085 h 1110"/>
                <a:gd name="T40" fmla="*/ 355 w 2131"/>
                <a:gd name="T41" fmla="*/ 1051 h 1110"/>
                <a:gd name="T42" fmla="*/ 207 w 2131"/>
                <a:gd name="T43" fmla="*/ 1002 h 1110"/>
                <a:gd name="T44" fmla="*/ 100 w 2131"/>
                <a:gd name="T45" fmla="*/ 941 h 1110"/>
                <a:gd name="T46" fmla="*/ 27 w 2131"/>
                <a:gd name="T47" fmla="*/ 864 h 1110"/>
                <a:gd name="T48" fmla="*/ 0 w 2131"/>
                <a:gd name="T49" fmla="*/ 778 h 1110"/>
                <a:gd name="T50" fmla="*/ 9 w 2131"/>
                <a:gd name="T51" fmla="*/ 667 h 1110"/>
                <a:gd name="T52" fmla="*/ 58 w 2131"/>
                <a:gd name="T53" fmla="*/ 550 h 1110"/>
                <a:gd name="T54" fmla="*/ 141 w 2131"/>
                <a:gd name="T55" fmla="*/ 422 h 1110"/>
                <a:gd name="T56" fmla="*/ 262 w 2131"/>
                <a:gd name="T57" fmla="*/ 305 h 1110"/>
                <a:gd name="T58" fmla="*/ 403 w 2131"/>
                <a:gd name="T59" fmla="*/ 194 h 1110"/>
                <a:gd name="T60" fmla="*/ 579 w 2131"/>
                <a:gd name="T61" fmla="*/ 104 h 1110"/>
                <a:gd name="T62" fmla="*/ 777 w 2131"/>
                <a:gd name="T63" fmla="*/ 35 h 1110"/>
                <a:gd name="T64" fmla="*/ 1008 w 2131"/>
                <a:gd name="T65" fmla="*/ 4 h 1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31"/>
                <a:gd name="T100" fmla="*/ 0 h 1110"/>
                <a:gd name="T101" fmla="*/ 2131 w 2131"/>
                <a:gd name="T102" fmla="*/ 1110 h 1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31" h="1110">
                  <a:moveTo>
                    <a:pt x="1008" y="4"/>
                  </a:moveTo>
                  <a:lnTo>
                    <a:pt x="1236" y="0"/>
                  </a:lnTo>
                  <a:lnTo>
                    <a:pt x="1461" y="31"/>
                  </a:lnTo>
                  <a:lnTo>
                    <a:pt x="1668" y="91"/>
                  </a:lnTo>
                  <a:lnTo>
                    <a:pt x="1848" y="177"/>
                  </a:lnTo>
                  <a:lnTo>
                    <a:pt x="1987" y="273"/>
                  </a:lnTo>
                  <a:lnTo>
                    <a:pt x="2087" y="391"/>
                  </a:lnTo>
                  <a:lnTo>
                    <a:pt x="2131" y="512"/>
                  </a:lnTo>
                  <a:lnTo>
                    <a:pt x="2122" y="647"/>
                  </a:lnTo>
                  <a:lnTo>
                    <a:pt x="2045" y="760"/>
                  </a:lnTo>
                  <a:lnTo>
                    <a:pt x="1966" y="854"/>
                  </a:lnTo>
                  <a:lnTo>
                    <a:pt x="1872" y="927"/>
                  </a:lnTo>
                  <a:lnTo>
                    <a:pt x="1769" y="985"/>
                  </a:lnTo>
                  <a:lnTo>
                    <a:pt x="1641" y="1027"/>
                  </a:lnTo>
                  <a:lnTo>
                    <a:pt x="1503" y="1062"/>
                  </a:lnTo>
                  <a:lnTo>
                    <a:pt x="1337" y="1085"/>
                  </a:lnTo>
                  <a:lnTo>
                    <a:pt x="1146" y="1106"/>
                  </a:lnTo>
                  <a:lnTo>
                    <a:pt x="922" y="1110"/>
                  </a:lnTo>
                  <a:lnTo>
                    <a:pt x="714" y="1106"/>
                  </a:lnTo>
                  <a:lnTo>
                    <a:pt x="521" y="1085"/>
                  </a:lnTo>
                  <a:lnTo>
                    <a:pt x="355" y="1051"/>
                  </a:lnTo>
                  <a:lnTo>
                    <a:pt x="207" y="1002"/>
                  </a:lnTo>
                  <a:lnTo>
                    <a:pt x="100" y="941"/>
                  </a:lnTo>
                  <a:lnTo>
                    <a:pt x="27" y="864"/>
                  </a:lnTo>
                  <a:lnTo>
                    <a:pt x="0" y="778"/>
                  </a:lnTo>
                  <a:lnTo>
                    <a:pt x="9" y="667"/>
                  </a:lnTo>
                  <a:lnTo>
                    <a:pt x="58" y="550"/>
                  </a:lnTo>
                  <a:lnTo>
                    <a:pt x="141" y="422"/>
                  </a:lnTo>
                  <a:lnTo>
                    <a:pt x="262" y="305"/>
                  </a:lnTo>
                  <a:lnTo>
                    <a:pt x="403" y="194"/>
                  </a:lnTo>
                  <a:lnTo>
                    <a:pt x="579" y="104"/>
                  </a:lnTo>
                  <a:lnTo>
                    <a:pt x="777" y="35"/>
                  </a:lnTo>
                  <a:lnTo>
                    <a:pt x="1008" y="4"/>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88" name="Freeform 149">
              <a:extLst>
                <a:ext uri="{FF2B5EF4-FFF2-40B4-BE49-F238E27FC236}">
                  <a16:creationId xmlns:a16="http://schemas.microsoft.com/office/drawing/2014/main" id="{55DC1F5B-F635-4832-BE31-A1252E99954C}"/>
                </a:ext>
              </a:extLst>
            </p:cNvPr>
            <p:cNvSpPr>
              <a:spLocks/>
            </p:cNvSpPr>
            <p:nvPr/>
          </p:nvSpPr>
          <p:spPr bwMode="auto">
            <a:xfrm>
              <a:off x="2337" y="1418"/>
              <a:ext cx="345" cy="177"/>
            </a:xfrm>
            <a:custGeom>
              <a:avLst/>
              <a:gdLst>
                <a:gd name="T0" fmla="*/ 968 w 2066"/>
                <a:gd name="T1" fmla="*/ 3 h 1065"/>
                <a:gd name="T2" fmla="*/ 1192 w 2066"/>
                <a:gd name="T3" fmla="*/ 0 h 1065"/>
                <a:gd name="T4" fmla="*/ 1412 w 2066"/>
                <a:gd name="T5" fmla="*/ 31 h 1065"/>
                <a:gd name="T6" fmla="*/ 1617 w 2066"/>
                <a:gd name="T7" fmla="*/ 86 h 1065"/>
                <a:gd name="T8" fmla="*/ 1797 w 2066"/>
                <a:gd name="T9" fmla="*/ 170 h 1065"/>
                <a:gd name="T10" fmla="*/ 1931 w 2066"/>
                <a:gd name="T11" fmla="*/ 267 h 1065"/>
                <a:gd name="T12" fmla="*/ 2025 w 2066"/>
                <a:gd name="T13" fmla="*/ 380 h 1065"/>
                <a:gd name="T14" fmla="*/ 2066 w 2066"/>
                <a:gd name="T15" fmla="*/ 509 h 1065"/>
                <a:gd name="T16" fmla="*/ 2042 w 2066"/>
                <a:gd name="T17" fmla="*/ 647 h 1065"/>
                <a:gd name="T18" fmla="*/ 1956 w 2066"/>
                <a:gd name="T19" fmla="*/ 760 h 1065"/>
                <a:gd name="T20" fmla="*/ 1873 w 2066"/>
                <a:gd name="T21" fmla="*/ 850 h 1065"/>
                <a:gd name="T22" fmla="*/ 1783 w 2066"/>
                <a:gd name="T23" fmla="*/ 913 h 1065"/>
                <a:gd name="T24" fmla="*/ 1686 w 2066"/>
                <a:gd name="T25" fmla="*/ 968 h 1065"/>
                <a:gd name="T26" fmla="*/ 1572 w 2066"/>
                <a:gd name="T27" fmla="*/ 999 h 1065"/>
                <a:gd name="T28" fmla="*/ 1444 w 2066"/>
                <a:gd name="T29" fmla="*/ 1030 h 1065"/>
                <a:gd name="T30" fmla="*/ 1292 w 2066"/>
                <a:gd name="T31" fmla="*/ 1048 h 1065"/>
                <a:gd name="T32" fmla="*/ 1112 w 2066"/>
                <a:gd name="T33" fmla="*/ 1065 h 1065"/>
                <a:gd name="T34" fmla="*/ 894 w 2066"/>
                <a:gd name="T35" fmla="*/ 1065 h 1065"/>
                <a:gd name="T36" fmla="*/ 694 w 2066"/>
                <a:gd name="T37" fmla="*/ 1062 h 1065"/>
                <a:gd name="T38" fmla="*/ 507 w 2066"/>
                <a:gd name="T39" fmla="*/ 1044 h 1065"/>
                <a:gd name="T40" fmla="*/ 349 w 2066"/>
                <a:gd name="T41" fmla="*/ 1016 h 1065"/>
                <a:gd name="T42" fmla="*/ 203 w 2066"/>
                <a:gd name="T43" fmla="*/ 971 h 1065"/>
                <a:gd name="T44" fmla="*/ 99 w 2066"/>
                <a:gd name="T45" fmla="*/ 916 h 1065"/>
                <a:gd name="T46" fmla="*/ 27 w 2066"/>
                <a:gd name="T47" fmla="*/ 843 h 1065"/>
                <a:gd name="T48" fmla="*/ 0 w 2066"/>
                <a:gd name="T49" fmla="*/ 764 h 1065"/>
                <a:gd name="T50" fmla="*/ 10 w 2066"/>
                <a:gd name="T51" fmla="*/ 657 h 1065"/>
                <a:gd name="T52" fmla="*/ 55 w 2066"/>
                <a:gd name="T53" fmla="*/ 539 h 1065"/>
                <a:gd name="T54" fmla="*/ 131 w 2066"/>
                <a:gd name="T55" fmla="*/ 422 h 1065"/>
                <a:gd name="T56" fmla="*/ 245 w 2066"/>
                <a:gd name="T57" fmla="*/ 305 h 1065"/>
                <a:gd name="T58" fmla="*/ 380 w 2066"/>
                <a:gd name="T59" fmla="*/ 193 h 1065"/>
                <a:gd name="T60" fmla="*/ 548 w 2066"/>
                <a:gd name="T61" fmla="*/ 104 h 1065"/>
                <a:gd name="T62" fmla="*/ 743 w 2066"/>
                <a:gd name="T63" fmla="*/ 35 h 1065"/>
                <a:gd name="T64" fmla="*/ 968 w 2066"/>
                <a:gd name="T65" fmla="*/ 3 h 10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6"/>
                <a:gd name="T100" fmla="*/ 0 h 1065"/>
                <a:gd name="T101" fmla="*/ 2066 w 2066"/>
                <a:gd name="T102" fmla="*/ 1065 h 10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6" h="1065">
                  <a:moveTo>
                    <a:pt x="968" y="3"/>
                  </a:moveTo>
                  <a:lnTo>
                    <a:pt x="1192" y="0"/>
                  </a:lnTo>
                  <a:lnTo>
                    <a:pt x="1412" y="31"/>
                  </a:lnTo>
                  <a:lnTo>
                    <a:pt x="1617" y="86"/>
                  </a:lnTo>
                  <a:lnTo>
                    <a:pt x="1797" y="170"/>
                  </a:lnTo>
                  <a:lnTo>
                    <a:pt x="1931" y="267"/>
                  </a:lnTo>
                  <a:lnTo>
                    <a:pt x="2025" y="380"/>
                  </a:lnTo>
                  <a:lnTo>
                    <a:pt x="2066" y="509"/>
                  </a:lnTo>
                  <a:lnTo>
                    <a:pt x="2042" y="647"/>
                  </a:lnTo>
                  <a:lnTo>
                    <a:pt x="1956" y="760"/>
                  </a:lnTo>
                  <a:lnTo>
                    <a:pt x="1873" y="850"/>
                  </a:lnTo>
                  <a:lnTo>
                    <a:pt x="1783" y="913"/>
                  </a:lnTo>
                  <a:lnTo>
                    <a:pt x="1686" y="968"/>
                  </a:lnTo>
                  <a:lnTo>
                    <a:pt x="1572" y="999"/>
                  </a:lnTo>
                  <a:lnTo>
                    <a:pt x="1444" y="1030"/>
                  </a:lnTo>
                  <a:lnTo>
                    <a:pt x="1292" y="1048"/>
                  </a:lnTo>
                  <a:lnTo>
                    <a:pt x="1112" y="1065"/>
                  </a:lnTo>
                  <a:lnTo>
                    <a:pt x="894" y="1065"/>
                  </a:lnTo>
                  <a:lnTo>
                    <a:pt x="694" y="1062"/>
                  </a:lnTo>
                  <a:lnTo>
                    <a:pt x="507" y="1044"/>
                  </a:lnTo>
                  <a:lnTo>
                    <a:pt x="349" y="1016"/>
                  </a:lnTo>
                  <a:lnTo>
                    <a:pt x="203" y="971"/>
                  </a:lnTo>
                  <a:lnTo>
                    <a:pt x="99" y="916"/>
                  </a:lnTo>
                  <a:lnTo>
                    <a:pt x="27" y="843"/>
                  </a:lnTo>
                  <a:lnTo>
                    <a:pt x="0" y="764"/>
                  </a:lnTo>
                  <a:lnTo>
                    <a:pt x="10" y="657"/>
                  </a:lnTo>
                  <a:lnTo>
                    <a:pt x="55" y="539"/>
                  </a:lnTo>
                  <a:lnTo>
                    <a:pt x="131" y="422"/>
                  </a:lnTo>
                  <a:lnTo>
                    <a:pt x="245" y="305"/>
                  </a:lnTo>
                  <a:lnTo>
                    <a:pt x="380" y="193"/>
                  </a:lnTo>
                  <a:lnTo>
                    <a:pt x="548" y="104"/>
                  </a:lnTo>
                  <a:lnTo>
                    <a:pt x="743" y="35"/>
                  </a:lnTo>
                  <a:lnTo>
                    <a:pt x="968" y="3"/>
                  </a:lnTo>
                  <a:close/>
                </a:path>
              </a:pathLst>
            </a:custGeom>
            <a:solidFill>
              <a:srgbClr val="FF0066">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89" name="Freeform 150">
              <a:extLst>
                <a:ext uri="{FF2B5EF4-FFF2-40B4-BE49-F238E27FC236}">
                  <a16:creationId xmlns:a16="http://schemas.microsoft.com/office/drawing/2014/main" id="{A94D7216-85AB-4F8C-A663-86CDA8AAF429}"/>
                </a:ext>
              </a:extLst>
            </p:cNvPr>
            <p:cNvSpPr>
              <a:spLocks/>
            </p:cNvSpPr>
            <p:nvPr/>
          </p:nvSpPr>
          <p:spPr bwMode="auto">
            <a:xfrm>
              <a:off x="2344" y="1420"/>
              <a:ext cx="331" cy="170"/>
            </a:xfrm>
            <a:custGeom>
              <a:avLst/>
              <a:gdLst>
                <a:gd name="T0" fmla="*/ 912 w 1987"/>
                <a:gd name="T1" fmla="*/ 4 h 1020"/>
                <a:gd name="T2" fmla="*/ 1133 w 1987"/>
                <a:gd name="T3" fmla="*/ 0 h 1020"/>
                <a:gd name="T4" fmla="*/ 1351 w 1987"/>
                <a:gd name="T5" fmla="*/ 28 h 1020"/>
                <a:gd name="T6" fmla="*/ 1555 w 1987"/>
                <a:gd name="T7" fmla="*/ 80 h 1020"/>
                <a:gd name="T8" fmla="*/ 1731 w 1987"/>
                <a:gd name="T9" fmla="*/ 163 h 1020"/>
                <a:gd name="T10" fmla="*/ 1866 w 1987"/>
                <a:gd name="T11" fmla="*/ 256 h 1020"/>
                <a:gd name="T12" fmla="*/ 1956 w 1987"/>
                <a:gd name="T13" fmla="*/ 374 h 1020"/>
                <a:gd name="T14" fmla="*/ 1987 w 1987"/>
                <a:gd name="T15" fmla="*/ 505 h 1020"/>
                <a:gd name="T16" fmla="*/ 1956 w 1987"/>
                <a:gd name="T17" fmla="*/ 643 h 1020"/>
                <a:gd name="T18" fmla="*/ 1855 w 1987"/>
                <a:gd name="T19" fmla="*/ 757 h 1020"/>
                <a:gd name="T20" fmla="*/ 1769 w 1987"/>
                <a:gd name="T21" fmla="*/ 841 h 1020"/>
                <a:gd name="T22" fmla="*/ 1686 w 1987"/>
                <a:gd name="T23" fmla="*/ 899 h 1020"/>
                <a:gd name="T24" fmla="*/ 1599 w 1987"/>
                <a:gd name="T25" fmla="*/ 944 h 1020"/>
                <a:gd name="T26" fmla="*/ 1495 w 1987"/>
                <a:gd name="T27" fmla="*/ 971 h 1020"/>
                <a:gd name="T28" fmla="*/ 1379 w 1987"/>
                <a:gd name="T29" fmla="*/ 988 h 1020"/>
                <a:gd name="T30" fmla="*/ 1241 w 1987"/>
                <a:gd name="T31" fmla="*/ 1003 h 1020"/>
                <a:gd name="T32" fmla="*/ 1074 w 1987"/>
                <a:gd name="T33" fmla="*/ 1020 h 1020"/>
                <a:gd name="T34" fmla="*/ 864 w 1987"/>
                <a:gd name="T35" fmla="*/ 1020 h 1020"/>
                <a:gd name="T36" fmla="*/ 670 w 1987"/>
                <a:gd name="T37" fmla="*/ 1020 h 1020"/>
                <a:gd name="T38" fmla="*/ 490 w 1987"/>
                <a:gd name="T39" fmla="*/ 1010 h 1020"/>
                <a:gd name="T40" fmla="*/ 331 w 1987"/>
                <a:gd name="T41" fmla="*/ 985 h 1020"/>
                <a:gd name="T42" fmla="*/ 196 w 1987"/>
                <a:gd name="T43" fmla="*/ 944 h 1020"/>
                <a:gd name="T44" fmla="*/ 93 w 1987"/>
                <a:gd name="T45" fmla="*/ 892 h 1020"/>
                <a:gd name="T46" fmla="*/ 27 w 1987"/>
                <a:gd name="T47" fmla="*/ 823 h 1020"/>
                <a:gd name="T48" fmla="*/ 0 w 1987"/>
                <a:gd name="T49" fmla="*/ 747 h 1020"/>
                <a:gd name="T50" fmla="*/ 3 w 1987"/>
                <a:gd name="T51" fmla="*/ 643 h 1020"/>
                <a:gd name="T52" fmla="*/ 44 w 1987"/>
                <a:gd name="T53" fmla="*/ 526 h 1020"/>
                <a:gd name="T54" fmla="*/ 110 w 1987"/>
                <a:gd name="T55" fmla="*/ 409 h 1020"/>
                <a:gd name="T56" fmla="*/ 221 w 1987"/>
                <a:gd name="T57" fmla="*/ 294 h 1020"/>
                <a:gd name="T58" fmla="*/ 345 w 1987"/>
                <a:gd name="T59" fmla="*/ 184 h 1020"/>
                <a:gd name="T60" fmla="*/ 507 w 1987"/>
                <a:gd name="T61" fmla="*/ 101 h 1020"/>
                <a:gd name="T62" fmla="*/ 694 w 1987"/>
                <a:gd name="T63" fmla="*/ 32 h 1020"/>
                <a:gd name="T64" fmla="*/ 912 w 1987"/>
                <a:gd name="T65" fmla="*/ 4 h 10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7"/>
                <a:gd name="T100" fmla="*/ 0 h 1020"/>
                <a:gd name="T101" fmla="*/ 1987 w 1987"/>
                <a:gd name="T102" fmla="*/ 1020 h 10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7" h="1020">
                  <a:moveTo>
                    <a:pt x="912" y="4"/>
                  </a:moveTo>
                  <a:lnTo>
                    <a:pt x="1133" y="0"/>
                  </a:lnTo>
                  <a:lnTo>
                    <a:pt x="1351" y="28"/>
                  </a:lnTo>
                  <a:lnTo>
                    <a:pt x="1555" y="80"/>
                  </a:lnTo>
                  <a:lnTo>
                    <a:pt x="1731" y="163"/>
                  </a:lnTo>
                  <a:lnTo>
                    <a:pt x="1866" y="256"/>
                  </a:lnTo>
                  <a:lnTo>
                    <a:pt x="1956" y="374"/>
                  </a:lnTo>
                  <a:lnTo>
                    <a:pt x="1987" y="505"/>
                  </a:lnTo>
                  <a:lnTo>
                    <a:pt x="1956" y="643"/>
                  </a:lnTo>
                  <a:lnTo>
                    <a:pt x="1855" y="757"/>
                  </a:lnTo>
                  <a:lnTo>
                    <a:pt x="1769" y="841"/>
                  </a:lnTo>
                  <a:lnTo>
                    <a:pt x="1686" y="899"/>
                  </a:lnTo>
                  <a:lnTo>
                    <a:pt x="1599" y="944"/>
                  </a:lnTo>
                  <a:lnTo>
                    <a:pt x="1495" y="971"/>
                  </a:lnTo>
                  <a:lnTo>
                    <a:pt x="1379" y="988"/>
                  </a:lnTo>
                  <a:lnTo>
                    <a:pt x="1241" y="1003"/>
                  </a:lnTo>
                  <a:lnTo>
                    <a:pt x="1074" y="1020"/>
                  </a:lnTo>
                  <a:lnTo>
                    <a:pt x="864" y="1020"/>
                  </a:lnTo>
                  <a:lnTo>
                    <a:pt x="670" y="1020"/>
                  </a:lnTo>
                  <a:lnTo>
                    <a:pt x="490" y="1010"/>
                  </a:lnTo>
                  <a:lnTo>
                    <a:pt x="331" y="985"/>
                  </a:lnTo>
                  <a:lnTo>
                    <a:pt x="196" y="944"/>
                  </a:lnTo>
                  <a:lnTo>
                    <a:pt x="93" y="892"/>
                  </a:lnTo>
                  <a:lnTo>
                    <a:pt x="27" y="823"/>
                  </a:lnTo>
                  <a:lnTo>
                    <a:pt x="0" y="747"/>
                  </a:lnTo>
                  <a:lnTo>
                    <a:pt x="3" y="643"/>
                  </a:lnTo>
                  <a:lnTo>
                    <a:pt x="44" y="526"/>
                  </a:lnTo>
                  <a:lnTo>
                    <a:pt x="110" y="409"/>
                  </a:lnTo>
                  <a:lnTo>
                    <a:pt x="221" y="294"/>
                  </a:lnTo>
                  <a:lnTo>
                    <a:pt x="345" y="184"/>
                  </a:lnTo>
                  <a:lnTo>
                    <a:pt x="507" y="101"/>
                  </a:lnTo>
                  <a:lnTo>
                    <a:pt x="694" y="32"/>
                  </a:lnTo>
                  <a:lnTo>
                    <a:pt x="912" y="4"/>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90" name="Freeform 151">
              <a:extLst>
                <a:ext uri="{FF2B5EF4-FFF2-40B4-BE49-F238E27FC236}">
                  <a16:creationId xmlns:a16="http://schemas.microsoft.com/office/drawing/2014/main" id="{CCD425E3-8218-40B0-A6AD-8CA4B33803A9}"/>
                </a:ext>
              </a:extLst>
            </p:cNvPr>
            <p:cNvSpPr>
              <a:spLocks/>
            </p:cNvSpPr>
            <p:nvPr/>
          </p:nvSpPr>
          <p:spPr bwMode="auto">
            <a:xfrm>
              <a:off x="2362" y="1425"/>
              <a:ext cx="291" cy="143"/>
            </a:xfrm>
            <a:custGeom>
              <a:avLst/>
              <a:gdLst>
                <a:gd name="T0" fmla="*/ 805 w 1745"/>
                <a:gd name="T1" fmla="*/ 3 h 860"/>
                <a:gd name="T2" fmla="*/ 999 w 1745"/>
                <a:gd name="T3" fmla="*/ 0 h 860"/>
                <a:gd name="T4" fmla="*/ 1195 w 1745"/>
                <a:gd name="T5" fmla="*/ 24 h 860"/>
                <a:gd name="T6" fmla="*/ 1372 w 1745"/>
                <a:gd name="T7" fmla="*/ 69 h 860"/>
                <a:gd name="T8" fmla="*/ 1524 w 1745"/>
                <a:gd name="T9" fmla="*/ 138 h 860"/>
                <a:gd name="T10" fmla="*/ 1641 w 1745"/>
                <a:gd name="T11" fmla="*/ 217 h 860"/>
                <a:gd name="T12" fmla="*/ 1725 w 1745"/>
                <a:gd name="T13" fmla="*/ 314 h 860"/>
                <a:gd name="T14" fmla="*/ 1745 w 1745"/>
                <a:gd name="T15" fmla="*/ 418 h 860"/>
                <a:gd name="T16" fmla="*/ 1718 w 1745"/>
                <a:gd name="T17" fmla="*/ 539 h 860"/>
                <a:gd name="T18" fmla="*/ 1635 w 1745"/>
                <a:gd name="T19" fmla="*/ 632 h 860"/>
                <a:gd name="T20" fmla="*/ 1558 w 1745"/>
                <a:gd name="T21" fmla="*/ 704 h 860"/>
                <a:gd name="T22" fmla="*/ 1479 w 1745"/>
                <a:gd name="T23" fmla="*/ 756 h 860"/>
                <a:gd name="T24" fmla="*/ 1403 w 1745"/>
                <a:gd name="T25" fmla="*/ 795 h 860"/>
                <a:gd name="T26" fmla="*/ 1313 w 1745"/>
                <a:gd name="T27" fmla="*/ 816 h 860"/>
                <a:gd name="T28" fmla="*/ 1217 w 1745"/>
                <a:gd name="T29" fmla="*/ 836 h 860"/>
                <a:gd name="T30" fmla="*/ 1088 w 1745"/>
                <a:gd name="T31" fmla="*/ 847 h 860"/>
                <a:gd name="T32" fmla="*/ 950 w 1745"/>
                <a:gd name="T33" fmla="*/ 860 h 860"/>
                <a:gd name="T34" fmla="*/ 768 w 1745"/>
                <a:gd name="T35" fmla="*/ 860 h 860"/>
                <a:gd name="T36" fmla="*/ 595 w 1745"/>
                <a:gd name="T37" fmla="*/ 860 h 860"/>
                <a:gd name="T38" fmla="*/ 439 w 1745"/>
                <a:gd name="T39" fmla="*/ 847 h 860"/>
                <a:gd name="T40" fmla="*/ 297 w 1745"/>
                <a:gd name="T41" fmla="*/ 830 h 860"/>
                <a:gd name="T42" fmla="*/ 176 w 1745"/>
                <a:gd name="T43" fmla="*/ 795 h 860"/>
                <a:gd name="T44" fmla="*/ 86 w 1745"/>
                <a:gd name="T45" fmla="*/ 753 h 860"/>
                <a:gd name="T46" fmla="*/ 25 w 1745"/>
                <a:gd name="T47" fmla="*/ 701 h 860"/>
                <a:gd name="T48" fmla="*/ 0 w 1745"/>
                <a:gd name="T49" fmla="*/ 632 h 860"/>
                <a:gd name="T50" fmla="*/ 7 w 1745"/>
                <a:gd name="T51" fmla="*/ 542 h 860"/>
                <a:gd name="T52" fmla="*/ 42 w 1745"/>
                <a:gd name="T53" fmla="*/ 449 h 860"/>
                <a:gd name="T54" fmla="*/ 103 w 1745"/>
                <a:gd name="T55" fmla="*/ 349 h 860"/>
                <a:gd name="T56" fmla="*/ 193 w 1745"/>
                <a:gd name="T57" fmla="*/ 255 h 860"/>
                <a:gd name="T58" fmla="*/ 308 w 1745"/>
                <a:gd name="T59" fmla="*/ 165 h 860"/>
                <a:gd name="T60" fmla="*/ 449 w 1745"/>
                <a:gd name="T61" fmla="*/ 90 h 860"/>
                <a:gd name="T62" fmla="*/ 612 w 1745"/>
                <a:gd name="T63" fmla="*/ 30 h 860"/>
                <a:gd name="T64" fmla="*/ 805 w 1745"/>
                <a:gd name="T65" fmla="*/ 3 h 8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5"/>
                <a:gd name="T100" fmla="*/ 0 h 860"/>
                <a:gd name="T101" fmla="*/ 1745 w 1745"/>
                <a:gd name="T102" fmla="*/ 860 h 8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5" h="860">
                  <a:moveTo>
                    <a:pt x="805" y="3"/>
                  </a:moveTo>
                  <a:lnTo>
                    <a:pt x="999" y="0"/>
                  </a:lnTo>
                  <a:lnTo>
                    <a:pt x="1195" y="24"/>
                  </a:lnTo>
                  <a:lnTo>
                    <a:pt x="1372" y="69"/>
                  </a:lnTo>
                  <a:lnTo>
                    <a:pt x="1524" y="138"/>
                  </a:lnTo>
                  <a:lnTo>
                    <a:pt x="1641" y="217"/>
                  </a:lnTo>
                  <a:lnTo>
                    <a:pt x="1725" y="314"/>
                  </a:lnTo>
                  <a:lnTo>
                    <a:pt x="1745" y="418"/>
                  </a:lnTo>
                  <a:lnTo>
                    <a:pt x="1718" y="539"/>
                  </a:lnTo>
                  <a:lnTo>
                    <a:pt x="1635" y="632"/>
                  </a:lnTo>
                  <a:lnTo>
                    <a:pt x="1558" y="704"/>
                  </a:lnTo>
                  <a:lnTo>
                    <a:pt x="1479" y="756"/>
                  </a:lnTo>
                  <a:lnTo>
                    <a:pt x="1403" y="795"/>
                  </a:lnTo>
                  <a:lnTo>
                    <a:pt x="1313" y="816"/>
                  </a:lnTo>
                  <a:lnTo>
                    <a:pt x="1217" y="836"/>
                  </a:lnTo>
                  <a:lnTo>
                    <a:pt x="1088" y="847"/>
                  </a:lnTo>
                  <a:lnTo>
                    <a:pt x="950" y="860"/>
                  </a:lnTo>
                  <a:lnTo>
                    <a:pt x="768" y="860"/>
                  </a:lnTo>
                  <a:lnTo>
                    <a:pt x="595" y="860"/>
                  </a:lnTo>
                  <a:lnTo>
                    <a:pt x="439" y="847"/>
                  </a:lnTo>
                  <a:lnTo>
                    <a:pt x="297" y="830"/>
                  </a:lnTo>
                  <a:lnTo>
                    <a:pt x="176" y="795"/>
                  </a:lnTo>
                  <a:lnTo>
                    <a:pt x="86" y="753"/>
                  </a:lnTo>
                  <a:lnTo>
                    <a:pt x="25" y="701"/>
                  </a:lnTo>
                  <a:lnTo>
                    <a:pt x="0" y="632"/>
                  </a:lnTo>
                  <a:lnTo>
                    <a:pt x="7" y="542"/>
                  </a:lnTo>
                  <a:lnTo>
                    <a:pt x="42" y="449"/>
                  </a:lnTo>
                  <a:lnTo>
                    <a:pt x="103" y="349"/>
                  </a:lnTo>
                  <a:lnTo>
                    <a:pt x="193" y="255"/>
                  </a:lnTo>
                  <a:lnTo>
                    <a:pt x="308" y="165"/>
                  </a:lnTo>
                  <a:lnTo>
                    <a:pt x="449" y="90"/>
                  </a:lnTo>
                  <a:lnTo>
                    <a:pt x="612" y="30"/>
                  </a:lnTo>
                  <a:lnTo>
                    <a:pt x="805" y="3"/>
                  </a:lnTo>
                  <a:close/>
                </a:path>
              </a:pathLst>
            </a:custGeom>
            <a:solidFill>
              <a:srgbClr val="FFCC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91" name="Freeform 152">
              <a:extLst>
                <a:ext uri="{FF2B5EF4-FFF2-40B4-BE49-F238E27FC236}">
                  <a16:creationId xmlns:a16="http://schemas.microsoft.com/office/drawing/2014/main" id="{BB91F47C-84B8-4A8E-ACF5-592C777A6758}"/>
                </a:ext>
              </a:extLst>
            </p:cNvPr>
            <p:cNvSpPr>
              <a:spLocks/>
            </p:cNvSpPr>
            <p:nvPr/>
          </p:nvSpPr>
          <p:spPr bwMode="auto">
            <a:xfrm>
              <a:off x="2384" y="1430"/>
              <a:ext cx="248" cy="115"/>
            </a:xfrm>
            <a:custGeom>
              <a:avLst/>
              <a:gdLst>
                <a:gd name="T0" fmla="*/ 692 w 1493"/>
                <a:gd name="T1" fmla="*/ 5 h 696"/>
                <a:gd name="T2" fmla="*/ 857 w 1493"/>
                <a:gd name="T3" fmla="*/ 0 h 696"/>
                <a:gd name="T4" fmla="*/ 1023 w 1493"/>
                <a:gd name="T5" fmla="*/ 18 h 696"/>
                <a:gd name="T6" fmla="*/ 1171 w 1493"/>
                <a:gd name="T7" fmla="*/ 52 h 696"/>
                <a:gd name="T8" fmla="*/ 1303 w 1493"/>
                <a:gd name="T9" fmla="*/ 108 h 696"/>
                <a:gd name="T10" fmla="*/ 1403 w 1493"/>
                <a:gd name="T11" fmla="*/ 170 h 696"/>
                <a:gd name="T12" fmla="*/ 1469 w 1493"/>
                <a:gd name="T13" fmla="*/ 253 h 696"/>
                <a:gd name="T14" fmla="*/ 1493 w 1493"/>
                <a:gd name="T15" fmla="*/ 336 h 696"/>
                <a:gd name="T16" fmla="*/ 1469 w 1493"/>
                <a:gd name="T17" fmla="*/ 437 h 696"/>
                <a:gd name="T18" fmla="*/ 1392 w 1493"/>
                <a:gd name="T19" fmla="*/ 509 h 696"/>
                <a:gd name="T20" fmla="*/ 1331 w 1493"/>
                <a:gd name="T21" fmla="*/ 571 h 696"/>
                <a:gd name="T22" fmla="*/ 1262 w 1493"/>
                <a:gd name="T23" fmla="*/ 613 h 696"/>
                <a:gd name="T24" fmla="*/ 1199 w 1493"/>
                <a:gd name="T25" fmla="*/ 636 h 696"/>
                <a:gd name="T26" fmla="*/ 1119 w 1493"/>
                <a:gd name="T27" fmla="*/ 651 h 696"/>
                <a:gd name="T28" fmla="*/ 1033 w 1493"/>
                <a:gd name="T29" fmla="*/ 671 h 696"/>
                <a:gd name="T30" fmla="*/ 926 w 1493"/>
                <a:gd name="T31" fmla="*/ 682 h 696"/>
                <a:gd name="T32" fmla="*/ 805 w 1493"/>
                <a:gd name="T33" fmla="*/ 696 h 696"/>
                <a:gd name="T34" fmla="*/ 643 w 1493"/>
                <a:gd name="T35" fmla="*/ 696 h 696"/>
                <a:gd name="T36" fmla="*/ 497 w 1493"/>
                <a:gd name="T37" fmla="*/ 696 h 696"/>
                <a:gd name="T38" fmla="*/ 363 w 1493"/>
                <a:gd name="T39" fmla="*/ 688 h 696"/>
                <a:gd name="T40" fmla="*/ 245 w 1493"/>
                <a:gd name="T41" fmla="*/ 674 h 696"/>
                <a:gd name="T42" fmla="*/ 142 w 1493"/>
                <a:gd name="T43" fmla="*/ 647 h 696"/>
                <a:gd name="T44" fmla="*/ 65 w 1493"/>
                <a:gd name="T45" fmla="*/ 616 h 696"/>
                <a:gd name="T46" fmla="*/ 18 w 1493"/>
                <a:gd name="T47" fmla="*/ 571 h 696"/>
                <a:gd name="T48" fmla="*/ 0 w 1493"/>
                <a:gd name="T49" fmla="*/ 516 h 696"/>
                <a:gd name="T50" fmla="*/ 0 w 1493"/>
                <a:gd name="T51" fmla="*/ 443 h 696"/>
                <a:gd name="T52" fmla="*/ 31 w 1493"/>
                <a:gd name="T53" fmla="*/ 368 h 696"/>
                <a:gd name="T54" fmla="*/ 79 w 1493"/>
                <a:gd name="T55" fmla="*/ 288 h 696"/>
                <a:gd name="T56" fmla="*/ 162 w 1493"/>
                <a:gd name="T57" fmla="*/ 212 h 696"/>
                <a:gd name="T58" fmla="*/ 260 w 1493"/>
                <a:gd name="T59" fmla="*/ 135 h 696"/>
                <a:gd name="T60" fmla="*/ 387 w 1493"/>
                <a:gd name="T61" fmla="*/ 69 h 696"/>
                <a:gd name="T62" fmla="*/ 525 w 1493"/>
                <a:gd name="T63" fmla="*/ 25 h 696"/>
                <a:gd name="T64" fmla="*/ 692 w 1493"/>
                <a:gd name="T65" fmla="*/ 5 h 6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93"/>
                <a:gd name="T100" fmla="*/ 0 h 696"/>
                <a:gd name="T101" fmla="*/ 1493 w 1493"/>
                <a:gd name="T102" fmla="*/ 696 h 6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93" h="696">
                  <a:moveTo>
                    <a:pt x="692" y="5"/>
                  </a:moveTo>
                  <a:lnTo>
                    <a:pt x="857" y="0"/>
                  </a:lnTo>
                  <a:lnTo>
                    <a:pt x="1023" y="18"/>
                  </a:lnTo>
                  <a:lnTo>
                    <a:pt x="1171" y="52"/>
                  </a:lnTo>
                  <a:lnTo>
                    <a:pt x="1303" y="108"/>
                  </a:lnTo>
                  <a:lnTo>
                    <a:pt x="1403" y="170"/>
                  </a:lnTo>
                  <a:lnTo>
                    <a:pt x="1469" y="253"/>
                  </a:lnTo>
                  <a:lnTo>
                    <a:pt x="1493" y="336"/>
                  </a:lnTo>
                  <a:lnTo>
                    <a:pt x="1469" y="437"/>
                  </a:lnTo>
                  <a:lnTo>
                    <a:pt x="1392" y="509"/>
                  </a:lnTo>
                  <a:lnTo>
                    <a:pt x="1331" y="571"/>
                  </a:lnTo>
                  <a:lnTo>
                    <a:pt x="1262" y="613"/>
                  </a:lnTo>
                  <a:lnTo>
                    <a:pt x="1199" y="636"/>
                  </a:lnTo>
                  <a:lnTo>
                    <a:pt x="1119" y="651"/>
                  </a:lnTo>
                  <a:lnTo>
                    <a:pt x="1033" y="671"/>
                  </a:lnTo>
                  <a:lnTo>
                    <a:pt x="926" y="682"/>
                  </a:lnTo>
                  <a:lnTo>
                    <a:pt x="805" y="696"/>
                  </a:lnTo>
                  <a:lnTo>
                    <a:pt x="643" y="696"/>
                  </a:lnTo>
                  <a:lnTo>
                    <a:pt x="497" y="696"/>
                  </a:lnTo>
                  <a:lnTo>
                    <a:pt x="363" y="688"/>
                  </a:lnTo>
                  <a:lnTo>
                    <a:pt x="245" y="674"/>
                  </a:lnTo>
                  <a:lnTo>
                    <a:pt x="142" y="647"/>
                  </a:lnTo>
                  <a:lnTo>
                    <a:pt x="65" y="616"/>
                  </a:lnTo>
                  <a:lnTo>
                    <a:pt x="18" y="571"/>
                  </a:lnTo>
                  <a:lnTo>
                    <a:pt x="0" y="516"/>
                  </a:lnTo>
                  <a:lnTo>
                    <a:pt x="0" y="443"/>
                  </a:lnTo>
                  <a:lnTo>
                    <a:pt x="31" y="368"/>
                  </a:lnTo>
                  <a:lnTo>
                    <a:pt x="79" y="288"/>
                  </a:lnTo>
                  <a:lnTo>
                    <a:pt x="162" y="212"/>
                  </a:lnTo>
                  <a:lnTo>
                    <a:pt x="260" y="135"/>
                  </a:lnTo>
                  <a:lnTo>
                    <a:pt x="387" y="69"/>
                  </a:lnTo>
                  <a:lnTo>
                    <a:pt x="525" y="25"/>
                  </a:lnTo>
                  <a:lnTo>
                    <a:pt x="692" y="5"/>
                  </a:lnTo>
                  <a:close/>
                </a:path>
              </a:pathLst>
            </a:custGeom>
            <a:solidFill>
              <a:srgbClr val="FF0066">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92" name="Freeform 153">
              <a:extLst>
                <a:ext uri="{FF2B5EF4-FFF2-40B4-BE49-F238E27FC236}">
                  <a16:creationId xmlns:a16="http://schemas.microsoft.com/office/drawing/2014/main" id="{02707191-74E7-4450-9C56-388D15B72056}"/>
                </a:ext>
              </a:extLst>
            </p:cNvPr>
            <p:cNvSpPr>
              <a:spLocks/>
            </p:cNvSpPr>
            <p:nvPr/>
          </p:nvSpPr>
          <p:spPr bwMode="auto">
            <a:xfrm>
              <a:off x="2422" y="1438"/>
              <a:ext cx="168" cy="62"/>
            </a:xfrm>
            <a:custGeom>
              <a:avLst/>
              <a:gdLst>
                <a:gd name="T0" fmla="*/ 473 w 1009"/>
                <a:gd name="T1" fmla="*/ 8 h 374"/>
                <a:gd name="T2" fmla="*/ 584 w 1009"/>
                <a:gd name="T3" fmla="*/ 0 h 374"/>
                <a:gd name="T4" fmla="*/ 698 w 1009"/>
                <a:gd name="T5" fmla="*/ 11 h 374"/>
                <a:gd name="T6" fmla="*/ 795 w 1009"/>
                <a:gd name="T7" fmla="*/ 25 h 374"/>
                <a:gd name="T8" fmla="*/ 885 w 1009"/>
                <a:gd name="T9" fmla="*/ 56 h 374"/>
                <a:gd name="T10" fmla="*/ 951 w 1009"/>
                <a:gd name="T11" fmla="*/ 87 h 374"/>
                <a:gd name="T12" fmla="*/ 995 w 1009"/>
                <a:gd name="T13" fmla="*/ 129 h 374"/>
                <a:gd name="T14" fmla="*/ 1009 w 1009"/>
                <a:gd name="T15" fmla="*/ 173 h 374"/>
                <a:gd name="T16" fmla="*/ 988 w 1009"/>
                <a:gd name="T17" fmla="*/ 225 h 374"/>
                <a:gd name="T18" fmla="*/ 940 w 1009"/>
                <a:gd name="T19" fmla="*/ 267 h 374"/>
                <a:gd name="T20" fmla="*/ 896 w 1009"/>
                <a:gd name="T21" fmla="*/ 302 h 374"/>
                <a:gd name="T22" fmla="*/ 850 w 1009"/>
                <a:gd name="T23" fmla="*/ 322 h 374"/>
                <a:gd name="T24" fmla="*/ 809 w 1009"/>
                <a:gd name="T25" fmla="*/ 339 h 374"/>
                <a:gd name="T26" fmla="*/ 757 w 1009"/>
                <a:gd name="T27" fmla="*/ 346 h 374"/>
                <a:gd name="T28" fmla="*/ 698 w 1009"/>
                <a:gd name="T29" fmla="*/ 357 h 374"/>
                <a:gd name="T30" fmla="*/ 629 w 1009"/>
                <a:gd name="T31" fmla="*/ 360 h 374"/>
                <a:gd name="T32" fmla="*/ 550 w 1009"/>
                <a:gd name="T33" fmla="*/ 371 h 374"/>
                <a:gd name="T34" fmla="*/ 442 w 1009"/>
                <a:gd name="T35" fmla="*/ 371 h 374"/>
                <a:gd name="T36" fmla="*/ 338 w 1009"/>
                <a:gd name="T37" fmla="*/ 374 h 374"/>
                <a:gd name="T38" fmla="*/ 242 w 1009"/>
                <a:gd name="T39" fmla="*/ 371 h 374"/>
                <a:gd name="T40" fmla="*/ 165 w 1009"/>
                <a:gd name="T41" fmla="*/ 367 h 374"/>
                <a:gd name="T42" fmla="*/ 93 w 1009"/>
                <a:gd name="T43" fmla="*/ 346 h 374"/>
                <a:gd name="T44" fmla="*/ 44 w 1009"/>
                <a:gd name="T45" fmla="*/ 336 h 374"/>
                <a:gd name="T46" fmla="*/ 10 w 1009"/>
                <a:gd name="T47" fmla="*/ 308 h 374"/>
                <a:gd name="T48" fmla="*/ 0 w 1009"/>
                <a:gd name="T49" fmla="*/ 284 h 374"/>
                <a:gd name="T50" fmla="*/ 0 w 1009"/>
                <a:gd name="T51" fmla="*/ 246 h 374"/>
                <a:gd name="T52" fmla="*/ 24 w 1009"/>
                <a:gd name="T53" fmla="*/ 204 h 374"/>
                <a:gd name="T54" fmla="*/ 62 w 1009"/>
                <a:gd name="T55" fmla="*/ 160 h 374"/>
                <a:gd name="T56" fmla="*/ 118 w 1009"/>
                <a:gd name="T57" fmla="*/ 118 h 374"/>
                <a:gd name="T58" fmla="*/ 183 w 1009"/>
                <a:gd name="T59" fmla="*/ 77 h 374"/>
                <a:gd name="T60" fmla="*/ 266 w 1009"/>
                <a:gd name="T61" fmla="*/ 46 h 374"/>
                <a:gd name="T62" fmla="*/ 360 w 1009"/>
                <a:gd name="T63" fmla="*/ 17 h 374"/>
                <a:gd name="T64" fmla="*/ 473 w 1009"/>
                <a:gd name="T65" fmla="*/ 8 h 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9"/>
                <a:gd name="T100" fmla="*/ 0 h 374"/>
                <a:gd name="T101" fmla="*/ 1009 w 1009"/>
                <a:gd name="T102" fmla="*/ 374 h 3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9" h="374">
                  <a:moveTo>
                    <a:pt x="473" y="8"/>
                  </a:moveTo>
                  <a:lnTo>
                    <a:pt x="584" y="0"/>
                  </a:lnTo>
                  <a:lnTo>
                    <a:pt x="698" y="11"/>
                  </a:lnTo>
                  <a:lnTo>
                    <a:pt x="795" y="25"/>
                  </a:lnTo>
                  <a:lnTo>
                    <a:pt x="885" y="56"/>
                  </a:lnTo>
                  <a:lnTo>
                    <a:pt x="951" y="87"/>
                  </a:lnTo>
                  <a:lnTo>
                    <a:pt x="995" y="129"/>
                  </a:lnTo>
                  <a:lnTo>
                    <a:pt x="1009" y="173"/>
                  </a:lnTo>
                  <a:lnTo>
                    <a:pt x="988" y="225"/>
                  </a:lnTo>
                  <a:lnTo>
                    <a:pt x="940" y="267"/>
                  </a:lnTo>
                  <a:lnTo>
                    <a:pt x="896" y="302"/>
                  </a:lnTo>
                  <a:lnTo>
                    <a:pt x="850" y="322"/>
                  </a:lnTo>
                  <a:lnTo>
                    <a:pt x="809" y="339"/>
                  </a:lnTo>
                  <a:lnTo>
                    <a:pt x="757" y="346"/>
                  </a:lnTo>
                  <a:lnTo>
                    <a:pt x="698" y="357"/>
                  </a:lnTo>
                  <a:lnTo>
                    <a:pt x="629" y="360"/>
                  </a:lnTo>
                  <a:lnTo>
                    <a:pt x="550" y="371"/>
                  </a:lnTo>
                  <a:lnTo>
                    <a:pt x="442" y="371"/>
                  </a:lnTo>
                  <a:lnTo>
                    <a:pt x="338" y="374"/>
                  </a:lnTo>
                  <a:lnTo>
                    <a:pt x="242" y="371"/>
                  </a:lnTo>
                  <a:lnTo>
                    <a:pt x="165" y="367"/>
                  </a:lnTo>
                  <a:lnTo>
                    <a:pt x="93" y="346"/>
                  </a:lnTo>
                  <a:lnTo>
                    <a:pt x="44" y="336"/>
                  </a:lnTo>
                  <a:lnTo>
                    <a:pt x="10" y="308"/>
                  </a:lnTo>
                  <a:lnTo>
                    <a:pt x="0" y="284"/>
                  </a:lnTo>
                  <a:lnTo>
                    <a:pt x="0" y="246"/>
                  </a:lnTo>
                  <a:lnTo>
                    <a:pt x="24" y="204"/>
                  </a:lnTo>
                  <a:lnTo>
                    <a:pt x="62" y="160"/>
                  </a:lnTo>
                  <a:lnTo>
                    <a:pt x="118" y="118"/>
                  </a:lnTo>
                  <a:lnTo>
                    <a:pt x="183" y="77"/>
                  </a:lnTo>
                  <a:lnTo>
                    <a:pt x="266" y="46"/>
                  </a:lnTo>
                  <a:lnTo>
                    <a:pt x="360" y="17"/>
                  </a:lnTo>
                  <a:lnTo>
                    <a:pt x="473" y="8"/>
                  </a:lnTo>
                  <a:close/>
                </a:path>
              </a:pathLst>
            </a:custGeom>
            <a:solidFill>
              <a:srgbClr val="FF0066">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 name="Group 154">
            <a:extLst>
              <a:ext uri="{FF2B5EF4-FFF2-40B4-BE49-F238E27FC236}">
                <a16:creationId xmlns:a16="http://schemas.microsoft.com/office/drawing/2014/main" id="{90F37E40-B952-4721-8EDB-44E4396C7506}"/>
              </a:ext>
            </a:extLst>
          </p:cNvPr>
          <p:cNvGrpSpPr>
            <a:grpSpLocks/>
          </p:cNvGrpSpPr>
          <p:nvPr/>
        </p:nvGrpSpPr>
        <p:grpSpPr bwMode="auto">
          <a:xfrm>
            <a:off x="4859338" y="4941888"/>
            <a:ext cx="865187" cy="936625"/>
            <a:chOff x="3061" y="3113"/>
            <a:chExt cx="545" cy="590"/>
          </a:xfrm>
        </p:grpSpPr>
        <p:sp>
          <p:nvSpPr>
            <p:cNvPr id="15515" name="Freeform 155">
              <a:extLst>
                <a:ext uri="{FF2B5EF4-FFF2-40B4-BE49-F238E27FC236}">
                  <a16:creationId xmlns:a16="http://schemas.microsoft.com/office/drawing/2014/main" id="{8488A94D-A36D-4C49-83E4-3FEC885252B7}"/>
                </a:ext>
              </a:extLst>
            </p:cNvPr>
            <p:cNvSpPr>
              <a:spLocks/>
            </p:cNvSpPr>
            <p:nvPr/>
          </p:nvSpPr>
          <p:spPr bwMode="auto">
            <a:xfrm rot="-3044318">
              <a:off x="3039" y="3135"/>
              <a:ext cx="590" cy="545"/>
            </a:xfrm>
            <a:custGeom>
              <a:avLst/>
              <a:gdLst/>
              <a:ahLst/>
              <a:cxnLst>
                <a:cxn ang="0">
                  <a:pos x="330" y="4110"/>
                </a:cxn>
                <a:cxn ang="0">
                  <a:pos x="1260" y="3421"/>
                </a:cxn>
                <a:cxn ang="0">
                  <a:pos x="2160" y="3210"/>
                </a:cxn>
                <a:cxn ang="0">
                  <a:pos x="2821" y="3300"/>
                </a:cxn>
                <a:cxn ang="0">
                  <a:pos x="2970" y="2970"/>
                </a:cxn>
                <a:cxn ang="0">
                  <a:pos x="2880" y="2129"/>
                </a:cxn>
                <a:cxn ang="0">
                  <a:pos x="3000" y="1140"/>
                </a:cxn>
                <a:cxn ang="0">
                  <a:pos x="3390" y="330"/>
                </a:cxn>
                <a:cxn ang="0">
                  <a:pos x="4230" y="270"/>
                </a:cxn>
                <a:cxn ang="0">
                  <a:pos x="4860" y="990"/>
                </a:cxn>
                <a:cxn ang="0">
                  <a:pos x="5160" y="1740"/>
                </a:cxn>
                <a:cxn ang="0">
                  <a:pos x="5340" y="2370"/>
                </a:cxn>
                <a:cxn ang="0">
                  <a:pos x="5820" y="2490"/>
                </a:cxn>
                <a:cxn ang="0">
                  <a:pos x="6480" y="2250"/>
                </a:cxn>
                <a:cxn ang="0">
                  <a:pos x="7500" y="2190"/>
                </a:cxn>
                <a:cxn ang="0">
                  <a:pos x="8700" y="2370"/>
                </a:cxn>
                <a:cxn ang="0">
                  <a:pos x="9030" y="2970"/>
                </a:cxn>
                <a:cxn ang="0">
                  <a:pos x="8520" y="3720"/>
                </a:cxn>
                <a:cxn ang="0">
                  <a:pos x="7800" y="4200"/>
                </a:cxn>
                <a:cxn ang="0">
                  <a:pos x="7050" y="4500"/>
                </a:cxn>
                <a:cxn ang="0">
                  <a:pos x="7080" y="4860"/>
                </a:cxn>
                <a:cxn ang="0">
                  <a:pos x="7620" y="5370"/>
                </a:cxn>
                <a:cxn ang="0">
                  <a:pos x="7950" y="6210"/>
                </a:cxn>
                <a:cxn ang="0">
                  <a:pos x="7950" y="7470"/>
                </a:cxn>
                <a:cxn ang="0">
                  <a:pos x="7410" y="8010"/>
                </a:cxn>
                <a:cxn ang="0">
                  <a:pos x="6690" y="7770"/>
                </a:cxn>
                <a:cxn ang="0">
                  <a:pos x="6090" y="7350"/>
                </a:cxn>
                <a:cxn ang="0">
                  <a:pos x="5489" y="6780"/>
                </a:cxn>
                <a:cxn ang="0">
                  <a:pos x="5070" y="6750"/>
                </a:cxn>
                <a:cxn ang="0">
                  <a:pos x="4740" y="7260"/>
                </a:cxn>
                <a:cxn ang="0">
                  <a:pos x="4200" y="7890"/>
                </a:cxn>
                <a:cxn ang="0">
                  <a:pos x="3240" y="8460"/>
                </a:cxn>
                <a:cxn ang="0">
                  <a:pos x="2460" y="8130"/>
                </a:cxn>
                <a:cxn ang="0">
                  <a:pos x="2399" y="7110"/>
                </a:cxn>
                <a:cxn ang="0">
                  <a:pos x="2550" y="6300"/>
                </a:cxn>
                <a:cxn ang="0">
                  <a:pos x="2790" y="5700"/>
                </a:cxn>
                <a:cxn ang="0">
                  <a:pos x="2700" y="5280"/>
                </a:cxn>
                <a:cxn ang="0">
                  <a:pos x="2070" y="5340"/>
                </a:cxn>
                <a:cxn ang="0">
                  <a:pos x="1290" y="5219"/>
                </a:cxn>
                <a:cxn ang="0">
                  <a:pos x="360" y="4830"/>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9900"/>
            </a:solidFill>
            <a:ln w="0">
              <a:noFill/>
              <a:prstDash val="solid"/>
              <a:round/>
              <a:headEnd/>
              <a:tailEnd/>
            </a:ln>
            <a:effectLst>
              <a:outerShdw dist="35921" dir="2700000" algn="ctr" rotWithShape="0">
                <a:srgbClr val="000000"/>
              </a:outerShdw>
            </a:effectLst>
          </p:spPr>
          <p:txBody>
            <a:bodyPr/>
            <a:lstStyle/>
            <a:p>
              <a:pPr>
                <a:defRPr/>
              </a:pPr>
              <a:endParaRPr lang="ar-SA"/>
            </a:p>
          </p:txBody>
        </p:sp>
        <p:sp>
          <p:nvSpPr>
            <p:cNvPr id="22545" name="Oval 156">
              <a:extLst>
                <a:ext uri="{FF2B5EF4-FFF2-40B4-BE49-F238E27FC236}">
                  <a16:creationId xmlns:a16="http://schemas.microsoft.com/office/drawing/2014/main" id="{7F3C3D05-E969-46CF-BB6D-629CC1CD0C03}"/>
                </a:ext>
              </a:extLst>
            </p:cNvPr>
            <p:cNvSpPr>
              <a:spLocks noChangeArrowheads="1"/>
            </p:cNvSpPr>
            <p:nvPr/>
          </p:nvSpPr>
          <p:spPr bwMode="auto">
            <a:xfrm rot="-3044318">
              <a:off x="3272" y="3355"/>
              <a:ext cx="116" cy="86"/>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sp>
        <p:nvSpPr>
          <p:cNvPr id="15517" name="Freeform 157">
            <a:hlinkClick r:id="rId2" action="ppaction://hlinksldjump"/>
            <a:extLst>
              <a:ext uri="{FF2B5EF4-FFF2-40B4-BE49-F238E27FC236}">
                <a16:creationId xmlns:a16="http://schemas.microsoft.com/office/drawing/2014/main" id="{97A07497-ACB1-4399-8117-72D851B8248F}"/>
              </a:ext>
            </a:extLst>
          </p:cNvPr>
          <p:cNvSpPr>
            <a:spLocks/>
          </p:cNvSpPr>
          <p:nvPr/>
        </p:nvSpPr>
        <p:spPr bwMode="auto">
          <a:xfrm rot="-278059">
            <a:off x="2555875" y="3357563"/>
            <a:ext cx="1385888" cy="1412875"/>
          </a:xfrm>
          <a:custGeom>
            <a:avLst/>
            <a:gdLst>
              <a:gd name="T0" fmla="*/ 1829 w 3515"/>
              <a:gd name="T1" fmla="*/ 1550 h 3569"/>
              <a:gd name="T2" fmla="*/ 1965 w 3515"/>
              <a:gd name="T3" fmla="*/ 1187 h 3569"/>
              <a:gd name="T4" fmla="*/ 2192 w 3515"/>
              <a:gd name="T5" fmla="*/ 915 h 3569"/>
              <a:gd name="T6" fmla="*/ 2555 w 3515"/>
              <a:gd name="T7" fmla="*/ 688 h 3569"/>
              <a:gd name="T8" fmla="*/ 3054 w 3515"/>
              <a:gd name="T9" fmla="*/ 734 h 3569"/>
              <a:gd name="T10" fmla="*/ 3417 w 3515"/>
              <a:gd name="T11" fmla="*/ 1142 h 3569"/>
              <a:gd name="T12" fmla="*/ 3508 w 3515"/>
              <a:gd name="T13" fmla="*/ 1505 h 3569"/>
              <a:gd name="T14" fmla="*/ 3462 w 3515"/>
              <a:gd name="T15" fmla="*/ 1913 h 3569"/>
              <a:gd name="T16" fmla="*/ 3326 w 3515"/>
              <a:gd name="T17" fmla="*/ 2185 h 3569"/>
              <a:gd name="T18" fmla="*/ 3099 w 3515"/>
              <a:gd name="T19" fmla="*/ 2412 h 3569"/>
              <a:gd name="T20" fmla="*/ 2782 w 3515"/>
              <a:gd name="T21" fmla="*/ 2593 h 3569"/>
              <a:gd name="T22" fmla="*/ 2464 w 3515"/>
              <a:gd name="T23" fmla="*/ 2820 h 3569"/>
              <a:gd name="T24" fmla="*/ 1965 w 3515"/>
              <a:gd name="T25" fmla="*/ 3319 h 3569"/>
              <a:gd name="T26" fmla="*/ 1693 w 3515"/>
              <a:gd name="T27" fmla="*/ 3546 h 3569"/>
              <a:gd name="T28" fmla="*/ 1376 w 3515"/>
              <a:gd name="T29" fmla="*/ 3183 h 3569"/>
              <a:gd name="T30" fmla="*/ 423 w 3515"/>
              <a:gd name="T31" fmla="*/ 2231 h 3569"/>
              <a:gd name="T32" fmla="*/ 106 w 3515"/>
              <a:gd name="T33" fmla="*/ 1822 h 3569"/>
              <a:gd name="T34" fmla="*/ 15 w 3515"/>
              <a:gd name="T35" fmla="*/ 1414 h 3569"/>
              <a:gd name="T36" fmla="*/ 60 w 3515"/>
              <a:gd name="T37" fmla="*/ 960 h 3569"/>
              <a:gd name="T38" fmla="*/ 378 w 3515"/>
              <a:gd name="T39" fmla="*/ 416 h 3569"/>
              <a:gd name="T40" fmla="*/ 922 w 3515"/>
              <a:gd name="T41" fmla="*/ 53 h 3569"/>
              <a:gd name="T42" fmla="*/ 1466 w 3515"/>
              <a:gd name="T43" fmla="*/ 99 h 3569"/>
              <a:gd name="T44" fmla="*/ 1784 w 3515"/>
              <a:gd name="T45" fmla="*/ 507 h 3569"/>
              <a:gd name="T46" fmla="*/ 1829 w 3515"/>
              <a:gd name="T47" fmla="*/ 1550 h 3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15"/>
              <a:gd name="T73" fmla="*/ 0 h 3569"/>
              <a:gd name="T74" fmla="*/ 3515 w 3515"/>
              <a:gd name="T75" fmla="*/ 3569 h 3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15" h="3569">
                <a:moveTo>
                  <a:pt x="1829" y="1550"/>
                </a:moveTo>
                <a:cubicBezTo>
                  <a:pt x="1859" y="1663"/>
                  <a:pt x="1904" y="1293"/>
                  <a:pt x="1965" y="1187"/>
                </a:cubicBezTo>
                <a:cubicBezTo>
                  <a:pt x="2026" y="1081"/>
                  <a:pt x="2094" y="998"/>
                  <a:pt x="2192" y="915"/>
                </a:cubicBezTo>
                <a:cubicBezTo>
                  <a:pt x="2290" y="832"/>
                  <a:pt x="2412" y="718"/>
                  <a:pt x="2555" y="688"/>
                </a:cubicBezTo>
                <a:cubicBezTo>
                  <a:pt x="2698" y="658"/>
                  <a:pt x="2910" y="658"/>
                  <a:pt x="3054" y="734"/>
                </a:cubicBezTo>
                <a:cubicBezTo>
                  <a:pt x="3198" y="810"/>
                  <a:pt x="3341" y="1014"/>
                  <a:pt x="3417" y="1142"/>
                </a:cubicBezTo>
                <a:cubicBezTo>
                  <a:pt x="3493" y="1270"/>
                  <a:pt x="3501" y="1377"/>
                  <a:pt x="3508" y="1505"/>
                </a:cubicBezTo>
                <a:cubicBezTo>
                  <a:pt x="3515" y="1633"/>
                  <a:pt x="3492" y="1800"/>
                  <a:pt x="3462" y="1913"/>
                </a:cubicBezTo>
                <a:cubicBezTo>
                  <a:pt x="3432" y="2026"/>
                  <a:pt x="3386" y="2102"/>
                  <a:pt x="3326" y="2185"/>
                </a:cubicBezTo>
                <a:cubicBezTo>
                  <a:pt x="3266" y="2268"/>
                  <a:pt x="3190" y="2344"/>
                  <a:pt x="3099" y="2412"/>
                </a:cubicBezTo>
                <a:cubicBezTo>
                  <a:pt x="3008" y="2480"/>
                  <a:pt x="2888" y="2525"/>
                  <a:pt x="2782" y="2593"/>
                </a:cubicBezTo>
                <a:cubicBezTo>
                  <a:pt x="2676" y="2661"/>
                  <a:pt x="2600" y="2699"/>
                  <a:pt x="2464" y="2820"/>
                </a:cubicBezTo>
                <a:cubicBezTo>
                  <a:pt x="2328" y="2941"/>
                  <a:pt x="2094" y="3198"/>
                  <a:pt x="1965" y="3319"/>
                </a:cubicBezTo>
                <a:cubicBezTo>
                  <a:pt x="1836" y="3440"/>
                  <a:pt x="1791" y="3569"/>
                  <a:pt x="1693" y="3546"/>
                </a:cubicBezTo>
                <a:cubicBezTo>
                  <a:pt x="1595" y="3523"/>
                  <a:pt x="1587" y="3402"/>
                  <a:pt x="1376" y="3183"/>
                </a:cubicBezTo>
                <a:cubicBezTo>
                  <a:pt x="1165" y="2964"/>
                  <a:pt x="635" y="2458"/>
                  <a:pt x="423" y="2231"/>
                </a:cubicBezTo>
                <a:cubicBezTo>
                  <a:pt x="211" y="2004"/>
                  <a:pt x="174" y="1958"/>
                  <a:pt x="106" y="1822"/>
                </a:cubicBezTo>
                <a:cubicBezTo>
                  <a:pt x="38" y="1686"/>
                  <a:pt x="23" y="1558"/>
                  <a:pt x="15" y="1414"/>
                </a:cubicBezTo>
                <a:cubicBezTo>
                  <a:pt x="7" y="1270"/>
                  <a:pt x="0" y="1126"/>
                  <a:pt x="60" y="960"/>
                </a:cubicBezTo>
                <a:cubicBezTo>
                  <a:pt x="120" y="794"/>
                  <a:pt x="234" y="567"/>
                  <a:pt x="378" y="416"/>
                </a:cubicBezTo>
                <a:cubicBezTo>
                  <a:pt x="522" y="265"/>
                  <a:pt x="741" y="106"/>
                  <a:pt x="922" y="53"/>
                </a:cubicBezTo>
                <a:cubicBezTo>
                  <a:pt x="1103" y="0"/>
                  <a:pt x="1322" y="23"/>
                  <a:pt x="1466" y="99"/>
                </a:cubicBezTo>
                <a:cubicBezTo>
                  <a:pt x="1610" y="175"/>
                  <a:pt x="1716" y="265"/>
                  <a:pt x="1784" y="507"/>
                </a:cubicBezTo>
                <a:cubicBezTo>
                  <a:pt x="1852" y="749"/>
                  <a:pt x="1799" y="1437"/>
                  <a:pt x="1829" y="1550"/>
                </a:cubicBezTo>
                <a:close/>
              </a:path>
            </a:pathLst>
          </a:custGeom>
          <a:solidFill>
            <a:srgbClr val="00CCFF"/>
          </a:solidFill>
          <a:ln>
            <a:noFill/>
          </a:ln>
          <a:extLst>
            <a:ext uri="{91240B29-F687-4F45-9708-019B960494DF}">
              <a14:hiddenLine xmlns:a14="http://schemas.microsoft.com/office/drawing/2010/main" w="66675" cmpd="sng">
                <a:solidFill>
                  <a:srgbClr val="000000"/>
                </a:solidFill>
                <a:round/>
                <a:headEnd/>
                <a:tailEnd/>
              </a14:hiddenLine>
            </a:ext>
          </a:extLst>
        </p:spPr>
        <p:txBody>
          <a:bodyPr/>
          <a:lstStyle/>
          <a:p>
            <a:endParaRPr lang="en-US"/>
          </a:p>
        </p:txBody>
      </p:sp>
      <p:sp>
        <p:nvSpPr>
          <p:cNvPr id="15518" name="Freeform 158">
            <a:hlinkClick r:id="rId3" action="ppaction://hlinksldjump"/>
            <a:extLst>
              <a:ext uri="{FF2B5EF4-FFF2-40B4-BE49-F238E27FC236}">
                <a16:creationId xmlns:a16="http://schemas.microsoft.com/office/drawing/2014/main" id="{511454B6-6B0C-4F8F-A537-D334463A90FC}"/>
              </a:ext>
            </a:extLst>
          </p:cNvPr>
          <p:cNvSpPr>
            <a:spLocks/>
          </p:cNvSpPr>
          <p:nvPr/>
        </p:nvSpPr>
        <p:spPr bwMode="auto">
          <a:xfrm rot="-278059">
            <a:off x="2555875" y="1268413"/>
            <a:ext cx="1385888" cy="1412875"/>
          </a:xfrm>
          <a:custGeom>
            <a:avLst/>
            <a:gdLst>
              <a:gd name="T0" fmla="*/ 1829 w 3515"/>
              <a:gd name="T1" fmla="*/ 1550 h 3569"/>
              <a:gd name="T2" fmla="*/ 1965 w 3515"/>
              <a:gd name="T3" fmla="*/ 1187 h 3569"/>
              <a:gd name="T4" fmla="*/ 2192 w 3515"/>
              <a:gd name="T5" fmla="*/ 915 h 3569"/>
              <a:gd name="T6" fmla="*/ 2555 w 3515"/>
              <a:gd name="T7" fmla="*/ 688 h 3569"/>
              <a:gd name="T8" fmla="*/ 3054 w 3515"/>
              <a:gd name="T9" fmla="*/ 734 h 3569"/>
              <a:gd name="T10" fmla="*/ 3417 w 3515"/>
              <a:gd name="T11" fmla="*/ 1142 h 3569"/>
              <a:gd name="T12" fmla="*/ 3508 w 3515"/>
              <a:gd name="T13" fmla="*/ 1505 h 3569"/>
              <a:gd name="T14" fmla="*/ 3462 w 3515"/>
              <a:gd name="T15" fmla="*/ 1913 h 3569"/>
              <a:gd name="T16" fmla="*/ 3326 w 3515"/>
              <a:gd name="T17" fmla="*/ 2185 h 3569"/>
              <a:gd name="T18" fmla="*/ 3099 w 3515"/>
              <a:gd name="T19" fmla="*/ 2412 h 3569"/>
              <a:gd name="T20" fmla="*/ 2782 w 3515"/>
              <a:gd name="T21" fmla="*/ 2593 h 3569"/>
              <a:gd name="T22" fmla="*/ 2464 w 3515"/>
              <a:gd name="T23" fmla="*/ 2820 h 3569"/>
              <a:gd name="T24" fmla="*/ 1965 w 3515"/>
              <a:gd name="T25" fmla="*/ 3319 h 3569"/>
              <a:gd name="T26" fmla="*/ 1693 w 3515"/>
              <a:gd name="T27" fmla="*/ 3546 h 3569"/>
              <a:gd name="T28" fmla="*/ 1376 w 3515"/>
              <a:gd name="T29" fmla="*/ 3183 h 3569"/>
              <a:gd name="T30" fmla="*/ 423 w 3515"/>
              <a:gd name="T31" fmla="*/ 2231 h 3569"/>
              <a:gd name="T32" fmla="*/ 106 w 3515"/>
              <a:gd name="T33" fmla="*/ 1822 h 3569"/>
              <a:gd name="T34" fmla="*/ 15 w 3515"/>
              <a:gd name="T35" fmla="*/ 1414 h 3569"/>
              <a:gd name="T36" fmla="*/ 60 w 3515"/>
              <a:gd name="T37" fmla="*/ 960 h 3569"/>
              <a:gd name="T38" fmla="*/ 378 w 3515"/>
              <a:gd name="T39" fmla="*/ 416 h 3569"/>
              <a:gd name="T40" fmla="*/ 922 w 3515"/>
              <a:gd name="T41" fmla="*/ 53 h 3569"/>
              <a:gd name="T42" fmla="*/ 1466 w 3515"/>
              <a:gd name="T43" fmla="*/ 99 h 3569"/>
              <a:gd name="T44" fmla="*/ 1784 w 3515"/>
              <a:gd name="T45" fmla="*/ 507 h 3569"/>
              <a:gd name="T46" fmla="*/ 1829 w 3515"/>
              <a:gd name="T47" fmla="*/ 1550 h 3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15"/>
              <a:gd name="T73" fmla="*/ 0 h 3569"/>
              <a:gd name="T74" fmla="*/ 3515 w 3515"/>
              <a:gd name="T75" fmla="*/ 3569 h 3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15" h="3569">
                <a:moveTo>
                  <a:pt x="1829" y="1550"/>
                </a:moveTo>
                <a:cubicBezTo>
                  <a:pt x="1859" y="1663"/>
                  <a:pt x="1904" y="1293"/>
                  <a:pt x="1965" y="1187"/>
                </a:cubicBezTo>
                <a:cubicBezTo>
                  <a:pt x="2026" y="1081"/>
                  <a:pt x="2094" y="998"/>
                  <a:pt x="2192" y="915"/>
                </a:cubicBezTo>
                <a:cubicBezTo>
                  <a:pt x="2290" y="832"/>
                  <a:pt x="2412" y="718"/>
                  <a:pt x="2555" y="688"/>
                </a:cubicBezTo>
                <a:cubicBezTo>
                  <a:pt x="2698" y="658"/>
                  <a:pt x="2910" y="658"/>
                  <a:pt x="3054" y="734"/>
                </a:cubicBezTo>
                <a:cubicBezTo>
                  <a:pt x="3198" y="810"/>
                  <a:pt x="3341" y="1014"/>
                  <a:pt x="3417" y="1142"/>
                </a:cubicBezTo>
                <a:cubicBezTo>
                  <a:pt x="3493" y="1270"/>
                  <a:pt x="3501" y="1377"/>
                  <a:pt x="3508" y="1505"/>
                </a:cubicBezTo>
                <a:cubicBezTo>
                  <a:pt x="3515" y="1633"/>
                  <a:pt x="3492" y="1800"/>
                  <a:pt x="3462" y="1913"/>
                </a:cubicBezTo>
                <a:cubicBezTo>
                  <a:pt x="3432" y="2026"/>
                  <a:pt x="3386" y="2102"/>
                  <a:pt x="3326" y="2185"/>
                </a:cubicBezTo>
                <a:cubicBezTo>
                  <a:pt x="3266" y="2268"/>
                  <a:pt x="3190" y="2344"/>
                  <a:pt x="3099" y="2412"/>
                </a:cubicBezTo>
                <a:cubicBezTo>
                  <a:pt x="3008" y="2480"/>
                  <a:pt x="2888" y="2525"/>
                  <a:pt x="2782" y="2593"/>
                </a:cubicBezTo>
                <a:cubicBezTo>
                  <a:pt x="2676" y="2661"/>
                  <a:pt x="2600" y="2699"/>
                  <a:pt x="2464" y="2820"/>
                </a:cubicBezTo>
                <a:cubicBezTo>
                  <a:pt x="2328" y="2941"/>
                  <a:pt x="2094" y="3198"/>
                  <a:pt x="1965" y="3319"/>
                </a:cubicBezTo>
                <a:cubicBezTo>
                  <a:pt x="1836" y="3440"/>
                  <a:pt x="1791" y="3569"/>
                  <a:pt x="1693" y="3546"/>
                </a:cubicBezTo>
                <a:cubicBezTo>
                  <a:pt x="1595" y="3523"/>
                  <a:pt x="1587" y="3402"/>
                  <a:pt x="1376" y="3183"/>
                </a:cubicBezTo>
                <a:cubicBezTo>
                  <a:pt x="1165" y="2964"/>
                  <a:pt x="635" y="2458"/>
                  <a:pt x="423" y="2231"/>
                </a:cubicBezTo>
                <a:cubicBezTo>
                  <a:pt x="211" y="2004"/>
                  <a:pt x="174" y="1958"/>
                  <a:pt x="106" y="1822"/>
                </a:cubicBezTo>
                <a:cubicBezTo>
                  <a:pt x="38" y="1686"/>
                  <a:pt x="23" y="1558"/>
                  <a:pt x="15" y="1414"/>
                </a:cubicBezTo>
                <a:cubicBezTo>
                  <a:pt x="7" y="1270"/>
                  <a:pt x="0" y="1126"/>
                  <a:pt x="60" y="960"/>
                </a:cubicBezTo>
                <a:cubicBezTo>
                  <a:pt x="120" y="794"/>
                  <a:pt x="234" y="567"/>
                  <a:pt x="378" y="416"/>
                </a:cubicBezTo>
                <a:cubicBezTo>
                  <a:pt x="522" y="265"/>
                  <a:pt x="741" y="106"/>
                  <a:pt x="922" y="53"/>
                </a:cubicBezTo>
                <a:cubicBezTo>
                  <a:pt x="1103" y="0"/>
                  <a:pt x="1322" y="23"/>
                  <a:pt x="1466" y="99"/>
                </a:cubicBezTo>
                <a:cubicBezTo>
                  <a:pt x="1610" y="175"/>
                  <a:pt x="1716" y="265"/>
                  <a:pt x="1784" y="507"/>
                </a:cubicBezTo>
                <a:cubicBezTo>
                  <a:pt x="1852" y="749"/>
                  <a:pt x="1799" y="1437"/>
                  <a:pt x="1829" y="1550"/>
                </a:cubicBezTo>
                <a:close/>
              </a:path>
            </a:pathLst>
          </a:custGeom>
          <a:solidFill>
            <a:schemeClr val="folHlink"/>
          </a:solidFill>
          <a:ln>
            <a:noFill/>
          </a:ln>
          <a:extLst>
            <a:ext uri="{91240B29-F687-4F45-9708-019B960494DF}">
              <a14:hiddenLine xmlns:a14="http://schemas.microsoft.com/office/drawing/2010/main" w="66675" cmpd="sng">
                <a:solidFill>
                  <a:srgbClr val="000000"/>
                </a:solidFill>
                <a:round/>
                <a:headEnd/>
                <a:tailEnd/>
              </a14:hiddenLine>
            </a:ext>
          </a:extLst>
        </p:spPr>
        <p:txBody>
          <a:bodyPr/>
          <a:lstStyle/>
          <a:p>
            <a:endParaRPr lang="en-US"/>
          </a:p>
        </p:txBody>
      </p:sp>
      <p:sp>
        <p:nvSpPr>
          <p:cNvPr id="15519" name="Freeform 159">
            <a:hlinkClick r:id="rId4" action="ppaction://hlinksldjump"/>
            <a:extLst>
              <a:ext uri="{FF2B5EF4-FFF2-40B4-BE49-F238E27FC236}">
                <a16:creationId xmlns:a16="http://schemas.microsoft.com/office/drawing/2014/main" id="{5E9AE6E7-BDA9-4548-8BBF-E178FD6832DF}"/>
              </a:ext>
            </a:extLst>
          </p:cNvPr>
          <p:cNvSpPr>
            <a:spLocks/>
          </p:cNvSpPr>
          <p:nvPr/>
        </p:nvSpPr>
        <p:spPr bwMode="auto">
          <a:xfrm rot="-278059">
            <a:off x="3851275" y="2060575"/>
            <a:ext cx="1385888" cy="1412875"/>
          </a:xfrm>
          <a:custGeom>
            <a:avLst/>
            <a:gdLst>
              <a:gd name="T0" fmla="*/ 1829 w 3515"/>
              <a:gd name="T1" fmla="*/ 1550 h 3569"/>
              <a:gd name="T2" fmla="*/ 1965 w 3515"/>
              <a:gd name="T3" fmla="*/ 1187 h 3569"/>
              <a:gd name="T4" fmla="*/ 2192 w 3515"/>
              <a:gd name="T5" fmla="*/ 915 h 3569"/>
              <a:gd name="T6" fmla="*/ 2555 w 3515"/>
              <a:gd name="T7" fmla="*/ 688 h 3569"/>
              <a:gd name="T8" fmla="*/ 3054 w 3515"/>
              <a:gd name="T9" fmla="*/ 734 h 3569"/>
              <a:gd name="T10" fmla="*/ 3417 w 3515"/>
              <a:gd name="T11" fmla="*/ 1142 h 3569"/>
              <a:gd name="T12" fmla="*/ 3508 w 3515"/>
              <a:gd name="T13" fmla="*/ 1505 h 3569"/>
              <a:gd name="T14" fmla="*/ 3462 w 3515"/>
              <a:gd name="T15" fmla="*/ 1913 h 3569"/>
              <a:gd name="T16" fmla="*/ 3326 w 3515"/>
              <a:gd name="T17" fmla="*/ 2185 h 3569"/>
              <a:gd name="T18" fmla="*/ 3099 w 3515"/>
              <a:gd name="T19" fmla="*/ 2412 h 3569"/>
              <a:gd name="T20" fmla="*/ 2782 w 3515"/>
              <a:gd name="T21" fmla="*/ 2593 h 3569"/>
              <a:gd name="T22" fmla="*/ 2464 w 3515"/>
              <a:gd name="T23" fmla="*/ 2820 h 3569"/>
              <a:gd name="T24" fmla="*/ 1965 w 3515"/>
              <a:gd name="T25" fmla="*/ 3319 h 3569"/>
              <a:gd name="T26" fmla="*/ 1693 w 3515"/>
              <a:gd name="T27" fmla="*/ 3546 h 3569"/>
              <a:gd name="T28" fmla="*/ 1376 w 3515"/>
              <a:gd name="T29" fmla="*/ 3183 h 3569"/>
              <a:gd name="T30" fmla="*/ 423 w 3515"/>
              <a:gd name="T31" fmla="*/ 2231 h 3569"/>
              <a:gd name="T32" fmla="*/ 106 w 3515"/>
              <a:gd name="T33" fmla="*/ 1822 h 3569"/>
              <a:gd name="T34" fmla="*/ 15 w 3515"/>
              <a:gd name="T35" fmla="*/ 1414 h 3569"/>
              <a:gd name="T36" fmla="*/ 60 w 3515"/>
              <a:gd name="T37" fmla="*/ 960 h 3569"/>
              <a:gd name="T38" fmla="*/ 378 w 3515"/>
              <a:gd name="T39" fmla="*/ 416 h 3569"/>
              <a:gd name="T40" fmla="*/ 922 w 3515"/>
              <a:gd name="T41" fmla="*/ 53 h 3569"/>
              <a:gd name="T42" fmla="*/ 1466 w 3515"/>
              <a:gd name="T43" fmla="*/ 99 h 3569"/>
              <a:gd name="T44" fmla="*/ 1784 w 3515"/>
              <a:gd name="T45" fmla="*/ 507 h 3569"/>
              <a:gd name="T46" fmla="*/ 1829 w 3515"/>
              <a:gd name="T47" fmla="*/ 1550 h 3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15"/>
              <a:gd name="T73" fmla="*/ 0 h 3569"/>
              <a:gd name="T74" fmla="*/ 3515 w 3515"/>
              <a:gd name="T75" fmla="*/ 3569 h 3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15" h="3569">
                <a:moveTo>
                  <a:pt x="1829" y="1550"/>
                </a:moveTo>
                <a:cubicBezTo>
                  <a:pt x="1859" y="1663"/>
                  <a:pt x="1904" y="1293"/>
                  <a:pt x="1965" y="1187"/>
                </a:cubicBezTo>
                <a:cubicBezTo>
                  <a:pt x="2026" y="1081"/>
                  <a:pt x="2094" y="998"/>
                  <a:pt x="2192" y="915"/>
                </a:cubicBezTo>
                <a:cubicBezTo>
                  <a:pt x="2290" y="832"/>
                  <a:pt x="2412" y="718"/>
                  <a:pt x="2555" y="688"/>
                </a:cubicBezTo>
                <a:cubicBezTo>
                  <a:pt x="2698" y="658"/>
                  <a:pt x="2910" y="658"/>
                  <a:pt x="3054" y="734"/>
                </a:cubicBezTo>
                <a:cubicBezTo>
                  <a:pt x="3198" y="810"/>
                  <a:pt x="3341" y="1014"/>
                  <a:pt x="3417" y="1142"/>
                </a:cubicBezTo>
                <a:cubicBezTo>
                  <a:pt x="3493" y="1270"/>
                  <a:pt x="3501" y="1377"/>
                  <a:pt x="3508" y="1505"/>
                </a:cubicBezTo>
                <a:cubicBezTo>
                  <a:pt x="3515" y="1633"/>
                  <a:pt x="3492" y="1800"/>
                  <a:pt x="3462" y="1913"/>
                </a:cubicBezTo>
                <a:cubicBezTo>
                  <a:pt x="3432" y="2026"/>
                  <a:pt x="3386" y="2102"/>
                  <a:pt x="3326" y="2185"/>
                </a:cubicBezTo>
                <a:cubicBezTo>
                  <a:pt x="3266" y="2268"/>
                  <a:pt x="3190" y="2344"/>
                  <a:pt x="3099" y="2412"/>
                </a:cubicBezTo>
                <a:cubicBezTo>
                  <a:pt x="3008" y="2480"/>
                  <a:pt x="2888" y="2525"/>
                  <a:pt x="2782" y="2593"/>
                </a:cubicBezTo>
                <a:cubicBezTo>
                  <a:pt x="2676" y="2661"/>
                  <a:pt x="2600" y="2699"/>
                  <a:pt x="2464" y="2820"/>
                </a:cubicBezTo>
                <a:cubicBezTo>
                  <a:pt x="2328" y="2941"/>
                  <a:pt x="2094" y="3198"/>
                  <a:pt x="1965" y="3319"/>
                </a:cubicBezTo>
                <a:cubicBezTo>
                  <a:pt x="1836" y="3440"/>
                  <a:pt x="1791" y="3569"/>
                  <a:pt x="1693" y="3546"/>
                </a:cubicBezTo>
                <a:cubicBezTo>
                  <a:pt x="1595" y="3523"/>
                  <a:pt x="1587" y="3402"/>
                  <a:pt x="1376" y="3183"/>
                </a:cubicBezTo>
                <a:cubicBezTo>
                  <a:pt x="1165" y="2964"/>
                  <a:pt x="635" y="2458"/>
                  <a:pt x="423" y="2231"/>
                </a:cubicBezTo>
                <a:cubicBezTo>
                  <a:pt x="211" y="2004"/>
                  <a:pt x="174" y="1958"/>
                  <a:pt x="106" y="1822"/>
                </a:cubicBezTo>
                <a:cubicBezTo>
                  <a:pt x="38" y="1686"/>
                  <a:pt x="23" y="1558"/>
                  <a:pt x="15" y="1414"/>
                </a:cubicBezTo>
                <a:cubicBezTo>
                  <a:pt x="7" y="1270"/>
                  <a:pt x="0" y="1126"/>
                  <a:pt x="60" y="960"/>
                </a:cubicBezTo>
                <a:cubicBezTo>
                  <a:pt x="120" y="794"/>
                  <a:pt x="234" y="567"/>
                  <a:pt x="378" y="416"/>
                </a:cubicBezTo>
                <a:cubicBezTo>
                  <a:pt x="522" y="265"/>
                  <a:pt x="741" y="106"/>
                  <a:pt x="922" y="53"/>
                </a:cubicBezTo>
                <a:cubicBezTo>
                  <a:pt x="1103" y="0"/>
                  <a:pt x="1322" y="23"/>
                  <a:pt x="1466" y="99"/>
                </a:cubicBezTo>
                <a:cubicBezTo>
                  <a:pt x="1610" y="175"/>
                  <a:pt x="1716" y="265"/>
                  <a:pt x="1784" y="507"/>
                </a:cubicBezTo>
                <a:cubicBezTo>
                  <a:pt x="1852" y="749"/>
                  <a:pt x="1799" y="1437"/>
                  <a:pt x="1829" y="1550"/>
                </a:cubicBezTo>
                <a:close/>
              </a:path>
            </a:pathLst>
          </a:custGeom>
          <a:solidFill>
            <a:srgbClr val="FF66CC"/>
          </a:solidFill>
          <a:ln>
            <a:noFill/>
          </a:ln>
          <a:extLst>
            <a:ext uri="{91240B29-F687-4F45-9708-019B960494DF}">
              <a14:hiddenLine xmlns:a14="http://schemas.microsoft.com/office/drawing/2010/main" w="66675" cmpd="sng">
                <a:solidFill>
                  <a:srgbClr val="000000"/>
                </a:solidFill>
                <a:round/>
                <a:headEnd/>
                <a:tailEnd/>
              </a14:hiddenLine>
            </a:ext>
          </a:extLst>
        </p:spPr>
        <p:txBody>
          <a:bodyPr/>
          <a:lstStyle/>
          <a:p>
            <a:endParaRPr lang="en-US"/>
          </a:p>
        </p:txBody>
      </p:sp>
      <p:sp>
        <p:nvSpPr>
          <p:cNvPr id="15520" name="Freeform 160">
            <a:hlinkClick r:id="rId5" action="ppaction://hlinksldjump"/>
            <a:extLst>
              <a:ext uri="{FF2B5EF4-FFF2-40B4-BE49-F238E27FC236}">
                <a16:creationId xmlns:a16="http://schemas.microsoft.com/office/drawing/2014/main" id="{060C1AC8-7616-4D7F-AB4E-A88DF6928E67}"/>
              </a:ext>
            </a:extLst>
          </p:cNvPr>
          <p:cNvSpPr>
            <a:spLocks/>
          </p:cNvSpPr>
          <p:nvPr/>
        </p:nvSpPr>
        <p:spPr bwMode="auto">
          <a:xfrm rot="-278059">
            <a:off x="5364163" y="1773238"/>
            <a:ext cx="1385887" cy="1412875"/>
          </a:xfrm>
          <a:custGeom>
            <a:avLst/>
            <a:gdLst>
              <a:gd name="T0" fmla="*/ 1829 w 3515"/>
              <a:gd name="T1" fmla="*/ 1550 h 3569"/>
              <a:gd name="T2" fmla="*/ 1965 w 3515"/>
              <a:gd name="T3" fmla="*/ 1187 h 3569"/>
              <a:gd name="T4" fmla="*/ 2192 w 3515"/>
              <a:gd name="T5" fmla="*/ 915 h 3569"/>
              <a:gd name="T6" fmla="*/ 2555 w 3515"/>
              <a:gd name="T7" fmla="*/ 688 h 3569"/>
              <a:gd name="T8" fmla="*/ 3054 w 3515"/>
              <a:gd name="T9" fmla="*/ 734 h 3569"/>
              <a:gd name="T10" fmla="*/ 3417 w 3515"/>
              <a:gd name="T11" fmla="*/ 1142 h 3569"/>
              <a:gd name="T12" fmla="*/ 3508 w 3515"/>
              <a:gd name="T13" fmla="*/ 1505 h 3569"/>
              <a:gd name="T14" fmla="*/ 3462 w 3515"/>
              <a:gd name="T15" fmla="*/ 1913 h 3569"/>
              <a:gd name="T16" fmla="*/ 3326 w 3515"/>
              <a:gd name="T17" fmla="*/ 2185 h 3569"/>
              <a:gd name="T18" fmla="*/ 3099 w 3515"/>
              <a:gd name="T19" fmla="*/ 2412 h 3569"/>
              <a:gd name="T20" fmla="*/ 2782 w 3515"/>
              <a:gd name="T21" fmla="*/ 2593 h 3569"/>
              <a:gd name="T22" fmla="*/ 2464 w 3515"/>
              <a:gd name="T23" fmla="*/ 2820 h 3569"/>
              <a:gd name="T24" fmla="*/ 1965 w 3515"/>
              <a:gd name="T25" fmla="*/ 3319 h 3569"/>
              <a:gd name="T26" fmla="*/ 1693 w 3515"/>
              <a:gd name="T27" fmla="*/ 3546 h 3569"/>
              <a:gd name="T28" fmla="*/ 1376 w 3515"/>
              <a:gd name="T29" fmla="*/ 3183 h 3569"/>
              <a:gd name="T30" fmla="*/ 423 w 3515"/>
              <a:gd name="T31" fmla="*/ 2231 h 3569"/>
              <a:gd name="T32" fmla="*/ 106 w 3515"/>
              <a:gd name="T33" fmla="*/ 1822 h 3569"/>
              <a:gd name="T34" fmla="*/ 15 w 3515"/>
              <a:gd name="T35" fmla="*/ 1414 h 3569"/>
              <a:gd name="T36" fmla="*/ 60 w 3515"/>
              <a:gd name="T37" fmla="*/ 960 h 3569"/>
              <a:gd name="T38" fmla="*/ 378 w 3515"/>
              <a:gd name="T39" fmla="*/ 416 h 3569"/>
              <a:gd name="T40" fmla="*/ 922 w 3515"/>
              <a:gd name="T41" fmla="*/ 53 h 3569"/>
              <a:gd name="T42" fmla="*/ 1466 w 3515"/>
              <a:gd name="T43" fmla="*/ 99 h 3569"/>
              <a:gd name="T44" fmla="*/ 1784 w 3515"/>
              <a:gd name="T45" fmla="*/ 507 h 3569"/>
              <a:gd name="T46" fmla="*/ 1829 w 3515"/>
              <a:gd name="T47" fmla="*/ 1550 h 3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15"/>
              <a:gd name="T73" fmla="*/ 0 h 3569"/>
              <a:gd name="T74" fmla="*/ 3515 w 3515"/>
              <a:gd name="T75" fmla="*/ 3569 h 3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15" h="3569">
                <a:moveTo>
                  <a:pt x="1829" y="1550"/>
                </a:moveTo>
                <a:cubicBezTo>
                  <a:pt x="1859" y="1663"/>
                  <a:pt x="1904" y="1293"/>
                  <a:pt x="1965" y="1187"/>
                </a:cubicBezTo>
                <a:cubicBezTo>
                  <a:pt x="2026" y="1081"/>
                  <a:pt x="2094" y="998"/>
                  <a:pt x="2192" y="915"/>
                </a:cubicBezTo>
                <a:cubicBezTo>
                  <a:pt x="2290" y="832"/>
                  <a:pt x="2412" y="718"/>
                  <a:pt x="2555" y="688"/>
                </a:cubicBezTo>
                <a:cubicBezTo>
                  <a:pt x="2698" y="658"/>
                  <a:pt x="2910" y="658"/>
                  <a:pt x="3054" y="734"/>
                </a:cubicBezTo>
                <a:cubicBezTo>
                  <a:pt x="3198" y="810"/>
                  <a:pt x="3341" y="1014"/>
                  <a:pt x="3417" y="1142"/>
                </a:cubicBezTo>
                <a:cubicBezTo>
                  <a:pt x="3493" y="1270"/>
                  <a:pt x="3501" y="1377"/>
                  <a:pt x="3508" y="1505"/>
                </a:cubicBezTo>
                <a:cubicBezTo>
                  <a:pt x="3515" y="1633"/>
                  <a:pt x="3492" y="1800"/>
                  <a:pt x="3462" y="1913"/>
                </a:cubicBezTo>
                <a:cubicBezTo>
                  <a:pt x="3432" y="2026"/>
                  <a:pt x="3386" y="2102"/>
                  <a:pt x="3326" y="2185"/>
                </a:cubicBezTo>
                <a:cubicBezTo>
                  <a:pt x="3266" y="2268"/>
                  <a:pt x="3190" y="2344"/>
                  <a:pt x="3099" y="2412"/>
                </a:cubicBezTo>
                <a:cubicBezTo>
                  <a:pt x="3008" y="2480"/>
                  <a:pt x="2888" y="2525"/>
                  <a:pt x="2782" y="2593"/>
                </a:cubicBezTo>
                <a:cubicBezTo>
                  <a:pt x="2676" y="2661"/>
                  <a:pt x="2600" y="2699"/>
                  <a:pt x="2464" y="2820"/>
                </a:cubicBezTo>
                <a:cubicBezTo>
                  <a:pt x="2328" y="2941"/>
                  <a:pt x="2094" y="3198"/>
                  <a:pt x="1965" y="3319"/>
                </a:cubicBezTo>
                <a:cubicBezTo>
                  <a:pt x="1836" y="3440"/>
                  <a:pt x="1791" y="3569"/>
                  <a:pt x="1693" y="3546"/>
                </a:cubicBezTo>
                <a:cubicBezTo>
                  <a:pt x="1595" y="3523"/>
                  <a:pt x="1587" y="3402"/>
                  <a:pt x="1376" y="3183"/>
                </a:cubicBezTo>
                <a:cubicBezTo>
                  <a:pt x="1165" y="2964"/>
                  <a:pt x="635" y="2458"/>
                  <a:pt x="423" y="2231"/>
                </a:cubicBezTo>
                <a:cubicBezTo>
                  <a:pt x="211" y="2004"/>
                  <a:pt x="174" y="1958"/>
                  <a:pt x="106" y="1822"/>
                </a:cubicBezTo>
                <a:cubicBezTo>
                  <a:pt x="38" y="1686"/>
                  <a:pt x="23" y="1558"/>
                  <a:pt x="15" y="1414"/>
                </a:cubicBezTo>
                <a:cubicBezTo>
                  <a:pt x="7" y="1270"/>
                  <a:pt x="0" y="1126"/>
                  <a:pt x="60" y="960"/>
                </a:cubicBezTo>
                <a:cubicBezTo>
                  <a:pt x="120" y="794"/>
                  <a:pt x="234" y="567"/>
                  <a:pt x="378" y="416"/>
                </a:cubicBezTo>
                <a:cubicBezTo>
                  <a:pt x="522" y="265"/>
                  <a:pt x="741" y="106"/>
                  <a:pt x="922" y="53"/>
                </a:cubicBezTo>
                <a:cubicBezTo>
                  <a:pt x="1103" y="0"/>
                  <a:pt x="1322" y="23"/>
                  <a:pt x="1466" y="99"/>
                </a:cubicBezTo>
                <a:cubicBezTo>
                  <a:pt x="1610" y="175"/>
                  <a:pt x="1716" y="265"/>
                  <a:pt x="1784" y="507"/>
                </a:cubicBezTo>
                <a:cubicBezTo>
                  <a:pt x="1852" y="749"/>
                  <a:pt x="1799" y="1437"/>
                  <a:pt x="1829" y="1550"/>
                </a:cubicBezTo>
                <a:close/>
              </a:path>
            </a:pathLst>
          </a:custGeom>
          <a:solidFill>
            <a:schemeClr val="bg1"/>
          </a:solidFill>
          <a:ln>
            <a:noFill/>
          </a:ln>
          <a:extLst>
            <a:ext uri="{91240B29-F687-4F45-9708-019B960494DF}">
              <a14:hiddenLine xmlns:a14="http://schemas.microsoft.com/office/drawing/2010/main" w="66675" cmpd="sng">
                <a:solidFill>
                  <a:srgbClr val="000000"/>
                </a:solidFill>
                <a:round/>
                <a:headEnd/>
                <a:tailEnd/>
              </a14:hiddenLine>
            </a:ext>
          </a:extLst>
        </p:spPr>
        <p:txBody>
          <a:bodyPr/>
          <a:lstStyle/>
          <a:p>
            <a:endParaRPr lang="en-US"/>
          </a:p>
        </p:txBody>
      </p:sp>
      <p:sp>
        <p:nvSpPr>
          <p:cNvPr id="15521" name="Freeform 161">
            <a:hlinkClick r:id="rId6" action="ppaction://hlinksldjump"/>
            <a:extLst>
              <a:ext uri="{FF2B5EF4-FFF2-40B4-BE49-F238E27FC236}">
                <a16:creationId xmlns:a16="http://schemas.microsoft.com/office/drawing/2014/main" id="{B8E0EF3B-A5CA-4FE4-9134-02FCFE23E014}"/>
              </a:ext>
            </a:extLst>
          </p:cNvPr>
          <p:cNvSpPr>
            <a:spLocks/>
          </p:cNvSpPr>
          <p:nvPr/>
        </p:nvSpPr>
        <p:spPr bwMode="auto">
          <a:xfrm rot="-278059">
            <a:off x="4284663" y="3573463"/>
            <a:ext cx="1385887" cy="1412875"/>
          </a:xfrm>
          <a:custGeom>
            <a:avLst/>
            <a:gdLst>
              <a:gd name="T0" fmla="*/ 1829 w 3515"/>
              <a:gd name="T1" fmla="*/ 1550 h 3569"/>
              <a:gd name="T2" fmla="*/ 1965 w 3515"/>
              <a:gd name="T3" fmla="*/ 1187 h 3569"/>
              <a:gd name="T4" fmla="*/ 2192 w 3515"/>
              <a:gd name="T5" fmla="*/ 915 h 3569"/>
              <a:gd name="T6" fmla="*/ 2555 w 3515"/>
              <a:gd name="T7" fmla="*/ 688 h 3569"/>
              <a:gd name="T8" fmla="*/ 3054 w 3515"/>
              <a:gd name="T9" fmla="*/ 734 h 3569"/>
              <a:gd name="T10" fmla="*/ 3417 w 3515"/>
              <a:gd name="T11" fmla="*/ 1142 h 3569"/>
              <a:gd name="T12" fmla="*/ 3508 w 3515"/>
              <a:gd name="T13" fmla="*/ 1505 h 3569"/>
              <a:gd name="T14" fmla="*/ 3462 w 3515"/>
              <a:gd name="T15" fmla="*/ 1913 h 3569"/>
              <a:gd name="T16" fmla="*/ 3326 w 3515"/>
              <a:gd name="T17" fmla="*/ 2185 h 3569"/>
              <a:gd name="T18" fmla="*/ 3099 w 3515"/>
              <a:gd name="T19" fmla="*/ 2412 h 3569"/>
              <a:gd name="T20" fmla="*/ 2782 w 3515"/>
              <a:gd name="T21" fmla="*/ 2593 h 3569"/>
              <a:gd name="T22" fmla="*/ 2464 w 3515"/>
              <a:gd name="T23" fmla="*/ 2820 h 3569"/>
              <a:gd name="T24" fmla="*/ 1965 w 3515"/>
              <a:gd name="T25" fmla="*/ 3319 h 3569"/>
              <a:gd name="T26" fmla="*/ 1693 w 3515"/>
              <a:gd name="T27" fmla="*/ 3546 h 3569"/>
              <a:gd name="T28" fmla="*/ 1376 w 3515"/>
              <a:gd name="T29" fmla="*/ 3183 h 3569"/>
              <a:gd name="T30" fmla="*/ 423 w 3515"/>
              <a:gd name="T31" fmla="*/ 2231 h 3569"/>
              <a:gd name="T32" fmla="*/ 106 w 3515"/>
              <a:gd name="T33" fmla="*/ 1822 h 3569"/>
              <a:gd name="T34" fmla="*/ 15 w 3515"/>
              <a:gd name="T35" fmla="*/ 1414 h 3569"/>
              <a:gd name="T36" fmla="*/ 60 w 3515"/>
              <a:gd name="T37" fmla="*/ 960 h 3569"/>
              <a:gd name="T38" fmla="*/ 378 w 3515"/>
              <a:gd name="T39" fmla="*/ 416 h 3569"/>
              <a:gd name="T40" fmla="*/ 922 w 3515"/>
              <a:gd name="T41" fmla="*/ 53 h 3569"/>
              <a:gd name="T42" fmla="*/ 1466 w 3515"/>
              <a:gd name="T43" fmla="*/ 99 h 3569"/>
              <a:gd name="T44" fmla="*/ 1784 w 3515"/>
              <a:gd name="T45" fmla="*/ 507 h 3569"/>
              <a:gd name="T46" fmla="*/ 1829 w 3515"/>
              <a:gd name="T47" fmla="*/ 1550 h 3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15"/>
              <a:gd name="T73" fmla="*/ 0 h 3569"/>
              <a:gd name="T74" fmla="*/ 3515 w 3515"/>
              <a:gd name="T75" fmla="*/ 3569 h 3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15" h="3569">
                <a:moveTo>
                  <a:pt x="1829" y="1550"/>
                </a:moveTo>
                <a:cubicBezTo>
                  <a:pt x="1859" y="1663"/>
                  <a:pt x="1904" y="1293"/>
                  <a:pt x="1965" y="1187"/>
                </a:cubicBezTo>
                <a:cubicBezTo>
                  <a:pt x="2026" y="1081"/>
                  <a:pt x="2094" y="998"/>
                  <a:pt x="2192" y="915"/>
                </a:cubicBezTo>
                <a:cubicBezTo>
                  <a:pt x="2290" y="832"/>
                  <a:pt x="2412" y="718"/>
                  <a:pt x="2555" y="688"/>
                </a:cubicBezTo>
                <a:cubicBezTo>
                  <a:pt x="2698" y="658"/>
                  <a:pt x="2910" y="658"/>
                  <a:pt x="3054" y="734"/>
                </a:cubicBezTo>
                <a:cubicBezTo>
                  <a:pt x="3198" y="810"/>
                  <a:pt x="3341" y="1014"/>
                  <a:pt x="3417" y="1142"/>
                </a:cubicBezTo>
                <a:cubicBezTo>
                  <a:pt x="3493" y="1270"/>
                  <a:pt x="3501" y="1377"/>
                  <a:pt x="3508" y="1505"/>
                </a:cubicBezTo>
                <a:cubicBezTo>
                  <a:pt x="3515" y="1633"/>
                  <a:pt x="3492" y="1800"/>
                  <a:pt x="3462" y="1913"/>
                </a:cubicBezTo>
                <a:cubicBezTo>
                  <a:pt x="3432" y="2026"/>
                  <a:pt x="3386" y="2102"/>
                  <a:pt x="3326" y="2185"/>
                </a:cubicBezTo>
                <a:cubicBezTo>
                  <a:pt x="3266" y="2268"/>
                  <a:pt x="3190" y="2344"/>
                  <a:pt x="3099" y="2412"/>
                </a:cubicBezTo>
                <a:cubicBezTo>
                  <a:pt x="3008" y="2480"/>
                  <a:pt x="2888" y="2525"/>
                  <a:pt x="2782" y="2593"/>
                </a:cubicBezTo>
                <a:cubicBezTo>
                  <a:pt x="2676" y="2661"/>
                  <a:pt x="2600" y="2699"/>
                  <a:pt x="2464" y="2820"/>
                </a:cubicBezTo>
                <a:cubicBezTo>
                  <a:pt x="2328" y="2941"/>
                  <a:pt x="2094" y="3198"/>
                  <a:pt x="1965" y="3319"/>
                </a:cubicBezTo>
                <a:cubicBezTo>
                  <a:pt x="1836" y="3440"/>
                  <a:pt x="1791" y="3569"/>
                  <a:pt x="1693" y="3546"/>
                </a:cubicBezTo>
                <a:cubicBezTo>
                  <a:pt x="1595" y="3523"/>
                  <a:pt x="1587" y="3402"/>
                  <a:pt x="1376" y="3183"/>
                </a:cubicBezTo>
                <a:cubicBezTo>
                  <a:pt x="1165" y="2964"/>
                  <a:pt x="635" y="2458"/>
                  <a:pt x="423" y="2231"/>
                </a:cubicBezTo>
                <a:cubicBezTo>
                  <a:pt x="211" y="2004"/>
                  <a:pt x="174" y="1958"/>
                  <a:pt x="106" y="1822"/>
                </a:cubicBezTo>
                <a:cubicBezTo>
                  <a:pt x="38" y="1686"/>
                  <a:pt x="23" y="1558"/>
                  <a:pt x="15" y="1414"/>
                </a:cubicBezTo>
                <a:cubicBezTo>
                  <a:pt x="7" y="1270"/>
                  <a:pt x="0" y="1126"/>
                  <a:pt x="60" y="960"/>
                </a:cubicBezTo>
                <a:cubicBezTo>
                  <a:pt x="120" y="794"/>
                  <a:pt x="234" y="567"/>
                  <a:pt x="378" y="416"/>
                </a:cubicBezTo>
                <a:cubicBezTo>
                  <a:pt x="522" y="265"/>
                  <a:pt x="741" y="106"/>
                  <a:pt x="922" y="53"/>
                </a:cubicBezTo>
                <a:cubicBezTo>
                  <a:pt x="1103" y="0"/>
                  <a:pt x="1322" y="23"/>
                  <a:pt x="1466" y="99"/>
                </a:cubicBezTo>
                <a:cubicBezTo>
                  <a:pt x="1610" y="175"/>
                  <a:pt x="1716" y="265"/>
                  <a:pt x="1784" y="507"/>
                </a:cubicBezTo>
                <a:cubicBezTo>
                  <a:pt x="1852" y="749"/>
                  <a:pt x="1799" y="1437"/>
                  <a:pt x="1829" y="1550"/>
                </a:cubicBezTo>
                <a:close/>
              </a:path>
            </a:pathLst>
          </a:custGeom>
          <a:solidFill>
            <a:srgbClr val="FFFF66"/>
          </a:solidFill>
          <a:ln>
            <a:noFill/>
          </a:ln>
          <a:extLst>
            <a:ext uri="{91240B29-F687-4F45-9708-019B960494DF}">
              <a14:hiddenLine xmlns:a14="http://schemas.microsoft.com/office/drawing/2010/main" w="66675" cmpd="sng">
                <a:solidFill>
                  <a:srgbClr val="000000"/>
                </a:solidFill>
                <a:round/>
                <a:headEnd/>
                <a:tailEnd/>
              </a14:hiddenLine>
            </a:ext>
          </a:extLst>
        </p:spPr>
        <p:txBody>
          <a:bodyPr/>
          <a:lstStyle/>
          <a:p>
            <a:endParaRPr lang="en-US"/>
          </a:p>
        </p:txBody>
      </p:sp>
      <p:grpSp>
        <p:nvGrpSpPr>
          <p:cNvPr id="22540" name="Group 162">
            <a:extLst>
              <a:ext uri="{FF2B5EF4-FFF2-40B4-BE49-F238E27FC236}">
                <a16:creationId xmlns:a16="http://schemas.microsoft.com/office/drawing/2014/main" id="{E7740BE5-B87B-4C29-B11D-0DF6456A592D}"/>
              </a:ext>
            </a:extLst>
          </p:cNvPr>
          <p:cNvGrpSpPr>
            <a:grpSpLocks/>
          </p:cNvGrpSpPr>
          <p:nvPr/>
        </p:nvGrpSpPr>
        <p:grpSpPr bwMode="auto">
          <a:xfrm>
            <a:off x="4356100" y="5300663"/>
            <a:ext cx="865188" cy="936625"/>
            <a:chOff x="3061" y="3113"/>
            <a:chExt cx="545" cy="590"/>
          </a:xfrm>
        </p:grpSpPr>
        <p:sp>
          <p:nvSpPr>
            <p:cNvPr id="15523" name="Freeform 163">
              <a:hlinkClick r:id="rId7" action="ppaction://hlinksldjump"/>
              <a:extLst>
                <a:ext uri="{FF2B5EF4-FFF2-40B4-BE49-F238E27FC236}">
                  <a16:creationId xmlns:a16="http://schemas.microsoft.com/office/drawing/2014/main" id="{509E326E-9419-4941-A271-1D5207CB465F}"/>
                </a:ext>
              </a:extLst>
            </p:cNvPr>
            <p:cNvSpPr>
              <a:spLocks/>
            </p:cNvSpPr>
            <p:nvPr/>
          </p:nvSpPr>
          <p:spPr bwMode="auto">
            <a:xfrm rot="-3044318">
              <a:off x="3038" y="3136"/>
              <a:ext cx="590" cy="545"/>
            </a:xfrm>
            <a:custGeom>
              <a:avLst/>
              <a:gdLst/>
              <a:ahLst/>
              <a:cxnLst>
                <a:cxn ang="0">
                  <a:pos x="330" y="4110"/>
                </a:cxn>
                <a:cxn ang="0">
                  <a:pos x="1260" y="3421"/>
                </a:cxn>
                <a:cxn ang="0">
                  <a:pos x="2160" y="3210"/>
                </a:cxn>
                <a:cxn ang="0">
                  <a:pos x="2821" y="3300"/>
                </a:cxn>
                <a:cxn ang="0">
                  <a:pos x="2970" y="2970"/>
                </a:cxn>
                <a:cxn ang="0">
                  <a:pos x="2880" y="2129"/>
                </a:cxn>
                <a:cxn ang="0">
                  <a:pos x="3000" y="1140"/>
                </a:cxn>
                <a:cxn ang="0">
                  <a:pos x="3390" y="330"/>
                </a:cxn>
                <a:cxn ang="0">
                  <a:pos x="4230" y="270"/>
                </a:cxn>
                <a:cxn ang="0">
                  <a:pos x="4860" y="990"/>
                </a:cxn>
                <a:cxn ang="0">
                  <a:pos x="5160" y="1740"/>
                </a:cxn>
                <a:cxn ang="0">
                  <a:pos x="5340" y="2370"/>
                </a:cxn>
                <a:cxn ang="0">
                  <a:pos x="5820" y="2490"/>
                </a:cxn>
                <a:cxn ang="0">
                  <a:pos x="6480" y="2250"/>
                </a:cxn>
                <a:cxn ang="0">
                  <a:pos x="7500" y="2190"/>
                </a:cxn>
                <a:cxn ang="0">
                  <a:pos x="8700" y="2370"/>
                </a:cxn>
                <a:cxn ang="0">
                  <a:pos x="9030" y="2970"/>
                </a:cxn>
                <a:cxn ang="0">
                  <a:pos x="8520" y="3720"/>
                </a:cxn>
                <a:cxn ang="0">
                  <a:pos x="7800" y="4200"/>
                </a:cxn>
                <a:cxn ang="0">
                  <a:pos x="7050" y="4500"/>
                </a:cxn>
                <a:cxn ang="0">
                  <a:pos x="7080" y="4860"/>
                </a:cxn>
                <a:cxn ang="0">
                  <a:pos x="7620" y="5370"/>
                </a:cxn>
                <a:cxn ang="0">
                  <a:pos x="7950" y="6210"/>
                </a:cxn>
                <a:cxn ang="0">
                  <a:pos x="7950" y="7470"/>
                </a:cxn>
                <a:cxn ang="0">
                  <a:pos x="7410" y="8010"/>
                </a:cxn>
                <a:cxn ang="0">
                  <a:pos x="6690" y="7770"/>
                </a:cxn>
                <a:cxn ang="0">
                  <a:pos x="6090" y="7350"/>
                </a:cxn>
                <a:cxn ang="0">
                  <a:pos x="5489" y="6780"/>
                </a:cxn>
                <a:cxn ang="0">
                  <a:pos x="5070" y="6750"/>
                </a:cxn>
                <a:cxn ang="0">
                  <a:pos x="4740" y="7260"/>
                </a:cxn>
                <a:cxn ang="0">
                  <a:pos x="4200" y="7890"/>
                </a:cxn>
                <a:cxn ang="0">
                  <a:pos x="3240" y="8460"/>
                </a:cxn>
                <a:cxn ang="0">
                  <a:pos x="2460" y="8130"/>
                </a:cxn>
                <a:cxn ang="0">
                  <a:pos x="2399" y="7110"/>
                </a:cxn>
                <a:cxn ang="0">
                  <a:pos x="2550" y="6300"/>
                </a:cxn>
                <a:cxn ang="0">
                  <a:pos x="2790" y="5700"/>
                </a:cxn>
                <a:cxn ang="0">
                  <a:pos x="2700" y="5280"/>
                </a:cxn>
                <a:cxn ang="0">
                  <a:pos x="2070" y="5340"/>
                </a:cxn>
                <a:cxn ang="0">
                  <a:pos x="1290" y="5219"/>
                </a:cxn>
                <a:cxn ang="0">
                  <a:pos x="360" y="4830"/>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9900"/>
            </a:solidFill>
            <a:ln w="0">
              <a:noFill/>
              <a:prstDash val="solid"/>
              <a:round/>
              <a:headEnd/>
              <a:tailEnd/>
            </a:ln>
            <a:effectLst>
              <a:outerShdw dist="35921" dir="2700000" algn="ctr" rotWithShape="0">
                <a:srgbClr val="000000"/>
              </a:outerShdw>
            </a:effectLst>
          </p:spPr>
          <p:txBody>
            <a:bodyPr/>
            <a:lstStyle/>
            <a:p>
              <a:pPr>
                <a:defRPr/>
              </a:pPr>
              <a:endParaRPr lang="ar-SA"/>
            </a:p>
          </p:txBody>
        </p:sp>
        <p:sp>
          <p:nvSpPr>
            <p:cNvPr id="22543" name="Oval 164">
              <a:extLst>
                <a:ext uri="{FF2B5EF4-FFF2-40B4-BE49-F238E27FC236}">
                  <a16:creationId xmlns:a16="http://schemas.microsoft.com/office/drawing/2014/main" id="{EB42FDC6-1538-47F7-B221-49C115401CE9}"/>
                </a:ext>
              </a:extLst>
            </p:cNvPr>
            <p:cNvSpPr>
              <a:spLocks noChangeArrowheads="1"/>
            </p:cNvSpPr>
            <p:nvPr/>
          </p:nvSpPr>
          <p:spPr bwMode="auto">
            <a:xfrm rot="-3044318">
              <a:off x="3272" y="3355"/>
              <a:ext cx="116" cy="86"/>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grpSp>
      <p:sp>
        <p:nvSpPr>
          <p:cNvPr id="22541" name="Rectangle 165">
            <a:hlinkClick r:id="rId4" action="ppaction://hlinksldjump"/>
            <a:extLst>
              <a:ext uri="{FF2B5EF4-FFF2-40B4-BE49-F238E27FC236}">
                <a16:creationId xmlns:a16="http://schemas.microsoft.com/office/drawing/2014/main" id="{5E58E957-DE3F-4A70-8A40-C6174152DD32}"/>
              </a:ext>
            </a:extLst>
          </p:cNvPr>
          <p:cNvSpPr>
            <a:spLocks noChangeArrowheads="1"/>
          </p:cNvSpPr>
          <p:nvPr/>
        </p:nvSpPr>
        <p:spPr bwMode="auto">
          <a:xfrm>
            <a:off x="468313" y="6308725"/>
            <a:ext cx="358775" cy="2889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02135 -0.07883 C 0.04618 -0.09135 0.071 -0.10364 0.09583 -0.1317 C 0.12066 -0.15975 0.15503 -0.20473 0.17013 -0.2467 C 0.18524 -0.28866 0.18871 -0.33573 0.18645 -0.38326 C 0.1842 -0.43079 0.17448 -0.49618 0.15625 -0.53234 C 0.13802 -0.56851 0.10503 -0.59193 0.07708 -0.60074 C 0.04913 -0.60955 0.01388 -0.6019 -0.01129 -0.58521 C -0.03646 -0.56851 -0.05764 -0.50035 -0.07396 -0.50128 C -0.09028 -0.5022 -0.08681 -0.56759 -0.10886 -0.59147 C -0.13091 -0.61535 -0.17639 -0.64456 -0.2066 -0.6441 C -0.23681 -0.64364 -0.26632 -0.61767 -0.29028 -0.58822 C -0.31424 -0.55878 -0.33941 -0.51055 -0.3507 -0.46719 C -0.36198 -0.42384 -0.3599 -0.36402 -0.35764 -0.32738 C -0.35539 -0.29075 -0.34879 -0.27313 -0.33681 -0.2467 C -0.32483 -0.22027 -0.3 -0.18827 -0.28559 -0.16902 C -0.27118 -0.14978 -0.25851 -0.14422 -0.2507 -0.1317 C -0.24289 -0.11918 -0.24566 -0.10781 -0.23907 -0.09437 C -0.23247 -0.08092 -0.21667 -0.06075 -0.21129 -0.05101 " pathEditMode="relative" ptsTypes="aaaaaaaaaaaaaaaaaA">
                                      <p:cBhvr>
                                        <p:cTn id="6" dur="5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99"/>
            </a:gs>
          </a:gsLst>
          <a:lin ang="5400000" scaled="1"/>
        </a:gradFill>
        <a:effectLst/>
      </p:bgPr>
    </p:bg>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E2028987-BCF8-4B48-BCDD-7928989542E6}"/>
              </a:ext>
            </a:extLst>
          </p:cNvPr>
          <p:cNvSpPr txBox="1">
            <a:spLocks noChangeArrowheads="1"/>
          </p:cNvSpPr>
          <p:nvPr/>
        </p:nvSpPr>
        <p:spPr bwMode="auto">
          <a:xfrm>
            <a:off x="250825" y="1484313"/>
            <a:ext cx="85693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3200" b="1"/>
              <a:t>جاء أبو موسى إلى عمر بن الخطاب رضي الله عنهما فقال:السلام عليكم ،هذا عبد الله بن قيس ،فلم يأذن له، فقال: السلام عليكم هذا أبو موسى ،السلام عليكم هذا الأشعري ،ثم انصرف ،فقال عمر بن الخطاب :ردوا عليّ ردوا عليّ،فجاء فقال:يا أبا موسى ما ردّك ؟كنا في شغل ،فأورد أبو موسى هذا الحديث.</a:t>
            </a:r>
          </a:p>
          <a:p>
            <a:pPr algn="ctr" eaLnBrk="1" hangingPunct="1"/>
            <a:r>
              <a:rPr lang="ar-SA" altLang="en-US" sz="3200" b="1"/>
              <a:t>من خلال هذه القصة استنتج موضوع الدرس.</a:t>
            </a:r>
            <a:endParaRPr lang="en-US" altLang="en-US" sz="3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FF"/>
            </a:gs>
          </a:gsLst>
          <a:lin ang="2700000" scaled="1"/>
        </a:gradFill>
        <a:effectLst/>
      </p:bgPr>
    </p:bg>
    <p:spTree>
      <p:nvGrpSpPr>
        <p:cNvPr id="1" name=""/>
        <p:cNvGrpSpPr/>
        <p:nvPr/>
      </p:nvGrpSpPr>
      <p:grpSpPr>
        <a:xfrm>
          <a:off x="0" y="0"/>
          <a:ext cx="0" cy="0"/>
          <a:chOff x="0" y="0"/>
          <a:chExt cx="0" cy="0"/>
        </a:xfrm>
      </p:grpSpPr>
      <p:sp>
        <p:nvSpPr>
          <p:cNvPr id="23554" name="Text Box 3">
            <a:extLst>
              <a:ext uri="{FF2B5EF4-FFF2-40B4-BE49-F238E27FC236}">
                <a16:creationId xmlns:a16="http://schemas.microsoft.com/office/drawing/2014/main" id="{2063CB3F-3D78-4EF7-8628-D44D668A9605}"/>
              </a:ext>
            </a:extLst>
          </p:cNvPr>
          <p:cNvSpPr txBox="1">
            <a:spLocks noChangeArrowheads="1"/>
          </p:cNvSpPr>
          <p:nvPr/>
        </p:nvSpPr>
        <p:spPr bwMode="auto">
          <a:xfrm>
            <a:off x="684213" y="981075"/>
            <a:ext cx="7704137"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SA" altLang="en-US" sz="9600">
                <a:solidFill>
                  <a:srgbClr val="FF66CC"/>
                </a:solidFill>
              </a:rPr>
              <a:t>طبقي آداب الاستئذان.</a:t>
            </a:r>
            <a:endParaRPr lang="en-US" altLang="en-US" sz="9600">
              <a:solidFill>
                <a:srgbClr val="FF66CC"/>
              </a:solidFill>
            </a:endParaRPr>
          </a:p>
        </p:txBody>
      </p:sp>
      <p:sp>
        <p:nvSpPr>
          <p:cNvPr id="23555" name="Oval 4">
            <a:hlinkClick r:id="rId2" action="ppaction://hlinksldjump"/>
            <a:extLst>
              <a:ext uri="{FF2B5EF4-FFF2-40B4-BE49-F238E27FC236}">
                <a16:creationId xmlns:a16="http://schemas.microsoft.com/office/drawing/2014/main" id="{2FB3DDC3-FF60-45B6-8EA4-14526BFC4F97}"/>
              </a:ext>
            </a:extLst>
          </p:cNvPr>
          <p:cNvSpPr>
            <a:spLocks noChangeArrowheads="1"/>
          </p:cNvSpPr>
          <p:nvPr/>
        </p:nvSpPr>
        <p:spPr bwMode="auto">
          <a:xfrm>
            <a:off x="180975" y="6164263"/>
            <a:ext cx="820738" cy="511175"/>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b="1">
                <a:cs typeface="Andalus" panose="02020603050405020304" pitchFamily="18" charset="-78"/>
                <a:hlinkClick r:id="rId3" action="ppaction://hlinksldjump"/>
              </a:rPr>
              <a:t>القائمة</a:t>
            </a:r>
            <a:endParaRPr lang="en-US" altLang="en-US" b="1">
              <a:cs typeface="Andalus" panose="02020603050405020304" pitchFamily="18" charset="-78"/>
            </a:endParaRPr>
          </a:p>
        </p:txBody>
      </p:sp>
      <p:sp>
        <p:nvSpPr>
          <p:cNvPr id="23556" name="Oval 5">
            <a:hlinkClick r:id="rId4" action="ppaction://hlinksldjump"/>
            <a:extLst>
              <a:ext uri="{FF2B5EF4-FFF2-40B4-BE49-F238E27FC236}">
                <a16:creationId xmlns:a16="http://schemas.microsoft.com/office/drawing/2014/main" id="{AF05CFAA-049C-41E0-A2DC-D76883BE7464}"/>
              </a:ext>
            </a:extLst>
          </p:cNvPr>
          <p:cNvSpPr>
            <a:spLocks noChangeArrowheads="1"/>
          </p:cNvSpPr>
          <p:nvPr/>
        </p:nvSpPr>
        <p:spPr bwMode="auto">
          <a:xfrm>
            <a:off x="7956550" y="6237288"/>
            <a:ext cx="936625"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a:hlinkClick r:id="rId5" action="ppaction://hlinksldjump"/>
              </a:rPr>
              <a:t>الاجابة</a:t>
            </a:r>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25602" name="WordArt 3">
            <a:extLst>
              <a:ext uri="{FF2B5EF4-FFF2-40B4-BE49-F238E27FC236}">
                <a16:creationId xmlns:a16="http://schemas.microsoft.com/office/drawing/2014/main" id="{545C4A35-75AA-4009-8699-5175AD1D75FB}"/>
              </a:ext>
            </a:extLst>
          </p:cNvPr>
          <p:cNvSpPr>
            <a:spLocks noChangeArrowheads="1" noChangeShapeType="1" noTextEdit="1"/>
          </p:cNvSpPr>
          <p:nvPr/>
        </p:nvSpPr>
        <p:spPr bwMode="auto">
          <a:xfrm>
            <a:off x="827088" y="1484313"/>
            <a:ext cx="6769100" cy="2608262"/>
          </a:xfrm>
          <a:prstGeom prst="rect">
            <a:avLst/>
          </a:prstGeom>
        </p:spPr>
        <p:txBody>
          <a:bodyPr wrap="none" fromWordArt="1">
            <a:prstTxWarp prst="textSlantUp">
              <a:avLst>
                <a:gd name="adj" fmla="val 55556"/>
              </a:avLst>
            </a:prstTxWarp>
          </a:bodyPr>
          <a:lstStyle/>
          <a:p>
            <a:pPr algn="ctr"/>
            <a:r>
              <a:rPr lang="ar-AE" sz="3600" kern="10">
                <a:ln w="9525">
                  <a:solidFill>
                    <a:srgbClr val="000000"/>
                  </a:solidFill>
                  <a:round/>
                  <a:headEnd/>
                  <a:tailEnd/>
                </a:ln>
                <a:solidFill>
                  <a:srgbClr val="000000"/>
                </a:solidFill>
              </a:rPr>
              <a:t> الكنز المفقود</a:t>
            </a:r>
            <a:endParaRPr lang="en-US" sz="3600" kern="10">
              <a:ln w="9525">
                <a:solidFill>
                  <a:srgbClr val="000000"/>
                </a:solidFill>
                <a:round/>
                <a:headEnd/>
                <a:tailEnd/>
              </a:ln>
              <a:solidFill>
                <a:srgbClr val="000000"/>
              </a:solidFill>
            </a:endParaRPr>
          </a:p>
        </p:txBody>
      </p:sp>
      <p:sp>
        <p:nvSpPr>
          <p:cNvPr id="25603" name="Freeform 4">
            <a:extLst>
              <a:ext uri="{FF2B5EF4-FFF2-40B4-BE49-F238E27FC236}">
                <a16:creationId xmlns:a16="http://schemas.microsoft.com/office/drawing/2014/main" id="{1E69A50D-9953-4831-BB04-A1C3F4B30573}"/>
              </a:ext>
            </a:extLst>
          </p:cNvPr>
          <p:cNvSpPr>
            <a:spLocks/>
          </p:cNvSpPr>
          <p:nvPr/>
        </p:nvSpPr>
        <p:spPr bwMode="auto">
          <a:xfrm>
            <a:off x="755650" y="1125538"/>
            <a:ext cx="6838950" cy="5183187"/>
          </a:xfrm>
          <a:custGeom>
            <a:avLst/>
            <a:gdLst>
              <a:gd name="T0" fmla="*/ 2759 w 3072"/>
              <a:gd name="T1" fmla="*/ 303 h 2673"/>
              <a:gd name="T2" fmla="*/ 2664 w 3072"/>
              <a:gd name="T3" fmla="*/ 278 h 2673"/>
              <a:gd name="T4" fmla="*/ 2571 w 3072"/>
              <a:gd name="T5" fmla="*/ 255 h 2673"/>
              <a:gd name="T6" fmla="*/ 2475 w 3072"/>
              <a:gd name="T7" fmla="*/ 232 h 2673"/>
              <a:gd name="T8" fmla="*/ 2378 w 3072"/>
              <a:gd name="T9" fmla="*/ 210 h 2673"/>
              <a:gd name="T10" fmla="*/ 2282 w 3072"/>
              <a:gd name="T11" fmla="*/ 188 h 2673"/>
              <a:gd name="T12" fmla="*/ 2184 w 3072"/>
              <a:gd name="T13" fmla="*/ 168 h 2673"/>
              <a:gd name="T14" fmla="*/ 2086 w 3072"/>
              <a:gd name="T15" fmla="*/ 149 h 2673"/>
              <a:gd name="T16" fmla="*/ 1983 w 3072"/>
              <a:gd name="T17" fmla="*/ 131 h 2673"/>
              <a:gd name="T18" fmla="*/ 1879 w 3072"/>
              <a:gd name="T19" fmla="*/ 112 h 2673"/>
              <a:gd name="T20" fmla="*/ 1773 w 3072"/>
              <a:gd name="T21" fmla="*/ 95 h 2673"/>
              <a:gd name="T22" fmla="*/ 1666 w 3072"/>
              <a:gd name="T23" fmla="*/ 79 h 2673"/>
              <a:gd name="T24" fmla="*/ 1559 w 3072"/>
              <a:gd name="T25" fmla="*/ 65 h 2673"/>
              <a:gd name="T26" fmla="*/ 1451 w 3072"/>
              <a:gd name="T27" fmla="*/ 53 h 2673"/>
              <a:gd name="T28" fmla="*/ 1342 w 3072"/>
              <a:gd name="T29" fmla="*/ 40 h 2673"/>
              <a:gd name="T30" fmla="*/ 1232 w 3072"/>
              <a:gd name="T31" fmla="*/ 31 h 2673"/>
              <a:gd name="T32" fmla="*/ 1120 w 3072"/>
              <a:gd name="T33" fmla="*/ 22 h 2673"/>
              <a:gd name="T34" fmla="*/ 1003 w 3072"/>
              <a:gd name="T35" fmla="*/ 14 h 2673"/>
              <a:gd name="T36" fmla="*/ 885 w 3072"/>
              <a:gd name="T37" fmla="*/ 8 h 2673"/>
              <a:gd name="T38" fmla="*/ 767 w 3072"/>
              <a:gd name="T39" fmla="*/ 3 h 2673"/>
              <a:gd name="T40" fmla="*/ 649 w 3072"/>
              <a:gd name="T41" fmla="*/ 0 h 2673"/>
              <a:gd name="T42" fmla="*/ 529 w 3072"/>
              <a:gd name="T43" fmla="*/ 0 h 2673"/>
              <a:gd name="T44" fmla="*/ 408 w 3072"/>
              <a:gd name="T45" fmla="*/ 0 h 2673"/>
              <a:gd name="T46" fmla="*/ 286 w 3072"/>
              <a:gd name="T47" fmla="*/ 3 h 2673"/>
              <a:gd name="T48" fmla="*/ 193 w 3072"/>
              <a:gd name="T49" fmla="*/ 6 h 2673"/>
              <a:gd name="T50" fmla="*/ 138 w 3072"/>
              <a:gd name="T51" fmla="*/ 11 h 2673"/>
              <a:gd name="T52" fmla="*/ 89 w 3072"/>
              <a:gd name="T53" fmla="*/ 16 h 2673"/>
              <a:gd name="T54" fmla="*/ 33 w 3072"/>
              <a:gd name="T55" fmla="*/ 22 h 2673"/>
              <a:gd name="T56" fmla="*/ 789 w 3072"/>
              <a:gd name="T57" fmla="*/ 2645 h 2673"/>
              <a:gd name="T58" fmla="*/ 871 w 3072"/>
              <a:gd name="T59" fmla="*/ 2639 h 2673"/>
              <a:gd name="T60" fmla="*/ 995 w 3072"/>
              <a:gd name="T61" fmla="*/ 2575 h 2673"/>
              <a:gd name="T62" fmla="*/ 1118 w 3072"/>
              <a:gd name="T63" fmla="*/ 2516 h 2673"/>
              <a:gd name="T64" fmla="*/ 1244 w 3072"/>
              <a:gd name="T65" fmla="*/ 2460 h 2673"/>
              <a:gd name="T66" fmla="*/ 1369 w 3072"/>
              <a:gd name="T67" fmla="*/ 2407 h 2673"/>
              <a:gd name="T68" fmla="*/ 1493 w 3072"/>
              <a:gd name="T69" fmla="*/ 2359 h 2673"/>
              <a:gd name="T70" fmla="*/ 1618 w 3072"/>
              <a:gd name="T71" fmla="*/ 2315 h 2673"/>
              <a:gd name="T72" fmla="*/ 1742 w 3072"/>
              <a:gd name="T73" fmla="*/ 2276 h 2673"/>
              <a:gd name="T74" fmla="*/ 1848 w 3072"/>
              <a:gd name="T75" fmla="*/ 2245 h 2673"/>
              <a:gd name="T76" fmla="*/ 1930 w 3072"/>
              <a:gd name="T77" fmla="*/ 2224 h 2673"/>
              <a:gd name="T78" fmla="*/ 2005 w 3072"/>
              <a:gd name="T79" fmla="*/ 2203 h 2673"/>
              <a:gd name="T80" fmla="*/ 2077 w 3072"/>
              <a:gd name="T81" fmla="*/ 2186 h 2673"/>
              <a:gd name="T82" fmla="*/ 2147 w 3072"/>
              <a:gd name="T83" fmla="*/ 2171 h 2673"/>
              <a:gd name="T84" fmla="*/ 2217 w 3072"/>
              <a:gd name="T85" fmla="*/ 2157 h 2673"/>
              <a:gd name="T86" fmla="*/ 2290 w 3072"/>
              <a:gd name="T87" fmla="*/ 2144 h 2673"/>
              <a:gd name="T88" fmla="*/ 2369 w 3072"/>
              <a:gd name="T89" fmla="*/ 2135 h 2673"/>
              <a:gd name="T90" fmla="*/ 3072 w 3072"/>
              <a:gd name="T91" fmla="*/ 392 h 2673"/>
              <a:gd name="T92" fmla="*/ 3047 w 3072"/>
              <a:gd name="T93" fmla="*/ 384 h 2673"/>
              <a:gd name="T94" fmla="*/ 3014 w 3072"/>
              <a:gd name="T95" fmla="*/ 375 h 2673"/>
              <a:gd name="T96" fmla="*/ 2979 w 3072"/>
              <a:gd name="T97" fmla="*/ 364 h 2673"/>
              <a:gd name="T98" fmla="*/ 2940 w 3072"/>
              <a:gd name="T99" fmla="*/ 353 h 2673"/>
              <a:gd name="T100" fmla="*/ 2901 w 3072"/>
              <a:gd name="T101" fmla="*/ 342 h 2673"/>
              <a:gd name="T102" fmla="*/ 2864 w 3072"/>
              <a:gd name="T103" fmla="*/ 331 h 2673"/>
              <a:gd name="T104" fmla="*/ 2831 w 3072"/>
              <a:gd name="T105" fmla="*/ 323 h 2673"/>
              <a:gd name="T106" fmla="*/ 2806 w 3072"/>
              <a:gd name="T107" fmla="*/ 316 h 2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72"/>
              <a:gd name="T163" fmla="*/ 0 h 2673"/>
              <a:gd name="T164" fmla="*/ 3072 w 3072"/>
              <a:gd name="T165" fmla="*/ 2673 h 2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72" h="2673">
                <a:moveTo>
                  <a:pt x="2806" y="316"/>
                </a:moveTo>
                <a:lnTo>
                  <a:pt x="2759" y="303"/>
                </a:lnTo>
                <a:lnTo>
                  <a:pt x="2713" y="291"/>
                </a:lnTo>
                <a:lnTo>
                  <a:pt x="2664" y="278"/>
                </a:lnTo>
                <a:lnTo>
                  <a:pt x="2618" y="266"/>
                </a:lnTo>
                <a:lnTo>
                  <a:pt x="2571" y="255"/>
                </a:lnTo>
                <a:lnTo>
                  <a:pt x="2523" y="243"/>
                </a:lnTo>
                <a:lnTo>
                  <a:pt x="2475" y="232"/>
                </a:lnTo>
                <a:lnTo>
                  <a:pt x="2426" y="221"/>
                </a:lnTo>
                <a:lnTo>
                  <a:pt x="2378" y="210"/>
                </a:lnTo>
                <a:lnTo>
                  <a:pt x="2330" y="199"/>
                </a:lnTo>
                <a:lnTo>
                  <a:pt x="2282" y="188"/>
                </a:lnTo>
                <a:lnTo>
                  <a:pt x="2234" y="179"/>
                </a:lnTo>
                <a:lnTo>
                  <a:pt x="2184" y="168"/>
                </a:lnTo>
                <a:lnTo>
                  <a:pt x="2136" y="159"/>
                </a:lnTo>
                <a:lnTo>
                  <a:pt x="2086" y="149"/>
                </a:lnTo>
                <a:lnTo>
                  <a:pt x="2036" y="140"/>
                </a:lnTo>
                <a:lnTo>
                  <a:pt x="1983" y="131"/>
                </a:lnTo>
                <a:lnTo>
                  <a:pt x="1932" y="121"/>
                </a:lnTo>
                <a:lnTo>
                  <a:pt x="1879" y="112"/>
                </a:lnTo>
                <a:lnTo>
                  <a:pt x="1826" y="104"/>
                </a:lnTo>
                <a:lnTo>
                  <a:pt x="1773" y="95"/>
                </a:lnTo>
                <a:lnTo>
                  <a:pt x="1720" y="87"/>
                </a:lnTo>
                <a:lnTo>
                  <a:pt x="1666" y="79"/>
                </a:lnTo>
                <a:lnTo>
                  <a:pt x="1613" y="73"/>
                </a:lnTo>
                <a:lnTo>
                  <a:pt x="1559" y="65"/>
                </a:lnTo>
                <a:lnTo>
                  <a:pt x="1506" y="59"/>
                </a:lnTo>
                <a:lnTo>
                  <a:pt x="1451" y="53"/>
                </a:lnTo>
                <a:lnTo>
                  <a:pt x="1397" y="47"/>
                </a:lnTo>
                <a:lnTo>
                  <a:pt x="1342" y="40"/>
                </a:lnTo>
                <a:lnTo>
                  <a:pt x="1288" y="36"/>
                </a:lnTo>
                <a:lnTo>
                  <a:pt x="1232" y="31"/>
                </a:lnTo>
                <a:lnTo>
                  <a:pt x="1177" y="26"/>
                </a:lnTo>
                <a:lnTo>
                  <a:pt x="1120" y="22"/>
                </a:lnTo>
                <a:lnTo>
                  <a:pt x="1061" y="17"/>
                </a:lnTo>
                <a:lnTo>
                  <a:pt x="1003" y="14"/>
                </a:lnTo>
                <a:lnTo>
                  <a:pt x="944" y="11"/>
                </a:lnTo>
                <a:lnTo>
                  <a:pt x="885" y="8"/>
                </a:lnTo>
                <a:lnTo>
                  <a:pt x="826" y="5"/>
                </a:lnTo>
                <a:lnTo>
                  <a:pt x="767" y="3"/>
                </a:lnTo>
                <a:lnTo>
                  <a:pt x="708" y="2"/>
                </a:lnTo>
                <a:lnTo>
                  <a:pt x="649" y="0"/>
                </a:lnTo>
                <a:lnTo>
                  <a:pt x="588" y="0"/>
                </a:lnTo>
                <a:lnTo>
                  <a:pt x="529" y="0"/>
                </a:lnTo>
                <a:lnTo>
                  <a:pt x="468" y="0"/>
                </a:lnTo>
                <a:lnTo>
                  <a:pt x="408" y="0"/>
                </a:lnTo>
                <a:lnTo>
                  <a:pt x="347" y="2"/>
                </a:lnTo>
                <a:lnTo>
                  <a:pt x="286" y="3"/>
                </a:lnTo>
                <a:lnTo>
                  <a:pt x="226" y="5"/>
                </a:lnTo>
                <a:lnTo>
                  <a:pt x="193" y="6"/>
                </a:lnTo>
                <a:lnTo>
                  <a:pt x="165" y="9"/>
                </a:lnTo>
                <a:lnTo>
                  <a:pt x="138" y="11"/>
                </a:lnTo>
                <a:lnTo>
                  <a:pt x="114" y="14"/>
                </a:lnTo>
                <a:lnTo>
                  <a:pt x="89" y="16"/>
                </a:lnTo>
                <a:lnTo>
                  <a:pt x="62" y="19"/>
                </a:lnTo>
                <a:lnTo>
                  <a:pt x="33" y="22"/>
                </a:lnTo>
                <a:lnTo>
                  <a:pt x="0" y="25"/>
                </a:lnTo>
                <a:lnTo>
                  <a:pt x="789" y="2645"/>
                </a:lnTo>
                <a:lnTo>
                  <a:pt x="809" y="2673"/>
                </a:lnTo>
                <a:lnTo>
                  <a:pt x="871" y="2639"/>
                </a:lnTo>
                <a:lnTo>
                  <a:pt x="933" y="2606"/>
                </a:lnTo>
                <a:lnTo>
                  <a:pt x="995" y="2575"/>
                </a:lnTo>
                <a:lnTo>
                  <a:pt x="1056" y="2544"/>
                </a:lnTo>
                <a:lnTo>
                  <a:pt x="1118" y="2516"/>
                </a:lnTo>
                <a:lnTo>
                  <a:pt x="1182" y="2486"/>
                </a:lnTo>
                <a:lnTo>
                  <a:pt x="1244" y="2460"/>
                </a:lnTo>
                <a:lnTo>
                  <a:pt x="1307" y="2432"/>
                </a:lnTo>
                <a:lnTo>
                  <a:pt x="1369" y="2407"/>
                </a:lnTo>
                <a:lnTo>
                  <a:pt x="1431" y="2382"/>
                </a:lnTo>
                <a:lnTo>
                  <a:pt x="1493" y="2359"/>
                </a:lnTo>
                <a:lnTo>
                  <a:pt x="1555" y="2337"/>
                </a:lnTo>
                <a:lnTo>
                  <a:pt x="1618" y="2315"/>
                </a:lnTo>
                <a:lnTo>
                  <a:pt x="1680" y="2295"/>
                </a:lnTo>
                <a:lnTo>
                  <a:pt x="1742" y="2276"/>
                </a:lnTo>
                <a:lnTo>
                  <a:pt x="1804" y="2258"/>
                </a:lnTo>
                <a:lnTo>
                  <a:pt x="1848" y="2245"/>
                </a:lnTo>
                <a:lnTo>
                  <a:pt x="1890" y="2235"/>
                </a:lnTo>
                <a:lnTo>
                  <a:pt x="1930" y="2224"/>
                </a:lnTo>
                <a:lnTo>
                  <a:pt x="1969" y="2213"/>
                </a:lnTo>
                <a:lnTo>
                  <a:pt x="2005" y="2203"/>
                </a:lnTo>
                <a:lnTo>
                  <a:pt x="2041" y="2194"/>
                </a:lnTo>
                <a:lnTo>
                  <a:pt x="2077" y="2186"/>
                </a:lnTo>
                <a:lnTo>
                  <a:pt x="2111" y="2177"/>
                </a:lnTo>
                <a:lnTo>
                  <a:pt x="2147" y="2171"/>
                </a:lnTo>
                <a:lnTo>
                  <a:pt x="2181" y="2163"/>
                </a:lnTo>
                <a:lnTo>
                  <a:pt x="2217" y="2157"/>
                </a:lnTo>
                <a:lnTo>
                  <a:pt x="2252" y="2151"/>
                </a:lnTo>
                <a:lnTo>
                  <a:pt x="2290" y="2144"/>
                </a:lnTo>
                <a:lnTo>
                  <a:pt x="2328" y="2140"/>
                </a:lnTo>
                <a:lnTo>
                  <a:pt x="2369" y="2135"/>
                </a:lnTo>
                <a:lnTo>
                  <a:pt x="2412" y="2130"/>
                </a:lnTo>
                <a:lnTo>
                  <a:pt x="3072" y="392"/>
                </a:lnTo>
                <a:lnTo>
                  <a:pt x="3061" y="389"/>
                </a:lnTo>
                <a:lnTo>
                  <a:pt x="3047" y="384"/>
                </a:lnTo>
                <a:lnTo>
                  <a:pt x="3032" y="379"/>
                </a:lnTo>
                <a:lnTo>
                  <a:pt x="3014" y="375"/>
                </a:lnTo>
                <a:lnTo>
                  <a:pt x="2997" y="370"/>
                </a:lnTo>
                <a:lnTo>
                  <a:pt x="2979" y="364"/>
                </a:lnTo>
                <a:lnTo>
                  <a:pt x="2958" y="359"/>
                </a:lnTo>
                <a:lnTo>
                  <a:pt x="2940" y="353"/>
                </a:lnTo>
                <a:lnTo>
                  <a:pt x="2920" y="348"/>
                </a:lnTo>
                <a:lnTo>
                  <a:pt x="2901" y="342"/>
                </a:lnTo>
                <a:lnTo>
                  <a:pt x="2882" y="337"/>
                </a:lnTo>
                <a:lnTo>
                  <a:pt x="2864" y="331"/>
                </a:lnTo>
                <a:lnTo>
                  <a:pt x="2846" y="327"/>
                </a:lnTo>
                <a:lnTo>
                  <a:pt x="2831" y="323"/>
                </a:lnTo>
                <a:lnTo>
                  <a:pt x="2818" y="319"/>
                </a:lnTo>
                <a:lnTo>
                  <a:pt x="2806" y="316"/>
                </a:lnTo>
                <a:close/>
              </a:path>
            </a:pathLst>
          </a:custGeom>
          <a:solidFill>
            <a:schemeClr val="bg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3" name="Rectangle 5">
            <a:extLst>
              <a:ext uri="{FF2B5EF4-FFF2-40B4-BE49-F238E27FC236}">
                <a16:creationId xmlns:a16="http://schemas.microsoft.com/office/drawing/2014/main" id="{54BC12F6-431C-48CF-A4DD-C1C4BB5E7C81}"/>
              </a:ext>
            </a:extLst>
          </p:cNvPr>
          <p:cNvSpPr>
            <a:spLocks noChangeArrowheads="1"/>
          </p:cNvSpPr>
          <p:nvPr/>
        </p:nvSpPr>
        <p:spPr bwMode="auto">
          <a:xfrm>
            <a:off x="8604250" y="0"/>
            <a:ext cx="144463" cy="6884988"/>
          </a:xfrm>
          <a:prstGeom prst="rect">
            <a:avLst/>
          </a:prstGeom>
          <a:solidFill>
            <a:srgbClr val="27EA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27654" name="Rectangle 6">
            <a:extLst>
              <a:ext uri="{FF2B5EF4-FFF2-40B4-BE49-F238E27FC236}">
                <a16:creationId xmlns:a16="http://schemas.microsoft.com/office/drawing/2014/main" id="{7FF59281-3C9A-45E4-AF87-47077D734B4F}"/>
              </a:ext>
            </a:extLst>
          </p:cNvPr>
          <p:cNvSpPr>
            <a:spLocks noChangeArrowheads="1"/>
          </p:cNvSpPr>
          <p:nvPr/>
        </p:nvSpPr>
        <p:spPr bwMode="auto">
          <a:xfrm>
            <a:off x="8207375" y="-26988"/>
            <a:ext cx="288925" cy="6884988"/>
          </a:xfrm>
          <a:prstGeom prst="rect">
            <a:avLst/>
          </a:prstGeom>
          <a:solidFill>
            <a:srgbClr val="9DFF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27655" name="Rectangle 7">
            <a:extLst>
              <a:ext uri="{FF2B5EF4-FFF2-40B4-BE49-F238E27FC236}">
                <a16:creationId xmlns:a16="http://schemas.microsoft.com/office/drawing/2014/main" id="{BD53289D-30CA-440D-8C0B-65D5ACAE7A41}"/>
              </a:ext>
            </a:extLst>
          </p:cNvPr>
          <p:cNvSpPr>
            <a:spLocks noChangeArrowheads="1"/>
          </p:cNvSpPr>
          <p:nvPr/>
        </p:nvSpPr>
        <p:spPr bwMode="auto">
          <a:xfrm>
            <a:off x="8064500" y="0"/>
            <a:ext cx="144463" cy="6884988"/>
          </a:xfrm>
          <a:prstGeom prst="rect">
            <a:avLst/>
          </a:prstGeom>
          <a:solidFill>
            <a:srgbClr val="E395C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25607" name="Oval 8">
            <a:hlinkClick r:id="rId2" action="ppaction://hlinksldjump"/>
            <a:extLst>
              <a:ext uri="{FF2B5EF4-FFF2-40B4-BE49-F238E27FC236}">
                <a16:creationId xmlns:a16="http://schemas.microsoft.com/office/drawing/2014/main" id="{4EAA3C22-8C9D-4A46-821C-B2AF0BF0D877}"/>
              </a:ext>
            </a:extLst>
          </p:cNvPr>
          <p:cNvSpPr>
            <a:spLocks noChangeArrowheads="1"/>
          </p:cNvSpPr>
          <p:nvPr/>
        </p:nvSpPr>
        <p:spPr bwMode="auto">
          <a:xfrm>
            <a:off x="180975" y="6164263"/>
            <a:ext cx="820738" cy="511175"/>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b="1">
                <a:cs typeface="Andalus" panose="02020603050405020304" pitchFamily="18" charset="-78"/>
                <a:hlinkClick r:id="rId3" action="ppaction://hlinksldjump"/>
              </a:rPr>
              <a:t>القائمة</a:t>
            </a:r>
            <a:endParaRPr lang="en-US" altLang="en-US" b="1">
              <a:cs typeface="Andalus" panose="02020603050405020304" pitchFamily="18" charset="-78"/>
            </a:endParaRPr>
          </a:p>
        </p:txBody>
      </p:sp>
      <p:sp>
        <p:nvSpPr>
          <p:cNvPr id="27657" name="Rectangle 9">
            <a:extLst>
              <a:ext uri="{FF2B5EF4-FFF2-40B4-BE49-F238E27FC236}">
                <a16:creationId xmlns:a16="http://schemas.microsoft.com/office/drawing/2014/main" id="{446F73ED-6544-4675-8B4D-70BAC2D7E71B}"/>
              </a:ext>
            </a:extLst>
          </p:cNvPr>
          <p:cNvSpPr>
            <a:spLocks noChangeArrowheads="1"/>
          </p:cNvSpPr>
          <p:nvPr/>
        </p:nvSpPr>
        <p:spPr bwMode="auto">
          <a:xfrm>
            <a:off x="8747125" y="-26988"/>
            <a:ext cx="288925" cy="6884988"/>
          </a:xfrm>
          <a:prstGeom prst="rect">
            <a:avLst/>
          </a:prstGeom>
          <a:solidFill>
            <a:srgbClr val="FF6D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25609" name="Oval 10">
            <a:extLst>
              <a:ext uri="{FF2B5EF4-FFF2-40B4-BE49-F238E27FC236}">
                <a16:creationId xmlns:a16="http://schemas.microsoft.com/office/drawing/2014/main" id="{4533EC99-2B47-422F-A26E-596BD0471958}"/>
              </a:ext>
            </a:extLst>
          </p:cNvPr>
          <p:cNvSpPr>
            <a:spLocks noChangeArrowheads="1"/>
          </p:cNvSpPr>
          <p:nvPr/>
        </p:nvSpPr>
        <p:spPr bwMode="auto">
          <a:xfrm>
            <a:off x="7092950" y="6308725"/>
            <a:ext cx="936625"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a:hlinkClick r:id="rId4" action="ppaction://hlinksldjump"/>
              </a:rPr>
              <a:t>الاجابة</a:t>
            </a:r>
            <a:endParaRPr lang="en-US" altLang="en-US"/>
          </a:p>
        </p:txBody>
      </p:sp>
      <p:pic>
        <p:nvPicPr>
          <p:cNvPr id="25610" name="Picture 11" descr="bbb0139260">
            <a:extLst>
              <a:ext uri="{FF2B5EF4-FFF2-40B4-BE49-F238E27FC236}">
                <a16:creationId xmlns:a16="http://schemas.microsoft.com/office/drawing/2014/main" id="{96ACA46E-8724-43CA-8F68-C88F830C0B5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3644900"/>
            <a:ext cx="31686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27653"/>
                                        </p:tgtEl>
                                        <p:attrNameLst>
                                          <p:attrName>style.color</p:attrName>
                                        </p:attrNameLst>
                                      </p:cBhvr>
                                      <p:to>
                                        <a:schemeClr val="bg1"/>
                                      </p:to>
                                    </p:animClr>
                                    <p:animClr clrSpc="rgb" dir="cw">
                                      <p:cBhvr>
                                        <p:cTn id="7" dur="250" autoRev="1" fill="hold"/>
                                        <p:tgtEl>
                                          <p:spTgt spid="27653"/>
                                        </p:tgtEl>
                                        <p:attrNameLst>
                                          <p:attrName>fillcolor</p:attrName>
                                        </p:attrNameLst>
                                      </p:cBhvr>
                                      <p:to>
                                        <a:schemeClr val="bg1"/>
                                      </p:to>
                                    </p:animClr>
                                    <p:set>
                                      <p:cBhvr>
                                        <p:cTn id="8" dur="250" autoRev="1" fill="hold"/>
                                        <p:tgtEl>
                                          <p:spTgt spid="27653"/>
                                        </p:tgtEl>
                                        <p:attrNameLst>
                                          <p:attrName>fill.type</p:attrName>
                                        </p:attrNameLst>
                                      </p:cBhvr>
                                      <p:to>
                                        <p:strVal val="solid"/>
                                      </p:to>
                                    </p:set>
                                    <p:set>
                                      <p:cBhvr>
                                        <p:cTn id="9" dur="250" autoRev="1" fill="hold"/>
                                        <p:tgtEl>
                                          <p:spTgt spid="27653"/>
                                        </p:tgtEl>
                                        <p:attrNameLst>
                                          <p:attrName>fill.on</p:attrName>
                                        </p:attrNameLst>
                                      </p:cBhvr>
                                      <p:to>
                                        <p:strVal val="true"/>
                                      </p:to>
                                    </p:set>
                                  </p:childTnLst>
                                </p:cTn>
                              </p:par>
                              <p:par>
                                <p:cTn id="10" presetID="27" presetClass="emph" presetSubtype="0" repeatCount="indefinite" fill="hold" grpId="0" nodeType="withEffect">
                                  <p:stCondLst>
                                    <p:cond delay="0"/>
                                  </p:stCondLst>
                                  <p:childTnLst>
                                    <p:animClr clrSpc="rgb" dir="cw">
                                      <p:cBhvr override="childStyle">
                                        <p:cTn id="11" dur="250" autoRev="1" fill="hold"/>
                                        <p:tgtEl>
                                          <p:spTgt spid="27654"/>
                                        </p:tgtEl>
                                        <p:attrNameLst>
                                          <p:attrName>style.color</p:attrName>
                                        </p:attrNameLst>
                                      </p:cBhvr>
                                      <p:to>
                                        <a:schemeClr val="bg1"/>
                                      </p:to>
                                    </p:animClr>
                                    <p:animClr clrSpc="rgb" dir="cw">
                                      <p:cBhvr>
                                        <p:cTn id="12" dur="250" autoRev="1" fill="hold"/>
                                        <p:tgtEl>
                                          <p:spTgt spid="27654"/>
                                        </p:tgtEl>
                                        <p:attrNameLst>
                                          <p:attrName>fillcolor</p:attrName>
                                        </p:attrNameLst>
                                      </p:cBhvr>
                                      <p:to>
                                        <a:schemeClr val="bg1"/>
                                      </p:to>
                                    </p:animClr>
                                    <p:set>
                                      <p:cBhvr>
                                        <p:cTn id="13" dur="250" autoRev="1" fill="hold"/>
                                        <p:tgtEl>
                                          <p:spTgt spid="27654"/>
                                        </p:tgtEl>
                                        <p:attrNameLst>
                                          <p:attrName>fill.type</p:attrName>
                                        </p:attrNameLst>
                                      </p:cBhvr>
                                      <p:to>
                                        <p:strVal val="solid"/>
                                      </p:to>
                                    </p:set>
                                    <p:set>
                                      <p:cBhvr>
                                        <p:cTn id="14" dur="250" autoRev="1" fill="hold"/>
                                        <p:tgtEl>
                                          <p:spTgt spid="27654"/>
                                        </p:tgtEl>
                                        <p:attrNameLst>
                                          <p:attrName>fill.on</p:attrName>
                                        </p:attrNameLst>
                                      </p:cBhvr>
                                      <p:to>
                                        <p:strVal val="true"/>
                                      </p:to>
                                    </p:set>
                                  </p:childTnLst>
                                </p:cTn>
                              </p:par>
                              <p:par>
                                <p:cTn id="15" presetID="27" presetClass="emph" presetSubtype="0" repeatCount="indefinite" fill="hold" grpId="0" nodeType="withEffect">
                                  <p:stCondLst>
                                    <p:cond delay="0"/>
                                  </p:stCondLst>
                                  <p:childTnLst>
                                    <p:animClr clrSpc="rgb" dir="cw">
                                      <p:cBhvr override="childStyle">
                                        <p:cTn id="16" dur="1000" autoRev="1" fill="hold"/>
                                        <p:tgtEl>
                                          <p:spTgt spid="27655"/>
                                        </p:tgtEl>
                                        <p:attrNameLst>
                                          <p:attrName>style.color</p:attrName>
                                        </p:attrNameLst>
                                      </p:cBhvr>
                                      <p:to>
                                        <a:srgbClr val="FFD7EB"/>
                                      </p:to>
                                    </p:animClr>
                                    <p:animClr clrSpc="rgb" dir="cw">
                                      <p:cBhvr>
                                        <p:cTn id="17" dur="1000" autoRev="1" fill="hold"/>
                                        <p:tgtEl>
                                          <p:spTgt spid="27655"/>
                                        </p:tgtEl>
                                        <p:attrNameLst>
                                          <p:attrName>fillcolor</p:attrName>
                                        </p:attrNameLst>
                                      </p:cBhvr>
                                      <p:to>
                                        <a:srgbClr val="FFD7EB"/>
                                      </p:to>
                                    </p:animClr>
                                    <p:set>
                                      <p:cBhvr>
                                        <p:cTn id="18" dur="1000" autoRev="1" fill="hold"/>
                                        <p:tgtEl>
                                          <p:spTgt spid="27655"/>
                                        </p:tgtEl>
                                        <p:attrNameLst>
                                          <p:attrName>fill.type</p:attrName>
                                        </p:attrNameLst>
                                      </p:cBhvr>
                                      <p:to>
                                        <p:strVal val="solid"/>
                                      </p:to>
                                    </p:set>
                                    <p:set>
                                      <p:cBhvr>
                                        <p:cTn id="19" dur="1000" autoRev="1" fill="hold"/>
                                        <p:tgtEl>
                                          <p:spTgt spid="27655"/>
                                        </p:tgtEl>
                                        <p:attrNameLst>
                                          <p:attrName>fill.on</p:attrName>
                                        </p:attrNameLst>
                                      </p:cBhvr>
                                      <p:to>
                                        <p:strVal val="true"/>
                                      </p:to>
                                    </p:set>
                                  </p:childTnLst>
                                </p:cTn>
                              </p:par>
                              <p:par>
                                <p:cTn id="20" presetID="27" presetClass="emph" presetSubtype="0" repeatCount="indefinite" fill="hold" grpId="0" nodeType="withEffect">
                                  <p:stCondLst>
                                    <p:cond delay="0"/>
                                  </p:stCondLst>
                                  <p:childTnLst>
                                    <p:animClr clrSpc="rgb" dir="cw">
                                      <p:cBhvr override="childStyle">
                                        <p:cTn id="21" dur="500" autoRev="1" fill="hold"/>
                                        <p:tgtEl>
                                          <p:spTgt spid="27657"/>
                                        </p:tgtEl>
                                        <p:attrNameLst>
                                          <p:attrName>style.color</p:attrName>
                                        </p:attrNameLst>
                                      </p:cBhvr>
                                      <p:to>
                                        <a:schemeClr val="bg1"/>
                                      </p:to>
                                    </p:animClr>
                                    <p:animClr clrSpc="rgb" dir="cw">
                                      <p:cBhvr>
                                        <p:cTn id="22" dur="500" autoRev="1" fill="hold"/>
                                        <p:tgtEl>
                                          <p:spTgt spid="27657"/>
                                        </p:tgtEl>
                                        <p:attrNameLst>
                                          <p:attrName>fillcolor</p:attrName>
                                        </p:attrNameLst>
                                      </p:cBhvr>
                                      <p:to>
                                        <a:schemeClr val="bg1"/>
                                      </p:to>
                                    </p:animClr>
                                    <p:set>
                                      <p:cBhvr>
                                        <p:cTn id="23" dur="500" autoRev="1" fill="hold"/>
                                        <p:tgtEl>
                                          <p:spTgt spid="27657"/>
                                        </p:tgtEl>
                                        <p:attrNameLst>
                                          <p:attrName>fill.type</p:attrName>
                                        </p:attrNameLst>
                                      </p:cBhvr>
                                      <p:to>
                                        <p:strVal val="solid"/>
                                      </p:to>
                                    </p:set>
                                    <p:set>
                                      <p:cBhvr>
                                        <p:cTn id="24" dur="500" autoRev="1" fill="hold"/>
                                        <p:tgtEl>
                                          <p:spTgt spid="2765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P spid="27654" grpId="0" animBg="1"/>
      <p:bldP spid="27655" grpId="0" animBg="1"/>
      <p:bldP spid="2765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F2A6FE0-9EB0-40B4-AC5C-BC885E10C1D5}"/>
              </a:ext>
            </a:extLst>
          </p:cNvPr>
          <p:cNvSpPr>
            <a:spLocks noChangeArrowheads="1"/>
          </p:cNvSpPr>
          <p:nvPr/>
        </p:nvSpPr>
        <p:spPr bwMode="auto">
          <a:xfrm>
            <a:off x="0" y="0"/>
            <a:ext cx="9144000" cy="6858000"/>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
        <p:nvSpPr>
          <p:cNvPr id="28675" name="AutoShape 3">
            <a:extLst>
              <a:ext uri="{FF2B5EF4-FFF2-40B4-BE49-F238E27FC236}">
                <a16:creationId xmlns:a16="http://schemas.microsoft.com/office/drawing/2014/main" id="{6E278693-C113-40B2-80D9-B170B3842E96}"/>
              </a:ext>
            </a:extLst>
          </p:cNvPr>
          <p:cNvSpPr>
            <a:spLocks noChangeArrowheads="1"/>
          </p:cNvSpPr>
          <p:nvPr/>
        </p:nvSpPr>
        <p:spPr bwMode="auto">
          <a:xfrm>
            <a:off x="2627313" y="476250"/>
            <a:ext cx="5400675" cy="5954713"/>
          </a:xfrm>
          <a:prstGeom prst="roundRect">
            <a:avLst>
              <a:gd name="adj" fmla="val 16667"/>
            </a:avLst>
          </a:prstGeom>
          <a:solidFill>
            <a:srgbClr val="FFCC00">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4400" b="1"/>
              <a:t>عددي أكبر عدد من</a:t>
            </a:r>
          </a:p>
          <a:p>
            <a:pPr algn="ctr" eaLnBrk="1" hangingPunct="1"/>
            <a:r>
              <a:rPr lang="ar-SA" altLang="en-US" sz="4400" b="1"/>
              <a:t> آداب الاستئذان.</a:t>
            </a:r>
          </a:p>
          <a:p>
            <a:pPr algn="ctr" eaLnBrk="1" hangingPunct="1"/>
            <a:endParaRPr lang="en-US" altLang="en-US" sz="4400" b="1"/>
          </a:p>
        </p:txBody>
      </p:sp>
      <p:sp>
        <p:nvSpPr>
          <p:cNvPr id="28676" name="Freeform 4">
            <a:extLst>
              <a:ext uri="{FF2B5EF4-FFF2-40B4-BE49-F238E27FC236}">
                <a16:creationId xmlns:a16="http://schemas.microsoft.com/office/drawing/2014/main" id="{43FEE473-E2DD-4B1A-87AE-C2C6F3D5E460}"/>
              </a:ext>
            </a:extLst>
          </p:cNvPr>
          <p:cNvSpPr>
            <a:spLocks/>
          </p:cNvSpPr>
          <p:nvPr/>
        </p:nvSpPr>
        <p:spPr bwMode="auto">
          <a:xfrm rot="-278059">
            <a:off x="468313" y="620713"/>
            <a:ext cx="1385887" cy="1412875"/>
          </a:xfrm>
          <a:custGeom>
            <a:avLst/>
            <a:gdLst>
              <a:gd name="T0" fmla="*/ 1829 w 3515"/>
              <a:gd name="T1" fmla="*/ 1550 h 3569"/>
              <a:gd name="T2" fmla="*/ 1965 w 3515"/>
              <a:gd name="T3" fmla="*/ 1187 h 3569"/>
              <a:gd name="T4" fmla="*/ 2192 w 3515"/>
              <a:gd name="T5" fmla="*/ 915 h 3569"/>
              <a:gd name="T6" fmla="*/ 2555 w 3515"/>
              <a:gd name="T7" fmla="*/ 688 h 3569"/>
              <a:gd name="T8" fmla="*/ 3054 w 3515"/>
              <a:gd name="T9" fmla="*/ 734 h 3569"/>
              <a:gd name="T10" fmla="*/ 3417 w 3515"/>
              <a:gd name="T11" fmla="*/ 1142 h 3569"/>
              <a:gd name="T12" fmla="*/ 3508 w 3515"/>
              <a:gd name="T13" fmla="*/ 1505 h 3569"/>
              <a:gd name="T14" fmla="*/ 3462 w 3515"/>
              <a:gd name="T15" fmla="*/ 1913 h 3569"/>
              <a:gd name="T16" fmla="*/ 3326 w 3515"/>
              <a:gd name="T17" fmla="*/ 2185 h 3569"/>
              <a:gd name="T18" fmla="*/ 3099 w 3515"/>
              <a:gd name="T19" fmla="*/ 2412 h 3569"/>
              <a:gd name="T20" fmla="*/ 2782 w 3515"/>
              <a:gd name="T21" fmla="*/ 2593 h 3569"/>
              <a:gd name="T22" fmla="*/ 2464 w 3515"/>
              <a:gd name="T23" fmla="*/ 2820 h 3569"/>
              <a:gd name="T24" fmla="*/ 1965 w 3515"/>
              <a:gd name="T25" fmla="*/ 3319 h 3569"/>
              <a:gd name="T26" fmla="*/ 1693 w 3515"/>
              <a:gd name="T27" fmla="*/ 3546 h 3569"/>
              <a:gd name="T28" fmla="*/ 1376 w 3515"/>
              <a:gd name="T29" fmla="*/ 3183 h 3569"/>
              <a:gd name="T30" fmla="*/ 423 w 3515"/>
              <a:gd name="T31" fmla="*/ 2231 h 3569"/>
              <a:gd name="T32" fmla="*/ 106 w 3515"/>
              <a:gd name="T33" fmla="*/ 1822 h 3569"/>
              <a:gd name="T34" fmla="*/ 15 w 3515"/>
              <a:gd name="T35" fmla="*/ 1414 h 3569"/>
              <a:gd name="T36" fmla="*/ 60 w 3515"/>
              <a:gd name="T37" fmla="*/ 960 h 3569"/>
              <a:gd name="T38" fmla="*/ 378 w 3515"/>
              <a:gd name="T39" fmla="*/ 416 h 3569"/>
              <a:gd name="T40" fmla="*/ 922 w 3515"/>
              <a:gd name="T41" fmla="*/ 53 h 3569"/>
              <a:gd name="T42" fmla="*/ 1466 w 3515"/>
              <a:gd name="T43" fmla="*/ 99 h 3569"/>
              <a:gd name="T44" fmla="*/ 1784 w 3515"/>
              <a:gd name="T45" fmla="*/ 507 h 3569"/>
              <a:gd name="T46" fmla="*/ 1829 w 3515"/>
              <a:gd name="T47" fmla="*/ 1550 h 3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15"/>
              <a:gd name="T73" fmla="*/ 0 h 3569"/>
              <a:gd name="T74" fmla="*/ 3515 w 3515"/>
              <a:gd name="T75" fmla="*/ 3569 h 3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15" h="3569">
                <a:moveTo>
                  <a:pt x="1829" y="1550"/>
                </a:moveTo>
                <a:cubicBezTo>
                  <a:pt x="1859" y="1663"/>
                  <a:pt x="1904" y="1293"/>
                  <a:pt x="1965" y="1187"/>
                </a:cubicBezTo>
                <a:cubicBezTo>
                  <a:pt x="2026" y="1081"/>
                  <a:pt x="2094" y="998"/>
                  <a:pt x="2192" y="915"/>
                </a:cubicBezTo>
                <a:cubicBezTo>
                  <a:pt x="2290" y="832"/>
                  <a:pt x="2412" y="718"/>
                  <a:pt x="2555" y="688"/>
                </a:cubicBezTo>
                <a:cubicBezTo>
                  <a:pt x="2698" y="658"/>
                  <a:pt x="2910" y="658"/>
                  <a:pt x="3054" y="734"/>
                </a:cubicBezTo>
                <a:cubicBezTo>
                  <a:pt x="3198" y="810"/>
                  <a:pt x="3341" y="1014"/>
                  <a:pt x="3417" y="1142"/>
                </a:cubicBezTo>
                <a:cubicBezTo>
                  <a:pt x="3493" y="1270"/>
                  <a:pt x="3501" y="1377"/>
                  <a:pt x="3508" y="1505"/>
                </a:cubicBezTo>
                <a:cubicBezTo>
                  <a:pt x="3515" y="1633"/>
                  <a:pt x="3492" y="1800"/>
                  <a:pt x="3462" y="1913"/>
                </a:cubicBezTo>
                <a:cubicBezTo>
                  <a:pt x="3432" y="2026"/>
                  <a:pt x="3386" y="2102"/>
                  <a:pt x="3326" y="2185"/>
                </a:cubicBezTo>
                <a:cubicBezTo>
                  <a:pt x="3266" y="2268"/>
                  <a:pt x="3190" y="2344"/>
                  <a:pt x="3099" y="2412"/>
                </a:cubicBezTo>
                <a:cubicBezTo>
                  <a:pt x="3008" y="2480"/>
                  <a:pt x="2888" y="2525"/>
                  <a:pt x="2782" y="2593"/>
                </a:cubicBezTo>
                <a:cubicBezTo>
                  <a:pt x="2676" y="2661"/>
                  <a:pt x="2600" y="2699"/>
                  <a:pt x="2464" y="2820"/>
                </a:cubicBezTo>
                <a:cubicBezTo>
                  <a:pt x="2328" y="2941"/>
                  <a:pt x="2094" y="3198"/>
                  <a:pt x="1965" y="3319"/>
                </a:cubicBezTo>
                <a:cubicBezTo>
                  <a:pt x="1836" y="3440"/>
                  <a:pt x="1791" y="3569"/>
                  <a:pt x="1693" y="3546"/>
                </a:cubicBezTo>
                <a:cubicBezTo>
                  <a:pt x="1595" y="3523"/>
                  <a:pt x="1587" y="3402"/>
                  <a:pt x="1376" y="3183"/>
                </a:cubicBezTo>
                <a:cubicBezTo>
                  <a:pt x="1165" y="2964"/>
                  <a:pt x="635" y="2458"/>
                  <a:pt x="423" y="2231"/>
                </a:cubicBezTo>
                <a:cubicBezTo>
                  <a:pt x="211" y="2004"/>
                  <a:pt x="174" y="1958"/>
                  <a:pt x="106" y="1822"/>
                </a:cubicBezTo>
                <a:cubicBezTo>
                  <a:pt x="38" y="1686"/>
                  <a:pt x="23" y="1558"/>
                  <a:pt x="15" y="1414"/>
                </a:cubicBezTo>
                <a:cubicBezTo>
                  <a:pt x="7" y="1270"/>
                  <a:pt x="0" y="1126"/>
                  <a:pt x="60" y="960"/>
                </a:cubicBezTo>
                <a:cubicBezTo>
                  <a:pt x="120" y="794"/>
                  <a:pt x="234" y="567"/>
                  <a:pt x="378" y="416"/>
                </a:cubicBezTo>
                <a:cubicBezTo>
                  <a:pt x="522" y="265"/>
                  <a:pt x="741" y="106"/>
                  <a:pt x="922" y="53"/>
                </a:cubicBezTo>
                <a:cubicBezTo>
                  <a:pt x="1103" y="0"/>
                  <a:pt x="1322" y="23"/>
                  <a:pt x="1466" y="99"/>
                </a:cubicBezTo>
                <a:cubicBezTo>
                  <a:pt x="1610" y="175"/>
                  <a:pt x="1716" y="265"/>
                  <a:pt x="1784" y="507"/>
                </a:cubicBezTo>
                <a:cubicBezTo>
                  <a:pt x="1852" y="749"/>
                  <a:pt x="1799" y="1437"/>
                  <a:pt x="1829" y="1550"/>
                </a:cubicBezTo>
                <a:close/>
              </a:path>
            </a:pathLst>
          </a:custGeom>
          <a:solidFill>
            <a:srgbClr val="FFCCFF"/>
          </a:solidFill>
          <a:ln w="66675" cmpd="sng">
            <a:solidFill>
              <a:schemeClr val="bg1"/>
            </a:solidFill>
            <a:round/>
            <a:headEnd/>
            <a:tailEnd/>
          </a:ln>
        </p:spPr>
        <p:txBody>
          <a:bodyPr/>
          <a:lstStyle/>
          <a:p>
            <a:endParaRPr lang="en-US"/>
          </a:p>
        </p:txBody>
      </p:sp>
      <p:sp>
        <p:nvSpPr>
          <p:cNvPr id="28677" name="Freeform 5">
            <a:extLst>
              <a:ext uri="{FF2B5EF4-FFF2-40B4-BE49-F238E27FC236}">
                <a16:creationId xmlns:a16="http://schemas.microsoft.com/office/drawing/2014/main" id="{5D7128EB-33BB-468D-89A7-39A3D247B66E}"/>
              </a:ext>
            </a:extLst>
          </p:cNvPr>
          <p:cNvSpPr>
            <a:spLocks/>
          </p:cNvSpPr>
          <p:nvPr/>
        </p:nvSpPr>
        <p:spPr bwMode="auto">
          <a:xfrm rot="21321941" flipH="1">
            <a:off x="912813" y="3635375"/>
            <a:ext cx="863600" cy="1079500"/>
          </a:xfrm>
          <a:custGeom>
            <a:avLst/>
            <a:gdLst>
              <a:gd name="T0" fmla="*/ 1829 w 3515"/>
              <a:gd name="T1" fmla="*/ 1550 h 3569"/>
              <a:gd name="T2" fmla="*/ 1965 w 3515"/>
              <a:gd name="T3" fmla="*/ 1187 h 3569"/>
              <a:gd name="T4" fmla="*/ 2192 w 3515"/>
              <a:gd name="T5" fmla="*/ 915 h 3569"/>
              <a:gd name="T6" fmla="*/ 2555 w 3515"/>
              <a:gd name="T7" fmla="*/ 688 h 3569"/>
              <a:gd name="T8" fmla="*/ 3054 w 3515"/>
              <a:gd name="T9" fmla="*/ 734 h 3569"/>
              <a:gd name="T10" fmla="*/ 3417 w 3515"/>
              <a:gd name="T11" fmla="*/ 1142 h 3569"/>
              <a:gd name="T12" fmla="*/ 3508 w 3515"/>
              <a:gd name="T13" fmla="*/ 1505 h 3569"/>
              <a:gd name="T14" fmla="*/ 3462 w 3515"/>
              <a:gd name="T15" fmla="*/ 1913 h 3569"/>
              <a:gd name="T16" fmla="*/ 3326 w 3515"/>
              <a:gd name="T17" fmla="*/ 2185 h 3569"/>
              <a:gd name="T18" fmla="*/ 3099 w 3515"/>
              <a:gd name="T19" fmla="*/ 2412 h 3569"/>
              <a:gd name="T20" fmla="*/ 2782 w 3515"/>
              <a:gd name="T21" fmla="*/ 2593 h 3569"/>
              <a:gd name="T22" fmla="*/ 2464 w 3515"/>
              <a:gd name="T23" fmla="*/ 2820 h 3569"/>
              <a:gd name="T24" fmla="*/ 1965 w 3515"/>
              <a:gd name="T25" fmla="*/ 3319 h 3569"/>
              <a:gd name="T26" fmla="*/ 1693 w 3515"/>
              <a:gd name="T27" fmla="*/ 3546 h 3569"/>
              <a:gd name="T28" fmla="*/ 1376 w 3515"/>
              <a:gd name="T29" fmla="*/ 3183 h 3569"/>
              <a:gd name="T30" fmla="*/ 423 w 3515"/>
              <a:gd name="T31" fmla="*/ 2231 h 3569"/>
              <a:gd name="T32" fmla="*/ 106 w 3515"/>
              <a:gd name="T33" fmla="*/ 1822 h 3569"/>
              <a:gd name="T34" fmla="*/ 15 w 3515"/>
              <a:gd name="T35" fmla="*/ 1414 h 3569"/>
              <a:gd name="T36" fmla="*/ 60 w 3515"/>
              <a:gd name="T37" fmla="*/ 960 h 3569"/>
              <a:gd name="T38" fmla="*/ 378 w 3515"/>
              <a:gd name="T39" fmla="*/ 416 h 3569"/>
              <a:gd name="T40" fmla="*/ 922 w 3515"/>
              <a:gd name="T41" fmla="*/ 53 h 3569"/>
              <a:gd name="T42" fmla="*/ 1466 w 3515"/>
              <a:gd name="T43" fmla="*/ 99 h 3569"/>
              <a:gd name="T44" fmla="*/ 1784 w 3515"/>
              <a:gd name="T45" fmla="*/ 507 h 3569"/>
              <a:gd name="T46" fmla="*/ 1829 w 3515"/>
              <a:gd name="T47" fmla="*/ 1550 h 3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15"/>
              <a:gd name="T73" fmla="*/ 0 h 3569"/>
              <a:gd name="T74" fmla="*/ 3515 w 3515"/>
              <a:gd name="T75" fmla="*/ 3569 h 3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15" h="3569">
                <a:moveTo>
                  <a:pt x="1829" y="1550"/>
                </a:moveTo>
                <a:cubicBezTo>
                  <a:pt x="1859" y="1663"/>
                  <a:pt x="1904" y="1293"/>
                  <a:pt x="1965" y="1187"/>
                </a:cubicBezTo>
                <a:cubicBezTo>
                  <a:pt x="2026" y="1081"/>
                  <a:pt x="2094" y="998"/>
                  <a:pt x="2192" y="915"/>
                </a:cubicBezTo>
                <a:cubicBezTo>
                  <a:pt x="2290" y="832"/>
                  <a:pt x="2412" y="718"/>
                  <a:pt x="2555" y="688"/>
                </a:cubicBezTo>
                <a:cubicBezTo>
                  <a:pt x="2698" y="658"/>
                  <a:pt x="2910" y="658"/>
                  <a:pt x="3054" y="734"/>
                </a:cubicBezTo>
                <a:cubicBezTo>
                  <a:pt x="3198" y="810"/>
                  <a:pt x="3341" y="1014"/>
                  <a:pt x="3417" y="1142"/>
                </a:cubicBezTo>
                <a:cubicBezTo>
                  <a:pt x="3493" y="1270"/>
                  <a:pt x="3501" y="1377"/>
                  <a:pt x="3508" y="1505"/>
                </a:cubicBezTo>
                <a:cubicBezTo>
                  <a:pt x="3515" y="1633"/>
                  <a:pt x="3492" y="1800"/>
                  <a:pt x="3462" y="1913"/>
                </a:cubicBezTo>
                <a:cubicBezTo>
                  <a:pt x="3432" y="2026"/>
                  <a:pt x="3386" y="2102"/>
                  <a:pt x="3326" y="2185"/>
                </a:cubicBezTo>
                <a:cubicBezTo>
                  <a:pt x="3266" y="2268"/>
                  <a:pt x="3190" y="2344"/>
                  <a:pt x="3099" y="2412"/>
                </a:cubicBezTo>
                <a:cubicBezTo>
                  <a:pt x="3008" y="2480"/>
                  <a:pt x="2888" y="2525"/>
                  <a:pt x="2782" y="2593"/>
                </a:cubicBezTo>
                <a:cubicBezTo>
                  <a:pt x="2676" y="2661"/>
                  <a:pt x="2600" y="2699"/>
                  <a:pt x="2464" y="2820"/>
                </a:cubicBezTo>
                <a:cubicBezTo>
                  <a:pt x="2328" y="2941"/>
                  <a:pt x="2094" y="3198"/>
                  <a:pt x="1965" y="3319"/>
                </a:cubicBezTo>
                <a:cubicBezTo>
                  <a:pt x="1836" y="3440"/>
                  <a:pt x="1791" y="3569"/>
                  <a:pt x="1693" y="3546"/>
                </a:cubicBezTo>
                <a:cubicBezTo>
                  <a:pt x="1595" y="3523"/>
                  <a:pt x="1587" y="3402"/>
                  <a:pt x="1376" y="3183"/>
                </a:cubicBezTo>
                <a:cubicBezTo>
                  <a:pt x="1165" y="2964"/>
                  <a:pt x="635" y="2458"/>
                  <a:pt x="423" y="2231"/>
                </a:cubicBezTo>
                <a:cubicBezTo>
                  <a:pt x="211" y="2004"/>
                  <a:pt x="174" y="1958"/>
                  <a:pt x="106" y="1822"/>
                </a:cubicBezTo>
                <a:cubicBezTo>
                  <a:pt x="38" y="1686"/>
                  <a:pt x="23" y="1558"/>
                  <a:pt x="15" y="1414"/>
                </a:cubicBezTo>
                <a:cubicBezTo>
                  <a:pt x="7" y="1270"/>
                  <a:pt x="0" y="1126"/>
                  <a:pt x="60" y="960"/>
                </a:cubicBezTo>
                <a:cubicBezTo>
                  <a:pt x="120" y="794"/>
                  <a:pt x="234" y="567"/>
                  <a:pt x="378" y="416"/>
                </a:cubicBezTo>
                <a:cubicBezTo>
                  <a:pt x="522" y="265"/>
                  <a:pt x="741" y="106"/>
                  <a:pt x="922" y="53"/>
                </a:cubicBezTo>
                <a:cubicBezTo>
                  <a:pt x="1103" y="0"/>
                  <a:pt x="1322" y="23"/>
                  <a:pt x="1466" y="99"/>
                </a:cubicBezTo>
                <a:cubicBezTo>
                  <a:pt x="1610" y="175"/>
                  <a:pt x="1716" y="265"/>
                  <a:pt x="1784" y="507"/>
                </a:cubicBezTo>
                <a:cubicBezTo>
                  <a:pt x="1852" y="749"/>
                  <a:pt x="1799" y="1437"/>
                  <a:pt x="1829" y="1550"/>
                </a:cubicBezTo>
                <a:close/>
              </a:path>
            </a:pathLst>
          </a:custGeom>
          <a:solidFill>
            <a:schemeClr val="bg1"/>
          </a:solidFill>
          <a:ln w="66675" cmpd="sng">
            <a:solidFill>
              <a:srgbClr val="FF0000"/>
            </a:solidFill>
            <a:round/>
            <a:headEnd/>
            <a:tailEnd/>
          </a:ln>
        </p:spPr>
        <p:txBody>
          <a:bodyPr/>
          <a:lstStyle/>
          <a:p>
            <a:endParaRPr lang="en-US"/>
          </a:p>
        </p:txBody>
      </p:sp>
      <p:sp>
        <p:nvSpPr>
          <p:cNvPr id="26630" name="Oval 6">
            <a:hlinkClick r:id="rId2" action="ppaction://hlinksldjump"/>
            <a:extLst>
              <a:ext uri="{FF2B5EF4-FFF2-40B4-BE49-F238E27FC236}">
                <a16:creationId xmlns:a16="http://schemas.microsoft.com/office/drawing/2014/main" id="{1031978A-0059-419A-BFA8-A397D9E3118D}"/>
              </a:ext>
            </a:extLst>
          </p:cNvPr>
          <p:cNvSpPr>
            <a:spLocks noChangeArrowheads="1"/>
          </p:cNvSpPr>
          <p:nvPr/>
        </p:nvSpPr>
        <p:spPr bwMode="auto">
          <a:xfrm>
            <a:off x="180975" y="6164263"/>
            <a:ext cx="820738" cy="511175"/>
          </a:xfrm>
          <a:prstGeom prst="ellipse">
            <a:avLst/>
          </a:prstGeom>
          <a:solidFill>
            <a:schemeClr val="bg1"/>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b="1">
                <a:cs typeface="Andalus" panose="02020603050405020304" pitchFamily="18" charset="-78"/>
                <a:hlinkClick r:id="rId3" action="ppaction://hlinksldjump"/>
              </a:rPr>
              <a:t>القائمة</a:t>
            </a:r>
            <a:endParaRPr lang="en-US" altLang="en-US" b="1">
              <a:cs typeface="Andalus" panose="02020603050405020304" pitchFamily="18" charset="-78"/>
            </a:endParaRPr>
          </a:p>
        </p:txBody>
      </p:sp>
      <p:sp>
        <p:nvSpPr>
          <p:cNvPr id="26631" name="Oval 7">
            <a:hlinkClick r:id="rId4" action="ppaction://hlinksldjump"/>
            <a:extLst>
              <a:ext uri="{FF2B5EF4-FFF2-40B4-BE49-F238E27FC236}">
                <a16:creationId xmlns:a16="http://schemas.microsoft.com/office/drawing/2014/main" id="{443969D3-FE10-4339-9115-E5054EFE9043}"/>
              </a:ext>
            </a:extLst>
          </p:cNvPr>
          <p:cNvSpPr>
            <a:spLocks noChangeArrowheads="1"/>
          </p:cNvSpPr>
          <p:nvPr/>
        </p:nvSpPr>
        <p:spPr bwMode="auto">
          <a:xfrm>
            <a:off x="7956550" y="6237288"/>
            <a:ext cx="936625"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a:hlinkClick r:id="rId4" action="ppaction://hlinksldjump"/>
              </a:rPr>
              <a:t>الاجابة</a:t>
            </a:r>
            <a:endParaRPr lang="en-US" altLang="en-US"/>
          </a:p>
        </p:txBody>
      </p:sp>
      <p:sp>
        <p:nvSpPr>
          <p:cNvPr id="26632" name="Oval 8">
            <a:hlinkClick r:id="rId5" action="ppaction://hlinksldjump"/>
            <a:extLst>
              <a:ext uri="{FF2B5EF4-FFF2-40B4-BE49-F238E27FC236}">
                <a16:creationId xmlns:a16="http://schemas.microsoft.com/office/drawing/2014/main" id="{D55E2A56-ABBE-4EAE-83CB-070397360362}"/>
              </a:ext>
            </a:extLst>
          </p:cNvPr>
          <p:cNvSpPr>
            <a:spLocks noChangeArrowheads="1"/>
          </p:cNvSpPr>
          <p:nvPr/>
        </p:nvSpPr>
        <p:spPr bwMode="auto">
          <a:xfrm>
            <a:off x="7380288" y="6642100"/>
            <a:ext cx="936625"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a:hlinkClick r:id="rId5" action="ppaction://hlinksldjump"/>
              </a:rPr>
              <a:t>الاجابة</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grpId="0" nodeType="withEffect">
                                  <p:stCondLst>
                                    <p:cond delay="0"/>
                                  </p:stCondLst>
                                  <p:childTnLst>
                                    <p:animScale>
                                      <p:cBhvr>
                                        <p:cTn id="6" dur="2000" fill="hold"/>
                                        <p:tgtEl>
                                          <p:spTgt spid="2867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2">
            <a:extLst>
              <a:ext uri="{FF2B5EF4-FFF2-40B4-BE49-F238E27FC236}">
                <a16:creationId xmlns:a16="http://schemas.microsoft.com/office/drawing/2014/main" id="{CE3FE766-F2BD-4F12-BA0E-6D6DBF7D7652}"/>
              </a:ext>
            </a:extLst>
          </p:cNvPr>
          <p:cNvSpPr>
            <a:spLocks noChangeArrowheads="1" noChangeShapeType="1" noTextEdit="1"/>
          </p:cNvSpPr>
          <p:nvPr/>
        </p:nvSpPr>
        <p:spPr bwMode="auto">
          <a:xfrm>
            <a:off x="2484438" y="1268413"/>
            <a:ext cx="4062412" cy="4249737"/>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3366FF"/>
              </a:contourClr>
            </a:sp3d>
          </a:bodyPr>
          <a:lstStyle/>
          <a:p>
            <a:pPr algn="ctr"/>
            <a:r>
              <a:rPr lang="ar-AE" sz="3600" kern="10">
                <a:ln w="9525">
                  <a:round/>
                  <a:headEnd/>
                  <a:tailEnd/>
                </a:ln>
                <a:gradFill rotWithShape="1">
                  <a:gsLst>
                    <a:gs pos="0">
                      <a:srgbClr val="3366FF"/>
                    </a:gs>
                    <a:gs pos="12500">
                      <a:srgbClr val="01A78F"/>
                    </a:gs>
                    <a:gs pos="25000">
                      <a:srgbClr val="FFFF00"/>
                    </a:gs>
                    <a:gs pos="37500">
                      <a:srgbClr val="FF6633"/>
                    </a:gs>
                    <a:gs pos="50000">
                      <a:srgbClr val="FF3399"/>
                    </a:gs>
                    <a:gs pos="62500">
                      <a:srgbClr val="FF6633"/>
                    </a:gs>
                    <a:gs pos="75000">
                      <a:srgbClr val="FFFF00"/>
                    </a:gs>
                    <a:gs pos="87500">
                      <a:srgbClr val="01A78F"/>
                    </a:gs>
                    <a:gs pos="100000">
                      <a:srgbClr val="3366FF"/>
                    </a:gs>
                  </a:gsLst>
                  <a:lin ang="5400000" scaled="1"/>
                </a:gradFill>
              </a:rPr>
              <a:t>رائعة</a:t>
            </a:r>
            <a:endParaRPr lang="en-US" sz="3600" kern="10">
              <a:ln w="9525">
                <a:round/>
                <a:headEnd/>
                <a:tailEnd/>
              </a:ln>
              <a:gradFill rotWithShape="1">
                <a:gsLst>
                  <a:gs pos="0">
                    <a:srgbClr val="3366FF"/>
                  </a:gs>
                  <a:gs pos="12500">
                    <a:srgbClr val="01A78F"/>
                  </a:gs>
                  <a:gs pos="25000">
                    <a:srgbClr val="FFFF00"/>
                  </a:gs>
                  <a:gs pos="37500">
                    <a:srgbClr val="FF6633"/>
                  </a:gs>
                  <a:gs pos="50000">
                    <a:srgbClr val="FF3399"/>
                  </a:gs>
                  <a:gs pos="62500">
                    <a:srgbClr val="FF6633"/>
                  </a:gs>
                  <a:gs pos="75000">
                    <a:srgbClr val="FFFF00"/>
                  </a:gs>
                  <a:gs pos="87500">
                    <a:srgbClr val="01A78F"/>
                  </a:gs>
                  <a:gs pos="100000">
                    <a:srgbClr val="3366FF"/>
                  </a:gs>
                </a:gsLst>
                <a:lin ang="5400000" scaled="1"/>
              </a:gradFill>
            </a:endParaRPr>
          </a:p>
        </p:txBody>
      </p:sp>
      <p:pic>
        <p:nvPicPr>
          <p:cNvPr id="28675" name="Picture 3" descr="NATU69">
            <a:extLst>
              <a:ext uri="{FF2B5EF4-FFF2-40B4-BE49-F238E27FC236}">
                <a16:creationId xmlns:a16="http://schemas.microsoft.com/office/drawing/2014/main" id="{5F9C6F32-DEE7-426A-9E33-C2DCE5420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035050"/>
            <a:ext cx="3744913"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NATU69">
            <a:extLst>
              <a:ext uri="{FF2B5EF4-FFF2-40B4-BE49-F238E27FC236}">
                <a16:creationId xmlns:a16="http://schemas.microsoft.com/office/drawing/2014/main" id="{9A629AA9-93B7-4EF9-96B7-DC1BF41DA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82512">
            <a:off x="-757238" y="3213100"/>
            <a:ext cx="3744913"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a:hlinkClick r:id="rId3" action="ppaction://hlinksldjump"/>
            <a:extLst>
              <a:ext uri="{FF2B5EF4-FFF2-40B4-BE49-F238E27FC236}">
                <a16:creationId xmlns:a16="http://schemas.microsoft.com/office/drawing/2014/main" id="{7D4943C0-77C6-49FD-9D10-2C205F24C16D}"/>
              </a:ext>
            </a:extLst>
          </p:cNvPr>
          <p:cNvSpPr>
            <a:spLocks noChangeArrowheads="1"/>
          </p:cNvSpPr>
          <p:nvPr/>
        </p:nvSpPr>
        <p:spPr bwMode="auto">
          <a:xfrm>
            <a:off x="395288" y="476250"/>
            <a:ext cx="431800" cy="503238"/>
          </a:xfrm>
          <a:prstGeom prst="rect">
            <a:avLst/>
          </a:prstGeom>
          <a:solidFill>
            <a:srgbClr val="99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S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30722"/>
                                        </p:tgtEl>
                                      </p:cBhvr>
                                    </p:animEffect>
                                    <p:animScale>
                                      <p:cBhvr>
                                        <p:cTn id="7" dur="250" autoRev="1" fill="hold"/>
                                        <p:tgtEl>
                                          <p:spTgt spid="307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descr="0031">
            <a:extLst>
              <a:ext uri="{FF2B5EF4-FFF2-40B4-BE49-F238E27FC236}">
                <a16:creationId xmlns:a16="http://schemas.microsoft.com/office/drawing/2014/main" id="{1BFC144A-EFBD-4C40-B483-2F1E2359B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0031">
            <a:extLst>
              <a:ext uri="{FF2B5EF4-FFF2-40B4-BE49-F238E27FC236}">
                <a16:creationId xmlns:a16="http://schemas.microsoft.com/office/drawing/2014/main" id="{AC4AD2B6-A480-495A-8995-46B7B6384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aef18485c5">
            <a:extLst>
              <a:ext uri="{FF2B5EF4-FFF2-40B4-BE49-F238E27FC236}">
                <a16:creationId xmlns:a16="http://schemas.microsoft.com/office/drawing/2014/main" id="{D961CC95-8902-4BFC-BAD3-9062D2144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2167"/>
          <a:stretch>
            <a:fillRect/>
          </a:stretch>
        </p:blipFill>
        <p:spPr bwMode="auto">
          <a:xfrm>
            <a:off x="-396875" y="981075"/>
            <a:ext cx="4284663"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WordArt 5">
            <a:extLst>
              <a:ext uri="{FF2B5EF4-FFF2-40B4-BE49-F238E27FC236}">
                <a16:creationId xmlns:a16="http://schemas.microsoft.com/office/drawing/2014/main" id="{6B83460A-CADB-4230-BD39-A5F26B103136}"/>
              </a:ext>
            </a:extLst>
          </p:cNvPr>
          <p:cNvSpPr>
            <a:spLocks noChangeArrowheads="1" noChangeShapeType="1" noTextEdit="1"/>
          </p:cNvSpPr>
          <p:nvPr/>
        </p:nvSpPr>
        <p:spPr bwMode="auto">
          <a:xfrm>
            <a:off x="3276600" y="1196975"/>
            <a:ext cx="5472113" cy="4103688"/>
          </a:xfrm>
          <a:prstGeom prst="rect">
            <a:avLst/>
          </a:prstGeom>
        </p:spPr>
        <p:txBody>
          <a:bodyPr wrap="none" fromWordArt="1">
            <a:prstTxWarp prst="textPlain">
              <a:avLst>
                <a:gd name="adj" fmla="val 50000"/>
              </a:avLst>
            </a:prstTxWarp>
          </a:bodyPr>
          <a:lstStyle/>
          <a:p>
            <a:pPr algn="ctr"/>
            <a:r>
              <a:rPr lang="ar-AE" sz="28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ahoma" panose="020B0604030504040204" pitchFamily="34" charset="0"/>
                <a:ea typeface="Tahoma" panose="020B0604030504040204" pitchFamily="34" charset="0"/>
                <a:cs typeface="Tahoma" panose="020B0604030504040204" pitchFamily="34" charset="0"/>
              </a:rPr>
              <a:t>لنتسابق لنيل</a:t>
            </a:r>
          </a:p>
          <a:p>
            <a:pPr algn="ctr"/>
            <a:r>
              <a:rPr lang="ar-AE" sz="28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ahoma" panose="020B0604030504040204" pitchFamily="34" charset="0"/>
                <a:ea typeface="Tahoma" panose="020B0604030504040204" pitchFamily="34" charset="0"/>
                <a:cs typeface="Tahoma" panose="020B0604030504040204" pitchFamily="34" charset="0"/>
              </a:rPr>
              <a:t> رضا الرحمن</a:t>
            </a:r>
            <a:endParaRPr lang="en-US" sz="28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par>
                                <p:cTn id="8" presetID="10" presetClass="entr" presetSubtype="0" fill="hold" nodeType="withEffect">
                                  <p:stCondLst>
                                    <p:cond delay="0"/>
                                  </p:stCondLst>
                                  <p:childTnLst>
                                    <p:set>
                                      <p:cBhvr>
                                        <p:cTn id="9" dur="1" fill="hold">
                                          <p:stCondLst>
                                            <p:cond delay="0"/>
                                          </p:stCondLst>
                                        </p:cTn>
                                        <p:tgtEl>
                                          <p:spTgt spid="32771"/>
                                        </p:tgtEl>
                                        <p:attrNameLst>
                                          <p:attrName>style.visibility</p:attrName>
                                        </p:attrNameLst>
                                      </p:cBhvr>
                                      <p:to>
                                        <p:strVal val="visible"/>
                                      </p:to>
                                    </p:set>
                                    <p:animEffect transition="in" filter="fade">
                                      <p:cBhvr>
                                        <p:cTn id="10" dur="2000"/>
                                        <p:tgtEl>
                                          <p:spTgt spid="32771"/>
                                        </p:tgtEl>
                                      </p:cBhvr>
                                    </p:animEffect>
                                  </p:childTnLst>
                                </p:cTn>
                              </p:par>
                            </p:childTnLst>
                          </p:cTn>
                        </p:par>
                        <p:par>
                          <p:cTn id="11" fill="hold" nodeType="afterGroup">
                            <p:stCondLst>
                              <p:cond delay="2000"/>
                            </p:stCondLst>
                            <p:childTnLst>
                              <p:par>
                                <p:cTn id="12" presetID="54" presetClass="entr" presetSubtype="0" accel="100000" fill="hold" nodeType="afterEffect">
                                  <p:stCondLst>
                                    <p:cond delay="0"/>
                                  </p:stCondLst>
                                  <p:childTnLst>
                                    <p:set>
                                      <p:cBhvr>
                                        <p:cTn id="13" dur="1" fill="hold">
                                          <p:stCondLst>
                                            <p:cond delay="0"/>
                                          </p:stCondLst>
                                        </p:cTn>
                                        <p:tgtEl>
                                          <p:spTgt spid="32772"/>
                                        </p:tgtEl>
                                        <p:attrNameLst>
                                          <p:attrName>style.visibility</p:attrName>
                                        </p:attrNameLst>
                                      </p:cBhvr>
                                      <p:to>
                                        <p:strVal val="visible"/>
                                      </p:to>
                                    </p:set>
                                    <p:anim calcmode="lin" valueType="num">
                                      <p:cBhvr>
                                        <p:cTn id="14" dur="2000" fill="hold"/>
                                        <p:tgtEl>
                                          <p:spTgt spid="32772"/>
                                        </p:tgtEl>
                                        <p:attrNameLst>
                                          <p:attrName>ppt_w</p:attrName>
                                        </p:attrNameLst>
                                      </p:cBhvr>
                                      <p:tavLst>
                                        <p:tav tm="0">
                                          <p:val>
                                            <p:strVal val="#ppt_w*0.05"/>
                                          </p:val>
                                        </p:tav>
                                        <p:tav tm="100000">
                                          <p:val>
                                            <p:strVal val="#ppt_w"/>
                                          </p:val>
                                        </p:tav>
                                      </p:tavLst>
                                    </p:anim>
                                    <p:anim calcmode="lin" valueType="num">
                                      <p:cBhvr>
                                        <p:cTn id="15" dur="2000" fill="hold"/>
                                        <p:tgtEl>
                                          <p:spTgt spid="32772"/>
                                        </p:tgtEl>
                                        <p:attrNameLst>
                                          <p:attrName>ppt_h</p:attrName>
                                        </p:attrNameLst>
                                      </p:cBhvr>
                                      <p:tavLst>
                                        <p:tav tm="0">
                                          <p:val>
                                            <p:strVal val="#ppt_h"/>
                                          </p:val>
                                        </p:tav>
                                        <p:tav tm="100000">
                                          <p:val>
                                            <p:strVal val="#ppt_h"/>
                                          </p:val>
                                        </p:tav>
                                      </p:tavLst>
                                    </p:anim>
                                    <p:anim calcmode="lin" valueType="num">
                                      <p:cBhvr>
                                        <p:cTn id="16" dur="2000" fill="hold"/>
                                        <p:tgtEl>
                                          <p:spTgt spid="32772"/>
                                        </p:tgtEl>
                                        <p:attrNameLst>
                                          <p:attrName>ppt_x</p:attrName>
                                        </p:attrNameLst>
                                      </p:cBhvr>
                                      <p:tavLst>
                                        <p:tav tm="0">
                                          <p:val>
                                            <p:strVal val="#ppt_x-.2"/>
                                          </p:val>
                                        </p:tav>
                                        <p:tav tm="100000">
                                          <p:val>
                                            <p:strVal val="#ppt_x"/>
                                          </p:val>
                                        </p:tav>
                                      </p:tavLst>
                                    </p:anim>
                                    <p:anim calcmode="lin" valueType="num">
                                      <p:cBhvr>
                                        <p:cTn id="17" dur="2000" fill="hold"/>
                                        <p:tgtEl>
                                          <p:spTgt spid="32772"/>
                                        </p:tgtEl>
                                        <p:attrNameLst>
                                          <p:attrName>ppt_y</p:attrName>
                                        </p:attrNameLst>
                                      </p:cBhvr>
                                      <p:tavLst>
                                        <p:tav tm="0">
                                          <p:val>
                                            <p:strVal val="#ppt_y"/>
                                          </p:val>
                                        </p:tav>
                                        <p:tav tm="100000">
                                          <p:val>
                                            <p:strVal val="#ppt_y"/>
                                          </p:val>
                                        </p:tav>
                                      </p:tavLst>
                                    </p:anim>
                                    <p:animEffect transition="in" filter="fade">
                                      <p:cBhvr>
                                        <p:cTn id="18" dur="2000"/>
                                        <p:tgtEl>
                                          <p:spTgt spid="32772"/>
                                        </p:tgtEl>
                                      </p:cBhvr>
                                    </p:animEffect>
                                  </p:childTnLst>
                                </p:cTn>
                              </p:par>
                            </p:childTnLst>
                          </p:cTn>
                        </p:par>
                        <p:par>
                          <p:cTn id="19" fill="hold" nodeType="afterGroup">
                            <p:stCondLst>
                              <p:cond delay="4000"/>
                            </p:stCondLst>
                            <p:childTnLst>
                              <p:par>
                                <p:cTn id="20" presetID="26" presetClass="entr" presetSubtype="0" fill="hold" nodeType="afterEffect">
                                  <p:stCondLst>
                                    <p:cond delay="0"/>
                                  </p:stCondLst>
                                  <p:childTnLst>
                                    <p:set>
                                      <p:cBhvr>
                                        <p:cTn id="21" dur="1" fill="hold">
                                          <p:stCondLst>
                                            <p:cond delay="0"/>
                                          </p:stCondLst>
                                        </p:cTn>
                                        <p:tgtEl>
                                          <p:spTgt spid="32773"/>
                                        </p:tgtEl>
                                        <p:attrNameLst>
                                          <p:attrName>style.visibility</p:attrName>
                                        </p:attrNameLst>
                                      </p:cBhvr>
                                      <p:to>
                                        <p:strVal val="visible"/>
                                      </p:to>
                                    </p:set>
                                    <p:animEffect transition="in" filter="wipe(down)">
                                      <p:cBhvr>
                                        <p:cTn id="22" dur="580">
                                          <p:stCondLst>
                                            <p:cond delay="0"/>
                                          </p:stCondLst>
                                        </p:cTn>
                                        <p:tgtEl>
                                          <p:spTgt spid="32773"/>
                                        </p:tgtEl>
                                      </p:cBhvr>
                                    </p:animEffect>
                                    <p:anim calcmode="lin" valueType="num">
                                      <p:cBhvr>
                                        <p:cTn id="23" dur="1822" tmFilter="0,0; 0.14,0.36; 0.43,0.73; 0.71,0.91; 1.0,1.0">
                                          <p:stCondLst>
                                            <p:cond delay="0"/>
                                          </p:stCondLst>
                                        </p:cTn>
                                        <p:tgtEl>
                                          <p:spTgt spid="3277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277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277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277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2773"/>
                                        </p:tgtEl>
                                        <p:attrNameLst>
                                          <p:attrName>ppt_y</p:attrName>
                                        </p:attrNameLst>
                                      </p:cBhvr>
                                      <p:tavLst>
                                        <p:tav tm="0" fmla="#ppt_y-sin(pi*$)/81">
                                          <p:val>
                                            <p:fltVal val="0"/>
                                          </p:val>
                                        </p:tav>
                                        <p:tav tm="100000">
                                          <p:val>
                                            <p:fltVal val="1"/>
                                          </p:val>
                                        </p:tav>
                                      </p:tavLst>
                                    </p:anim>
                                    <p:animScale>
                                      <p:cBhvr>
                                        <p:cTn id="28" dur="26">
                                          <p:stCondLst>
                                            <p:cond delay="650"/>
                                          </p:stCondLst>
                                        </p:cTn>
                                        <p:tgtEl>
                                          <p:spTgt spid="32773"/>
                                        </p:tgtEl>
                                      </p:cBhvr>
                                      <p:to x="100000" y="60000"/>
                                    </p:animScale>
                                    <p:animScale>
                                      <p:cBhvr>
                                        <p:cTn id="29" dur="166" decel="50000">
                                          <p:stCondLst>
                                            <p:cond delay="676"/>
                                          </p:stCondLst>
                                        </p:cTn>
                                        <p:tgtEl>
                                          <p:spTgt spid="32773"/>
                                        </p:tgtEl>
                                      </p:cBhvr>
                                      <p:to x="100000" y="100000"/>
                                    </p:animScale>
                                    <p:animScale>
                                      <p:cBhvr>
                                        <p:cTn id="30" dur="26">
                                          <p:stCondLst>
                                            <p:cond delay="1312"/>
                                          </p:stCondLst>
                                        </p:cTn>
                                        <p:tgtEl>
                                          <p:spTgt spid="32773"/>
                                        </p:tgtEl>
                                      </p:cBhvr>
                                      <p:to x="100000" y="80000"/>
                                    </p:animScale>
                                    <p:animScale>
                                      <p:cBhvr>
                                        <p:cTn id="31" dur="166" decel="50000">
                                          <p:stCondLst>
                                            <p:cond delay="1338"/>
                                          </p:stCondLst>
                                        </p:cTn>
                                        <p:tgtEl>
                                          <p:spTgt spid="32773"/>
                                        </p:tgtEl>
                                      </p:cBhvr>
                                      <p:to x="100000" y="100000"/>
                                    </p:animScale>
                                    <p:animScale>
                                      <p:cBhvr>
                                        <p:cTn id="32" dur="26">
                                          <p:stCondLst>
                                            <p:cond delay="1642"/>
                                          </p:stCondLst>
                                        </p:cTn>
                                        <p:tgtEl>
                                          <p:spTgt spid="32773"/>
                                        </p:tgtEl>
                                      </p:cBhvr>
                                      <p:to x="100000" y="90000"/>
                                    </p:animScale>
                                    <p:animScale>
                                      <p:cBhvr>
                                        <p:cTn id="33" dur="166" decel="50000">
                                          <p:stCondLst>
                                            <p:cond delay="1668"/>
                                          </p:stCondLst>
                                        </p:cTn>
                                        <p:tgtEl>
                                          <p:spTgt spid="32773"/>
                                        </p:tgtEl>
                                      </p:cBhvr>
                                      <p:to x="100000" y="100000"/>
                                    </p:animScale>
                                    <p:animScale>
                                      <p:cBhvr>
                                        <p:cTn id="34" dur="26">
                                          <p:stCondLst>
                                            <p:cond delay="1808"/>
                                          </p:stCondLst>
                                        </p:cTn>
                                        <p:tgtEl>
                                          <p:spTgt spid="32773"/>
                                        </p:tgtEl>
                                      </p:cBhvr>
                                      <p:to x="100000" y="95000"/>
                                    </p:animScale>
                                    <p:animScale>
                                      <p:cBhvr>
                                        <p:cTn id="35" dur="166" decel="50000">
                                          <p:stCondLst>
                                            <p:cond delay="1834"/>
                                          </p:stCondLst>
                                        </p:cTn>
                                        <p:tgtEl>
                                          <p:spTgt spid="3277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صورة1">
            <a:extLst>
              <a:ext uri="{FF2B5EF4-FFF2-40B4-BE49-F238E27FC236}">
                <a16:creationId xmlns:a16="http://schemas.microsoft.com/office/drawing/2014/main" id="{046902AB-4013-43F2-9E97-F15914D78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WordArt 3" descr="رخام أبيض">
            <a:extLst>
              <a:ext uri="{FF2B5EF4-FFF2-40B4-BE49-F238E27FC236}">
                <a16:creationId xmlns:a16="http://schemas.microsoft.com/office/drawing/2014/main" id="{0FAB9905-1718-41B1-86FD-B8E72DF7D4C3}"/>
              </a:ext>
            </a:extLst>
          </p:cNvPr>
          <p:cNvSpPr>
            <a:spLocks noChangeArrowheads="1" noChangeShapeType="1" noTextEdit="1"/>
          </p:cNvSpPr>
          <p:nvPr/>
        </p:nvSpPr>
        <p:spPr bwMode="auto">
          <a:xfrm>
            <a:off x="457200" y="274638"/>
            <a:ext cx="8229600" cy="1143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ar-AE" sz="3600" kern="10">
                <a:ln w="9525">
                  <a:round/>
                  <a:headEnd/>
                  <a:tailEnd/>
                </a:ln>
                <a:blipFill dpi="0" rotWithShape="0">
                  <a:blip r:embed="rId4"/>
                  <a:srcRect/>
                  <a:tile tx="0" ty="0" sx="100000" sy="100000" flip="none" algn="tl"/>
                </a:blipFill>
              </a:rPr>
              <a:t>كفارة المجلس :</a:t>
            </a:r>
            <a:endParaRPr lang="en-US" sz="3600" kern="10">
              <a:ln w="9525">
                <a:round/>
                <a:headEnd/>
                <a:tailEnd/>
              </a:ln>
              <a:blipFill dpi="0" rotWithShape="0">
                <a:blip r:embed="rId4"/>
                <a:srcRect/>
                <a:tile tx="0" ty="0" sx="100000" sy="100000" flip="none" algn="tl"/>
              </a:blipFill>
            </a:endParaRPr>
          </a:p>
        </p:txBody>
      </p:sp>
      <p:sp>
        <p:nvSpPr>
          <p:cNvPr id="33796" name="Rectangle 4">
            <a:extLst>
              <a:ext uri="{FF2B5EF4-FFF2-40B4-BE49-F238E27FC236}">
                <a16:creationId xmlns:a16="http://schemas.microsoft.com/office/drawing/2014/main" id="{F5012BF4-5FE6-4E28-9849-4E2A799D2FE9}"/>
              </a:ext>
            </a:extLst>
          </p:cNvPr>
          <p:cNvSpPr>
            <a:spLocks noChangeArrowheads="1"/>
          </p:cNvSpPr>
          <p:nvPr/>
        </p:nvSpPr>
        <p:spPr bwMode="auto">
          <a:xfrm>
            <a:off x="1908175" y="5942013"/>
            <a:ext cx="4562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b="1">
                <a:solidFill>
                  <a:schemeClr val="bg1"/>
                </a:solidFill>
              </a:rPr>
              <a:t>.</a:t>
            </a:r>
            <a:endParaRPr lang="en-US" altLang="en-US" b="1">
              <a:solidFill>
                <a:schemeClr val="bg1"/>
              </a:solidFill>
            </a:endParaRPr>
          </a:p>
        </p:txBody>
      </p:sp>
      <p:sp>
        <p:nvSpPr>
          <p:cNvPr id="36868" name="Rectangle 4">
            <a:extLst>
              <a:ext uri="{FF2B5EF4-FFF2-40B4-BE49-F238E27FC236}">
                <a16:creationId xmlns:a16="http://schemas.microsoft.com/office/drawing/2014/main" id="{5D25486E-94E6-4443-9F92-70C75BA61029}"/>
              </a:ext>
            </a:extLst>
          </p:cNvPr>
          <p:cNvSpPr>
            <a:spLocks noChangeArrowheads="1"/>
          </p:cNvSpPr>
          <p:nvPr/>
        </p:nvSpPr>
        <p:spPr bwMode="auto">
          <a:xfrm>
            <a:off x="539750" y="26368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Char char="•"/>
            </a:pPr>
            <a:r>
              <a:rPr lang="ar-SA" altLang="en-US" sz="5400" b="1">
                <a:solidFill>
                  <a:srgbClr val="996633"/>
                </a:solidFill>
              </a:rPr>
              <a:t>سبحانك اللهم وبحمدك أشهد أن لا إله الإ أنت أستغفرك وأتوب إليك .</a:t>
            </a:r>
            <a:r>
              <a:rPr lang="ar-SA" altLang="en-US" sz="4800" b="1">
                <a:solidFill>
                  <a:schemeClr val="bg1"/>
                </a:solidFill>
              </a:rPr>
              <a:t> </a:t>
            </a:r>
            <a:endParaRPr lang="en-US" altLang="en-US" sz="4800" b="1">
              <a:solidFill>
                <a:schemeClr val="bg1"/>
              </a:solidFill>
            </a:endParaRPr>
          </a:p>
        </p:txBody>
      </p:sp>
      <p:pic>
        <p:nvPicPr>
          <p:cNvPr id="33798" name="Picture 6" descr="orr">
            <a:extLst>
              <a:ext uri="{FF2B5EF4-FFF2-40B4-BE49-F238E27FC236}">
                <a16:creationId xmlns:a16="http://schemas.microsoft.com/office/drawing/2014/main" id="{AF36D790-3046-4142-9A68-0928878C6BF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335463"/>
            <a:ext cx="424815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orr">
            <a:extLst>
              <a:ext uri="{FF2B5EF4-FFF2-40B4-BE49-F238E27FC236}">
                <a16:creationId xmlns:a16="http://schemas.microsoft.com/office/drawing/2014/main" id="{4E296352-D8ED-4293-9420-68EDAA57B62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4335463"/>
            <a:ext cx="424815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wipe(down)">
                                      <p:cBhvr>
                                        <p:cTn id="7" dur="580">
                                          <p:stCondLst>
                                            <p:cond delay="0"/>
                                          </p:stCondLst>
                                        </p:cTn>
                                        <p:tgtEl>
                                          <p:spTgt spid="36867"/>
                                        </p:tgtEl>
                                      </p:cBhvr>
                                    </p:animEffect>
                                    <p:anim calcmode="lin" valueType="num">
                                      <p:cBhvr>
                                        <p:cTn id="8" dur="1822" tmFilter="0,0; 0.14,0.36; 0.43,0.73; 0.71,0.91; 1.0,1.0">
                                          <p:stCondLst>
                                            <p:cond delay="0"/>
                                          </p:stCondLst>
                                        </p:cTn>
                                        <p:tgtEl>
                                          <p:spTgt spid="3686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6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6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6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67"/>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67"/>
                                        </p:tgtEl>
                                      </p:cBhvr>
                                      <p:to x="100000" y="60000"/>
                                    </p:animScale>
                                    <p:animScale>
                                      <p:cBhvr>
                                        <p:cTn id="14" dur="166" decel="50000">
                                          <p:stCondLst>
                                            <p:cond delay="676"/>
                                          </p:stCondLst>
                                        </p:cTn>
                                        <p:tgtEl>
                                          <p:spTgt spid="36867"/>
                                        </p:tgtEl>
                                      </p:cBhvr>
                                      <p:to x="100000" y="100000"/>
                                    </p:animScale>
                                    <p:animScale>
                                      <p:cBhvr>
                                        <p:cTn id="15" dur="26">
                                          <p:stCondLst>
                                            <p:cond delay="1312"/>
                                          </p:stCondLst>
                                        </p:cTn>
                                        <p:tgtEl>
                                          <p:spTgt spid="36867"/>
                                        </p:tgtEl>
                                      </p:cBhvr>
                                      <p:to x="100000" y="80000"/>
                                    </p:animScale>
                                    <p:animScale>
                                      <p:cBhvr>
                                        <p:cTn id="16" dur="166" decel="50000">
                                          <p:stCondLst>
                                            <p:cond delay="1338"/>
                                          </p:stCondLst>
                                        </p:cTn>
                                        <p:tgtEl>
                                          <p:spTgt spid="36867"/>
                                        </p:tgtEl>
                                      </p:cBhvr>
                                      <p:to x="100000" y="100000"/>
                                    </p:animScale>
                                    <p:animScale>
                                      <p:cBhvr>
                                        <p:cTn id="17" dur="26">
                                          <p:stCondLst>
                                            <p:cond delay="1642"/>
                                          </p:stCondLst>
                                        </p:cTn>
                                        <p:tgtEl>
                                          <p:spTgt spid="36867"/>
                                        </p:tgtEl>
                                      </p:cBhvr>
                                      <p:to x="100000" y="90000"/>
                                    </p:animScale>
                                    <p:animScale>
                                      <p:cBhvr>
                                        <p:cTn id="18" dur="166" decel="50000">
                                          <p:stCondLst>
                                            <p:cond delay="1668"/>
                                          </p:stCondLst>
                                        </p:cTn>
                                        <p:tgtEl>
                                          <p:spTgt spid="36867"/>
                                        </p:tgtEl>
                                      </p:cBhvr>
                                      <p:to x="100000" y="100000"/>
                                    </p:animScale>
                                    <p:animScale>
                                      <p:cBhvr>
                                        <p:cTn id="19" dur="26">
                                          <p:stCondLst>
                                            <p:cond delay="1808"/>
                                          </p:stCondLst>
                                        </p:cTn>
                                        <p:tgtEl>
                                          <p:spTgt spid="36867"/>
                                        </p:tgtEl>
                                      </p:cBhvr>
                                      <p:to x="100000" y="95000"/>
                                    </p:animScale>
                                    <p:animScale>
                                      <p:cBhvr>
                                        <p:cTn id="20" dur="166" decel="50000">
                                          <p:stCondLst>
                                            <p:cond delay="1834"/>
                                          </p:stCondLst>
                                        </p:cTn>
                                        <p:tgtEl>
                                          <p:spTgt spid="3686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36868">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36868">
                                            <p:txEl>
                                              <p:pRg st="0" end="0"/>
                                            </p:txEl>
                                          </p:spTgt>
                                        </p:tgtEl>
                                        <p:attrNameLst>
                                          <p:attrName>ppt_w</p:attrName>
                                        </p:attrNameLst>
                                      </p:cBhvr>
                                    </p:anim>
                                    <p:anim by="(#ppt_w*0.50)" calcmode="lin" valueType="num">
                                      <p:cBhvr>
                                        <p:cTn id="26" dur="500" decel="50000" autoRev="1" fill="hold">
                                          <p:stCondLst>
                                            <p:cond delay="0"/>
                                          </p:stCondLst>
                                        </p:cTn>
                                        <p:tgtEl>
                                          <p:spTgt spid="36868">
                                            <p:txEl>
                                              <p:pRg st="0" end="0"/>
                                            </p:txEl>
                                          </p:spTgt>
                                        </p:tgtEl>
                                        <p:attrNameLst>
                                          <p:attrName>ppt_x</p:attrName>
                                        </p:attrNameLst>
                                      </p:cBhvr>
                                    </p:anim>
                                    <p:anim from="(-#ppt_h/2)" to="(#ppt_y)" calcmode="lin" valueType="num">
                                      <p:cBhvr>
                                        <p:cTn id="27" dur="1000" fill="hold">
                                          <p:stCondLst>
                                            <p:cond delay="0"/>
                                          </p:stCondLst>
                                        </p:cTn>
                                        <p:tgtEl>
                                          <p:spTgt spid="36868">
                                            <p:txEl>
                                              <p:pRg st="0" end="0"/>
                                            </p:txEl>
                                          </p:spTgt>
                                        </p:tgtEl>
                                        <p:attrNameLst>
                                          <p:attrName>ppt_y</p:attrName>
                                        </p:attrNameLst>
                                      </p:cBhvr>
                                    </p:anim>
                                    <p:animRot by="21600000">
                                      <p:cBhvr>
                                        <p:cTn id="28" dur="1000" fill="hold">
                                          <p:stCondLst>
                                            <p:cond delay="0"/>
                                          </p:stCondLst>
                                        </p:cTn>
                                        <p:tgtEl>
                                          <p:spTgt spid="3686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صورة 1" descr="tx_s8753201.jpg">
            <a:extLst>
              <a:ext uri="{FF2B5EF4-FFF2-40B4-BE49-F238E27FC236}">
                <a16:creationId xmlns:a16="http://schemas.microsoft.com/office/drawing/2014/main" id="{6991EECE-6BA6-40D7-BBC0-BCAF13A1E354}"/>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 descr="D:\أفراح\صور جلتر\8dade3c5ca.gif">
            <a:extLst>
              <a:ext uri="{FF2B5EF4-FFF2-40B4-BE49-F238E27FC236}">
                <a16:creationId xmlns:a16="http://schemas.microsoft.com/office/drawing/2014/main" id="{7E19A2F5-6709-4398-AC74-CFF91C6A168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7250" y="571500"/>
            <a:ext cx="26431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 descr="D:\أفراح\صور جلتر\8dade3c5ca.gif">
            <a:extLst>
              <a:ext uri="{FF2B5EF4-FFF2-40B4-BE49-F238E27FC236}">
                <a16:creationId xmlns:a16="http://schemas.microsoft.com/office/drawing/2014/main" id="{DB55DC7F-52F4-4B85-9D8A-2E2FC444B5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42938"/>
            <a:ext cx="26431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D:\أفراح\صور جلتر\8dade3c5ca.gif">
            <a:extLst>
              <a:ext uri="{FF2B5EF4-FFF2-40B4-BE49-F238E27FC236}">
                <a16:creationId xmlns:a16="http://schemas.microsoft.com/office/drawing/2014/main" id="{5B44EB17-1CFB-4C44-ADA1-D73219D1FDA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571500"/>
            <a:ext cx="26431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 descr="D:\أفراح\صور جلتر\8dade3c5ca.gif">
            <a:extLst>
              <a:ext uri="{FF2B5EF4-FFF2-40B4-BE49-F238E27FC236}">
                <a16:creationId xmlns:a16="http://schemas.microsoft.com/office/drawing/2014/main" id="{255540F6-F057-4DD7-BD0C-F1090C6D5C8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286125"/>
            <a:ext cx="26431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 descr="D:\أفراح\صور جلتر\8dade3c5ca.gif">
            <a:extLst>
              <a:ext uri="{FF2B5EF4-FFF2-40B4-BE49-F238E27FC236}">
                <a16:creationId xmlns:a16="http://schemas.microsoft.com/office/drawing/2014/main" id="{688F8D64-988D-459C-8D0E-E45C282DFC2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4143375"/>
            <a:ext cx="26431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 descr="D:\أفراح\صور جلتر\8dade3c5ca.gif">
            <a:extLst>
              <a:ext uri="{FF2B5EF4-FFF2-40B4-BE49-F238E27FC236}">
                <a16:creationId xmlns:a16="http://schemas.microsoft.com/office/drawing/2014/main" id="{7B7610F6-2209-44CD-ABD9-8E3118E7DB6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1500" y="4572000"/>
            <a:ext cx="26431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 descr="D:\أفراح\صور جلتر\8dade3c5ca.gif">
            <a:extLst>
              <a:ext uri="{FF2B5EF4-FFF2-40B4-BE49-F238E27FC236}">
                <a16:creationId xmlns:a16="http://schemas.microsoft.com/office/drawing/2014/main" id="{7FBF90A6-D538-4B0C-9ADE-158708704FF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431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 descr="D:\أفراح\صور جلتر\8dade3c5ca.gif">
            <a:extLst>
              <a:ext uri="{FF2B5EF4-FFF2-40B4-BE49-F238E27FC236}">
                <a16:creationId xmlns:a16="http://schemas.microsoft.com/office/drawing/2014/main" id="{3F053FC8-AD21-40A3-A90B-A7D7FF7FB29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0"/>
            <a:ext cx="26431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 descr="D:\أفراح\صور جلتر\8dade3c5ca.gif">
            <a:extLst>
              <a:ext uri="{FF2B5EF4-FFF2-40B4-BE49-F238E27FC236}">
                <a16:creationId xmlns:a16="http://schemas.microsoft.com/office/drawing/2014/main" id="{360DDAB3-5B49-4CA2-9C1F-958D4175FD0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500063"/>
            <a:ext cx="26431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 descr="D:\أفراح\صور جلتر\8dade3c5ca.gif">
            <a:extLst>
              <a:ext uri="{FF2B5EF4-FFF2-40B4-BE49-F238E27FC236}">
                <a16:creationId xmlns:a16="http://schemas.microsoft.com/office/drawing/2014/main" id="{4E53F178-0128-454A-AE7C-D49862AC5DF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84313"/>
            <a:ext cx="26431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WordArt 13">
            <a:extLst>
              <a:ext uri="{FF2B5EF4-FFF2-40B4-BE49-F238E27FC236}">
                <a16:creationId xmlns:a16="http://schemas.microsoft.com/office/drawing/2014/main" id="{4E2601DE-6C61-4069-884A-A0A4D0635E41}"/>
              </a:ext>
            </a:extLst>
          </p:cNvPr>
          <p:cNvSpPr>
            <a:spLocks noChangeArrowheads="1" noChangeShapeType="1" noTextEdit="1"/>
          </p:cNvSpPr>
          <p:nvPr/>
        </p:nvSpPr>
        <p:spPr bwMode="auto">
          <a:xfrm>
            <a:off x="1331913" y="2492375"/>
            <a:ext cx="7200900" cy="1800225"/>
          </a:xfrm>
          <a:prstGeom prst="rect">
            <a:avLst/>
          </a:prstGeom>
        </p:spPr>
        <p:txBody>
          <a:bodyPr wrap="none" fromWordArt="1">
            <a:prstTxWarp prst="textPlain">
              <a:avLst>
                <a:gd name="adj" fmla="val 51968"/>
              </a:avLst>
            </a:prstTxWarp>
          </a:bodyPr>
          <a:lstStyle/>
          <a:p>
            <a:pPr algn="ctr"/>
            <a:r>
              <a:rPr lang="ar-AE" sz="3600" kern="10">
                <a:ln w="9525">
                  <a:solidFill>
                    <a:srgbClr val="000000"/>
                  </a:solidFill>
                  <a:round/>
                  <a:headEnd/>
                  <a:tailEnd/>
                </a:ln>
                <a:solidFill>
                  <a:srgbClr val="800000"/>
                </a:solidFill>
              </a:rPr>
              <a:t>مِن آدَابِ الاسْتِئذَانِ</a:t>
            </a:r>
            <a:endParaRPr lang="en-US" sz="3600" kern="10">
              <a:ln w="9525">
                <a:solidFill>
                  <a:srgbClr val="000000"/>
                </a:solidFill>
                <a:round/>
                <a:headEnd/>
                <a:tailEnd/>
              </a:ln>
              <a:solidFill>
                <a:srgbClr val="8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36877"/>
                                        </p:tgtEl>
                                        <p:attrNameLst>
                                          <p:attrName>style.visibility</p:attrName>
                                        </p:attrNameLst>
                                      </p:cBhvr>
                                      <p:to>
                                        <p:strVal val="visible"/>
                                      </p:to>
                                    </p:set>
                                    <p:anim calcmode="lin" valueType="num">
                                      <p:cBhvr>
                                        <p:cTn id="12" dur="1000" fill="hold"/>
                                        <p:tgtEl>
                                          <p:spTgt spid="36877"/>
                                        </p:tgtEl>
                                        <p:attrNameLst>
                                          <p:attrName>ppt_w</p:attrName>
                                        </p:attrNameLst>
                                      </p:cBhvr>
                                      <p:tavLst>
                                        <p:tav tm="0">
                                          <p:val>
                                            <p:fltVal val="0"/>
                                          </p:val>
                                        </p:tav>
                                        <p:tav tm="100000">
                                          <p:val>
                                            <p:strVal val="#ppt_w"/>
                                          </p:val>
                                        </p:tav>
                                      </p:tavLst>
                                    </p:anim>
                                    <p:anim calcmode="lin" valueType="num">
                                      <p:cBhvr>
                                        <p:cTn id="13" dur="1000" fill="hold"/>
                                        <p:tgtEl>
                                          <p:spTgt spid="36877"/>
                                        </p:tgtEl>
                                        <p:attrNameLst>
                                          <p:attrName>ppt_h</p:attrName>
                                        </p:attrNameLst>
                                      </p:cBhvr>
                                      <p:tavLst>
                                        <p:tav tm="0">
                                          <p:val>
                                            <p:fltVal val="0"/>
                                          </p:val>
                                        </p:tav>
                                        <p:tav tm="100000">
                                          <p:val>
                                            <p:strVal val="#ppt_h"/>
                                          </p:val>
                                        </p:tav>
                                      </p:tavLst>
                                    </p:anim>
                                    <p:anim calcmode="lin" valueType="num">
                                      <p:cBhvr>
                                        <p:cTn id="14" dur="1000" fill="hold"/>
                                        <p:tgtEl>
                                          <p:spTgt spid="3687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68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id="{535355A9-FE2A-4D63-9933-D2474171CDBB}"/>
              </a:ext>
            </a:extLst>
          </p:cNvPr>
          <p:cNvSpPr/>
          <p:nvPr/>
        </p:nvSpPr>
        <p:spPr>
          <a:xfrm>
            <a:off x="2428860" y="1362662"/>
            <a:ext cx="2645276"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ar-SA" sz="5400" b="1" dirty="0">
                <a:ln/>
                <a:solidFill>
                  <a:schemeClr val="accent3"/>
                </a:solidFill>
              </a:rPr>
              <a:t>ا</a:t>
            </a:r>
            <a:r>
              <a:rPr lang="ar-EG" sz="5400" b="1" dirty="0">
                <a:ln/>
                <a:solidFill>
                  <a:schemeClr val="accent3"/>
                </a:solidFill>
              </a:rPr>
              <a:t>لاستئـــذان</a:t>
            </a:r>
            <a:endParaRPr lang="ar-SA" sz="5400" b="1" dirty="0">
              <a:ln/>
              <a:solidFill>
                <a:schemeClr val="accent3"/>
              </a:solidFill>
            </a:endParaRPr>
          </a:p>
        </p:txBody>
      </p:sp>
      <p:sp>
        <p:nvSpPr>
          <p:cNvPr id="8" name="مربع نص 7">
            <a:extLst>
              <a:ext uri="{FF2B5EF4-FFF2-40B4-BE49-F238E27FC236}">
                <a16:creationId xmlns:a16="http://schemas.microsoft.com/office/drawing/2014/main" id="{1E2D7F01-5B10-4625-ADA5-1E16772F062E}"/>
              </a:ext>
            </a:extLst>
          </p:cNvPr>
          <p:cNvSpPr txBox="1">
            <a:spLocks noChangeArrowheads="1"/>
          </p:cNvSpPr>
          <p:nvPr/>
        </p:nvSpPr>
        <p:spPr bwMode="auto">
          <a:xfrm>
            <a:off x="2555875" y="620713"/>
            <a:ext cx="6048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2800" b="1">
                <a:solidFill>
                  <a:srgbClr val="003399"/>
                </a:solidFill>
              </a:rPr>
              <a:t>ذهب خالد لزيارة صديقه محمد</a:t>
            </a:r>
            <a:r>
              <a:rPr lang="ar-SA" altLang="en-US" sz="2800" b="1">
                <a:solidFill>
                  <a:srgbClr val="003399"/>
                </a:solidFill>
              </a:rPr>
              <a:t>، </a:t>
            </a:r>
            <a:r>
              <a:rPr lang="ar-EG" altLang="en-US" sz="2800" b="1">
                <a:solidFill>
                  <a:srgbClr val="003399"/>
                </a:solidFill>
              </a:rPr>
              <a:t>وعندما وصل إلى بيت صديقه أكثر من ط</a:t>
            </a:r>
            <a:r>
              <a:rPr lang="ar-SA" altLang="en-US" sz="2800" b="1">
                <a:solidFill>
                  <a:srgbClr val="003399"/>
                </a:solidFill>
              </a:rPr>
              <a:t>َ</a:t>
            </a:r>
            <a:r>
              <a:rPr lang="ar-EG" altLang="en-US" sz="2800" b="1">
                <a:solidFill>
                  <a:srgbClr val="003399"/>
                </a:solidFill>
              </a:rPr>
              <a:t>ر</a:t>
            </a:r>
            <a:r>
              <a:rPr lang="ar-SA" altLang="en-US" sz="2800" b="1">
                <a:solidFill>
                  <a:srgbClr val="003399"/>
                </a:solidFill>
              </a:rPr>
              <a:t>ْ</a:t>
            </a:r>
            <a:r>
              <a:rPr lang="ar-EG" altLang="en-US" sz="2800" b="1">
                <a:solidFill>
                  <a:srgbClr val="003399"/>
                </a:solidFill>
              </a:rPr>
              <a:t>ق</a:t>
            </a:r>
            <a:r>
              <a:rPr lang="ar-SA" altLang="en-US" sz="2800" b="1">
                <a:solidFill>
                  <a:srgbClr val="003399"/>
                </a:solidFill>
              </a:rPr>
              <a:t>ِ</a:t>
            </a:r>
            <a:r>
              <a:rPr lang="ar-EG" altLang="en-US" sz="2800" b="1">
                <a:solidFill>
                  <a:srgbClr val="003399"/>
                </a:solidFill>
              </a:rPr>
              <a:t> الباب و</a:t>
            </a:r>
            <a:r>
              <a:rPr lang="ar-SA" altLang="en-US" sz="2800" b="1">
                <a:solidFill>
                  <a:srgbClr val="003399"/>
                </a:solidFill>
              </a:rPr>
              <a:t>َقَرْ</a:t>
            </a:r>
            <a:r>
              <a:rPr lang="ar-EG" altLang="en-US" sz="2800" b="1">
                <a:solidFill>
                  <a:srgbClr val="003399"/>
                </a:solidFill>
              </a:rPr>
              <a:t>ع</a:t>
            </a:r>
            <a:r>
              <a:rPr lang="ar-SA" altLang="en-US" sz="2800" b="1">
                <a:solidFill>
                  <a:srgbClr val="003399"/>
                </a:solidFill>
              </a:rPr>
              <a:t>ِ</a:t>
            </a:r>
            <a:r>
              <a:rPr lang="ar-EG" altLang="en-US" sz="2800" b="1">
                <a:solidFill>
                  <a:srgbClr val="003399"/>
                </a:solidFill>
              </a:rPr>
              <a:t> الجرس</a:t>
            </a:r>
            <a:r>
              <a:rPr lang="ar-SA" altLang="en-US" sz="2800" b="1">
                <a:solidFill>
                  <a:srgbClr val="003399"/>
                </a:solidFill>
              </a:rPr>
              <a:t>.</a:t>
            </a:r>
            <a:endParaRPr lang="ar-EG" altLang="en-US" sz="2800" b="1">
              <a:solidFill>
                <a:srgbClr val="003399"/>
              </a:solidFill>
            </a:endParaRPr>
          </a:p>
        </p:txBody>
      </p:sp>
      <p:pic>
        <p:nvPicPr>
          <p:cNvPr id="10" name="صورة 9" descr="Counslr1_tns.png">
            <a:extLst>
              <a:ext uri="{FF2B5EF4-FFF2-40B4-BE49-F238E27FC236}">
                <a16:creationId xmlns:a16="http://schemas.microsoft.com/office/drawing/2014/main" id="{08C956D7-10C5-4778-A03B-5B5C52B3D64D}"/>
              </a:ext>
            </a:extLst>
          </p:cNvPr>
          <p:cNvPicPr>
            <a:picLocks noChangeAspect="1"/>
          </p:cNvPicPr>
          <p:nvPr/>
        </p:nvPicPr>
        <p:blipFill>
          <a:blip r:embed="rId9" cstate="print"/>
          <a:stretch>
            <a:fillRect/>
          </a:stretch>
        </p:blipFill>
        <p:spPr>
          <a:xfrm>
            <a:off x="395536" y="548680"/>
            <a:ext cx="2000264" cy="33575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شكل بيضاوي 4">
            <a:extLst>
              <a:ext uri="{FF2B5EF4-FFF2-40B4-BE49-F238E27FC236}">
                <a16:creationId xmlns:a16="http://schemas.microsoft.com/office/drawing/2014/main" id="{ABC5794C-98B9-4B01-A765-F9E7497C0226}"/>
              </a:ext>
            </a:extLst>
          </p:cNvPr>
          <p:cNvSpPr/>
          <p:nvPr/>
        </p:nvSpPr>
        <p:spPr>
          <a:xfrm>
            <a:off x="539750" y="765175"/>
            <a:ext cx="792163" cy="9350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7" name="مربع نص 6">
            <a:extLst>
              <a:ext uri="{FF2B5EF4-FFF2-40B4-BE49-F238E27FC236}">
                <a16:creationId xmlns:a16="http://schemas.microsoft.com/office/drawing/2014/main" id="{2D53A817-8AE4-4D87-BC9E-CE38056B6461}"/>
              </a:ext>
            </a:extLst>
          </p:cNvPr>
          <p:cNvSpPr txBox="1">
            <a:spLocks noChangeArrowheads="1"/>
          </p:cNvSpPr>
          <p:nvPr/>
        </p:nvSpPr>
        <p:spPr bwMode="auto">
          <a:xfrm>
            <a:off x="3132138" y="1773238"/>
            <a:ext cx="54292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3600" b="1">
                <a:solidFill>
                  <a:srgbClr val="003399"/>
                </a:solidFill>
              </a:rPr>
              <a:t>خرج والد محمد</a:t>
            </a:r>
            <a:r>
              <a:rPr lang="fr-FR" altLang="en-US" sz="3600" b="1">
                <a:solidFill>
                  <a:srgbClr val="003399"/>
                </a:solidFill>
              </a:rPr>
              <a:t>  مسرعا </a:t>
            </a:r>
            <a:r>
              <a:rPr lang="ar-SA" altLang="en-US" sz="3600" b="1">
                <a:solidFill>
                  <a:srgbClr val="003399"/>
                </a:solidFill>
              </a:rPr>
              <a:t>ً</a:t>
            </a:r>
            <a:r>
              <a:rPr lang="ar-EG" altLang="en-US" sz="3600" b="1">
                <a:solidFill>
                  <a:srgbClr val="003399"/>
                </a:solidFill>
              </a:rPr>
              <a:t> وف</a:t>
            </a:r>
            <a:r>
              <a:rPr lang="fr-FR" altLang="en-US" sz="3600" b="1">
                <a:solidFill>
                  <a:srgbClr val="003399"/>
                </a:solidFill>
              </a:rPr>
              <a:t>ت</a:t>
            </a:r>
            <a:r>
              <a:rPr lang="ar-EG" altLang="en-US" sz="3600" b="1">
                <a:solidFill>
                  <a:srgbClr val="003399"/>
                </a:solidFill>
              </a:rPr>
              <a:t>ح</a:t>
            </a:r>
            <a:r>
              <a:rPr lang="ar-SA" altLang="en-US" sz="3600" b="1">
                <a:solidFill>
                  <a:srgbClr val="003399"/>
                </a:solidFill>
              </a:rPr>
              <a:t>َ</a:t>
            </a:r>
            <a:r>
              <a:rPr lang="ar-EG" altLang="en-US" sz="3600" b="1">
                <a:solidFill>
                  <a:srgbClr val="003399"/>
                </a:solidFill>
              </a:rPr>
              <a:t> الباب</a:t>
            </a:r>
            <a:r>
              <a:rPr lang="ar-SA" altLang="en-US" sz="3600" b="1">
                <a:solidFill>
                  <a:srgbClr val="003399"/>
                </a:solidFill>
              </a:rPr>
              <a:t>،</a:t>
            </a:r>
            <a:r>
              <a:rPr lang="ar-EG" altLang="en-US" sz="3600" b="1">
                <a:solidFill>
                  <a:srgbClr val="003399"/>
                </a:solidFill>
              </a:rPr>
              <a:t> ثم ألقى التحية على خالد وقال له: ما هكذا الاستئذان </a:t>
            </a:r>
            <a:r>
              <a:rPr lang="fr-FR" altLang="en-US" sz="3600" b="1">
                <a:solidFill>
                  <a:srgbClr val="003399"/>
                </a:solidFill>
              </a:rPr>
              <a:t>يابني</a:t>
            </a:r>
            <a:r>
              <a:rPr lang="ar-SA" altLang="en-US" sz="3600" b="1">
                <a:solidFill>
                  <a:srgbClr val="003399"/>
                </a:solidFill>
              </a:rPr>
              <a:t>ُ</a:t>
            </a:r>
            <a:r>
              <a:rPr lang="ar-EG" altLang="en-US" sz="3600" b="1">
                <a:solidFill>
                  <a:srgbClr val="003399"/>
                </a:solidFill>
              </a:rPr>
              <a:t>!</a:t>
            </a:r>
            <a:endParaRPr lang="ar-EG" altLang="en-US"/>
          </a:p>
        </p:txBody>
      </p:sp>
      <p:sp>
        <p:nvSpPr>
          <p:cNvPr id="9" name="مربع نص 8">
            <a:extLst>
              <a:ext uri="{FF2B5EF4-FFF2-40B4-BE49-F238E27FC236}">
                <a16:creationId xmlns:a16="http://schemas.microsoft.com/office/drawing/2014/main" id="{EE9DB90E-BE39-48B3-A6F2-5601152BD5FC}"/>
              </a:ext>
            </a:extLst>
          </p:cNvPr>
          <p:cNvSpPr txBox="1">
            <a:spLocks noChangeArrowheads="1"/>
          </p:cNvSpPr>
          <p:nvPr/>
        </p:nvSpPr>
        <p:spPr bwMode="auto">
          <a:xfrm>
            <a:off x="2239509" y="4029193"/>
            <a:ext cx="6094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3600" b="1">
                <a:solidFill>
                  <a:srgbClr val="FF0000"/>
                </a:solidFill>
              </a:rPr>
              <a:t>خالد: رد</a:t>
            </a:r>
            <a:r>
              <a:rPr lang="ar-SA" altLang="en-US" sz="3600" b="1">
                <a:solidFill>
                  <a:srgbClr val="FF0000"/>
                </a:solidFill>
              </a:rPr>
              <a:t>َّ</a:t>
            </a:r>
            <a:r>
              <a:rPr lang="en-US" altLang="en-US" sz="3600" b="1">
                <a:solidFill>
                  <a:srgbClr val="FF0000"/>
                </a:solidFill>
              </a:rPr>
              <a:t> </a:t>
            </a:r>
            <a:r>
              <a:rPr lang="ar-EG" altLang="en-US" sz="3600" b="1">
                <a:solidFill>
                  <a:srgbClr val="FF0000"/>
                </a:solidFill>
              </a:rPr>
              <a:t>التحية</a:t>
            </a:r>
            <a:r>
              <a:rPr lang="ar-SA" altLang="en-US" sz="3600" b="1">
                <a:solidFill>
                  <a:srgbClr val="FF0000"/>
                </a:solidFill>
              </a:rPr>
              <a:t>، </a:t>
            </a:r>
            <a:r>
              <a:rPr lang="ar-EG" altLang="en-US" sz="3600" b="1">
                <a:solidFill>
                  <a:srgbClr val="FF0000"/>
                </a:solidFill>
              </a:rPr>
              <a:t>ثم قال: آسف يا عم.</a:t>
            </a:r>
            <a:endParaRPr lang="ar-EG" altLang="en-US" sz="3600">
              <a:solidFill>
                <a:srgbClr val="FF0000"/>
              </a:solidFill>
            </a:endParaRPr>
          </a:p>
        </p:txBody>
      </p:sp>
      <p:sp>
        <p:nvSpPr>
          <p:cNvPr id="11" name="مربع نص 10">
            <a:extLst>
              <a:ext uri="{FF2B5EF4-FFF2-40B4-BE49-F238E27FC236}">
                <a16:creationId xmlns:a16="http://schemas.microsoft.com/office/drawing/2014/main" id="{563F5438-EAF8-4903-A488-333D70DB9EA8}"/>
              </a:ext>
            </a:extLst>
          </p:cNvPr>
          <p:cNvSpPr txBox="1">
            <a:spLocks noChangeArrowheads="1"/>
          </p:cNvSpPr>
          <p:nvPr/>
        </p:nvSpPr>
        <p:spPr bwMode="auto">
          <a:xfrm>
            <a:off x="639989" y="4640797"/>
            <a:ext cx="77485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2800" b="1">
                <a:solidFill>
                  <a:srgbClr val="FF0000"/>
                </a:solidFill>
              </a:rPr>
              <a:t>والد محمد: </a:t>
            </a:r>
            <a:r>
              <a:rPr lang="ar-SA" altLang="en-US" sz="2800" b="1">
                <a:solidFill>
                  <a:srgbClr val="FF0000"/>
                </a:solidFill>
              </a:rPr>
              <a:t>أ</a:t>
            </a:r>
            <a:r>
              <a:rPr lang="ar-EG" altLang="en-US" sz="2800" b="1">
                <a:solidFill>
                  <a:srgbClr val="FF0000"/>
                </a:solidFill>
              </a:rPr>
              <a:t>لم تسمع أو تقر</a:t>
            </a:r>
            <a:r>
              <a:rPr lang="ar-SA" altLang="en-US" sz="2800" b="1">
                <a:solidFill>
                  <a:srgbClr val="FF0000"/>
                </a:solidFill>
              </a:rPr>
              <a:t>أ</a:t>
            </a:r>
            <a:r>
              <a:rPr lang="ar-EG" altLang="en-US" sz="2800" b="1">
                <a:solidFill>
                  <a:srgbClr val="FF0000"/>
                </a:solidFill>
              </a:rPr>
              <a:t> حديث الرسول </a:t>
            </a:r>
            <a:r>
              <a:rPr lang="ar-SA" altLang="en-US" sz="2800" b="1">
                <a:solidFill>
                  <a:srgbClr val="FF0000"/>
                </a:solidFill>
              </a:rPr>
              <a:t>”</a:t>
            </a:r>
            <a:r>
              <a:rPr lang="ar-EG" altLang="en-US" sz="2800" b="1">
                <a:solidFill>
                  <a:srgbClr val="FF0000"/>
                </a:solidFill>
              </a:rPr>
              <a:t>صل</a:t>
            </a:r>
            <a:r>
              <a:rPr lang="ar-SA" altLang="en-US" sz="2800" b="1">
                <a:solidFill>
                  <a:srgbClr val="FF0000"/>
                </a:solidFill>
              </a:rPr>
              <a:t>ى</a:t>
            </a:r>
            <a:r>
              <a:rPr lang="ar-EG" altLang="en-US" sz="2800" b="1">
                <a:solidFill>
                  <a:srgbClr val="FF0000"/>
                </a:solidFill>
              </a:rPr>
              <a:t> الله عليه وسلم</a:t>
            </a:r>
            <a:r>
              <a:rPr lang="ar-SA" altLang="en-US" sz="2800" b="1">
                <a:solidFill>
                  <a:srgbClr val="FF0000"/>
                </a:solidFill>
              </a:rPr>
              <a:t>“</a:t>
            </a:r>
            <a:r>
              <a:rPr lang="ar-EG" altLang="en-US" sz="2800" b="1">
                <a:solidFill>
                  <a:srgbClr val="FF0000"/>
                </a:solidFill>
              </a:rPr>
              <a:t> في الاستئذان؟</a:t>
            </a:r>
            <a:endParaRPr lang="en-US" altLang="en-US">
              <a:solidFill>
                <a:srgbClr val="FF0000"/>
              </a:solidFill>
            </a:endParaRPr>
          </a:p>
          <a:p>
            <a:pPr algn="ctr" eaLnBrk="1" hangingPunct="1"/>
            <a:r>
              <a:rPr lang="ar-SA" altLang="en-US" sz="2800" b="1">
                <a:solidFill>
                  <a:srgbClr val="FF0000"/>
                </a:solidFill>
              </a:rPr>
              <a:t>خالد: لا </a:t>
            </a:r>
          </a:p>
          <a:p>
            <a:pPr algn="ctr" eaLnBrk="1" hangingPunct="1"/>
            <a:endParaRPr lang="en-US" altLang="en-US" sz="2800" b="1">
              <a:solidFill>
                <a:srgbClr val="FF0000"/>
              </a:solidFill>
            </a:endParaRPr>
          </a:p>
        </p:txBody>
      </p:sp>
      <p:sp>
        <p:nvSpPr>
          <p:cNvPr id="12" name="مربع نص 11">
            <a:extLst>
              <a:ext uri="{FF2B5EF4-FFF2-40B4-BE49-F238E27FC236}">
                <a16:creationId xmlns:a16="http://schemas.microsoft.com/office/drawing/2014/main" id="{8EDF8CE5-91E7-479E-8EF2-8509B6524A15}"/>
              </a:ext>
            </a:extLst>
          </p:cNvPr>
          <p:cNvSpPr txBox="1">
            <a:spLocks noChangeArrowheads="1"/>
          </p:cNvSpPr>
          <p:nvPr/>
        </p:nvSpPr>
        <p:spPr bwMode="auto">
          <a:xfrm>
            <a:off x="1331913" y="5777928"/>
            <a:ext cx="667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3200" b="1">
                <a:solidFill>
                  <a:srgbClr val="FF0000"/>
                </a:solidFill>
              </a:rPr>
              <a:t>والد محمد: تفضل بالدخول وسأقول لك.</a:t>
            </a:r>
            <a:endParaRPr lang="en-US" altLang="en-US" sz="3200">
              <a:solidFill>
                <a:srgbClr val="FF0000"/>
              </a:solidFill>
            </a:endParaRPr>
          </a:p>
        </p:txBody>
      </p:sp>
      <p:sp>
        <p:nvSpPr>
          <p:cNvPr id="13" name="مستطيل 12">
            <a:extLst>
              <a:ext uri="{FF2B5EF4-FFF2-40B4-BE49-F238E27FC236}">
                <a16:creationId xmlns:a16="http://schemas.microsoft.com/office/drawing/2014/main" id="{B807F2F5-B1C3-4CCC-A8E5-628F56A212D8}"/>
              </a:ext>
            </a:extLst>
          </p:cNvPr>
          <p:cNvSpPr>
            <a:spLocks noChangeArrowheads="1"/>
          </p:cNvSpPr>
          <p:nvPr/>
        </p:nvSpPr>
        <p:spPr bwMode="auto">
          <a:xfrm>
            <a:off x="1136424" y="6352160"/>
            <a:ext cx="64023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3600" b="1">
                <a:solidFill>
                  <a:srgbClr val="003399"/>
                </a:solidFill>
              </a:rPr>
              <a:t>دخل خالد وقابله صديقه محمد وسلم عليه.</a:t>
            </a:r>
            <a:endParaRPr lang="en-US" altLang="en-US" sz="3600">
              <a:solidFill>
                <a:srgbClr val="0033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par>
                                <p:cTn id="10" presetID="5" presetClass="entr" presetSubtype="1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DoorSlam.wav"/>
                                        </p:tgtEl>
                                      </p:cMediaNode>
                                    </p:audio>
                                  </p:subTnLst>
                                </p:cTn>
                              </p:par>
                              <p:par>
                                <p:cTn id="13" presetID="19"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0" fill="hold"/>
                                        <p:tgtEl>
                                          <p:spTgt spid="7"/>
                                        </p:tgtEl>
                                        <p:attrNameLst>
                                          <p:attrName>ppt_w</p:attrName>
                                        </p:attrNameLst>
                                      </p:cBhvr>
                                      <p:tavLst>
                                        <p:tav tm="0" fmla="#ppt_w*sin(2.5*pi*$)">
                                          <p:val>
                                            <p:fltVal val="0"/>
                                          </p:val>
                                        </p:tav>
                                        <p:tav tm="100000">
                                          <p:val>
                                            <p:fltVal val="1"/>
                                          </p:val>
                                        </p:tav>
                                      </p:tavLst>
                                    </p:anim>
                                    <p:anim calcmode="lin" valueType="num">
                                      <p:cBhvr>
                                        <p:cTn id="16" dur="5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Yahoo_ring_03.wav"/>
                                        </p:tgtEl>
                                      </p:cMediaNode>
                                    </p:audio>
                                  </p:sub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5" name="knock.wav"/>
                                        </p:tgtEl>
                                      </p:cMediaNode>
                                    </p:audio>
                                  </p:subTnLst>
                                </p:cTn>
                              </p:par>
                              <p:par>
                                <p:cTn id="20" presetID="4"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subTnLst>
                                    <p:audio>
                                      <p:cMediaNode>
                                        <p:cTn display="0" masterRel="sameClick">
                                          <p:stCondLst>
                                            <p:cond evt="begin" delay="0">
                                              <p:tn val="20"/>
                                            </p:cond>
                                          </p:stCondLst>
                                          <p:endCondLst>
                                            <p:cond evt="onStopAudio" delay="0">
                                              <p:tgtEl>
                                                <p:sldTgt/>
                                              </p:tgtEl>
                                            </p:cond>
                                          </p:endCondLst>
                                        </p:cTn>
                                        <p:tgtEl>
                                          <p:sndTgt r:embed="rId6" name="disconnect.wav"/>
                                        </p:tgtEl>
                                      </p:cMediaNode>
                                    </p:audio>
                                  </p:sub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7" name="voltag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8"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a:extLst>
              <a:ext uri="{FF2B5EF4-FFF2-40B4-BE49-F238E27FC236}">
                <a16:creationId xmlns:a16="http://schemas.microsoft.com/office/drawing/2014/main" id="{BEFFB468-867B-E447-9F5E-28D962581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357" y="1158875"/>
            <a:ext cx="6210918" cy="4064000"/>
          </a:xfrm>
          <a:prstGeom prst="rect">
            <a:avLst/>
          </a:prstGeom>
        </p:spPr>
      </p:pic>
    </p:spTree>
    <p:extLst>
      <p:ext uri="{BB962C8B-B14F-4D97-AF65-F5344CB8AC3E}">
        <p14:creationId xmlns:p14="http://schemas.microsoft.com/office/powerpoint/2010/main" val="218095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50000">
              <a:schemeClr val="bg1"/>
            </a:gs>
            <a:gs pos="100000">
              <a:srgbClr val="FFCCFF"/>
            </a:gs>
          </a:gsLst>
          <a:lin ang="2700000" scaled="1"/>
        </a:gradFill>
        <a:effectLst/>
      </p:bgPr>
    </p:bg>
    <p:spTree>
      <p:nvGrpSpPr>
        <p:cNvPr id="1" name=""/>
        <p:cNvGrpSpPr/>
        <p:nvPr/>
      </p:nvGrpSpPr>
      <p:grpSpPr>
        <a:xfrm>
          <a:off x="0" y="0"/>
          <a:ext cx="0" cy="0"/>
          <a:chOff x="0" y="0"/>
          <a:chExt cx="0" cy="0"/>
        </a:xfrm>
      </p:grpSpPr>
      <p:sp>
        <p:nvSpPr>
          <p:cNvPr id="7173" name="Rectangle 5">
            <a:extLst>
              <a:ext uri="{FF2B5EF4-FFF2-40B4-BE49-F238E27FC236}">
                <a16:creationId xmlns:a16="http://schemas.microsoft.com/office/drawing/2014/main" id="{4292FFEA-3A58-4377-BA8D-A526FD82E11A}"/>
              </a:ext>
            </a:extLst>
          </p:cNvPr>
          <p:cNvSpPr>
            <a:spLocks noChangeArrowheads="1"/>
          </p:cNvSpPr>
          <p:nvPr/>
        </p:nvSpPr>
        <p:spPr bwMode="auto">
          <a:xfrm>
            <a:off x="0" y="1268413"/>
            <a:ext cx="91440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4800" b="1">
                <a:solidFill>
                  <a:srgbClr val="CC3300"/>
                </a:solidFill>
                <a:sym typeface="AGA Arabesque" pitchFamily="2" charset="2"/>
              </a:rPr>
              <a:t>ع</a:t>
            </a:r>
            <a:r>
              <a:rPr lang="fr-FR" altLang="en-US" sz="4800" b="1">
                <a:solidFill>
                  <a:srgbClr val="CC3300"/>
                </a:solidFill>
                <a:sym typeface="AGA Arabesque" pitchFamily="2" charset="2"/>
              </a:rPr>
              <a:t>ن</a:t>
            </a:r>
            <a:r>
              <a:rPr lang="ar-SA" altLang="en-US" sz="4800" b="1">
                <a:solidFill>
                  <a:srgbClr val="CC3300"/>
                </a:solidFill>
                <a:sym typeface="AGA Arabesque" pitchFamily="2" charset="2"/>
              </a:rPr>
              <a:t> أبي موسى الأشعري- رضي الله عنهُ- قال: قال رسول الله صلى الله عليه وسلم :</a:t>
            </a:r>
            <a:r>
              <a:rPr lang="ar-SA" altLang="en-US" sz="4800" b="1">
                <a:sym typeface="AGA Arabesque" pitchFamily="2" charset="2"/>
              </a:rPr>
              <a:t> (الاستئذانُ </a:t>
            </a:r>
            <a:r>
              <a:rPr lang="fr-FR" altLang="en-US" sz="4800" b="1">
                <a:sym typeface="AGA Arabesque" pitchFamily="2" charset="2"/>
              </a:rPr>
              <a:t>ثلاث</a:t>
            </a:r>
            <a:r>
              <a:rPr lang="ar-SA" altLang="en-US" sz="4800" b="1">
                <a:sym typeface="AGA Arabesque" pitchFamily="2" charset="2"/>
              </a:rPr>
              <a:t> ف</a:t>
            </a:r>
            <a:r>
              <a:rPr lang="fr-FR" altLang="en-US" sz="4800" b="1">
                <a:sym typeface="AGA Arabesque" pitchFamily="2" charset="2"/>
              </a:rPr>
              <a:t>إن</a:t>
            </a:r>
            <a:r>
              <a:rPr lang="ar-SA" altLang="en-US" sz="4800" b="1">
                <a:sym typeface="AGA Arabesque" pitchFamily="2" charset="2"/>
              </a:rPr>
              <a:t> أُ</a:t>
            </a:r>
            <a:r>
              <a:rPr lang="fr-FR" altLang="en-US" sz="4800" b="1">
                <a:sym typeface="AGA Arabesque" pitchFamily="2" charset="2"/>
              </a:rPr>
              <a:t>ذن</a:t>
            </a:r>
            <a:r>
              <a:rPr lang="ar-SA" altLang="en-US" sz="4800" b="1">
                <a:sym typeface="AGA Arabesque" pitchFamily="2" charset="2"/>
              </a:rPr>
              <a:t>َ ل</a:t>
            </a:r>
            <a:r>
              <a:rPr lang="fr-FR" altLang="en-US" sz="4800" b="1">
                <a:sym typeface="AGA Arabesque" pitchFamily="2" charset="2"/>
              </a:rPr>
              <a:t>ك</a:t>
            </a:r>
            <a:r>
              <a:rPr lang="ar-SA" altLang="en-US" sz="4800" b="1">
                <a:sym typeface="AGA Arabesque" pitchFamily="2" charset="2"/>
              </a:rPr>
              <a:t>َ وَإِلاّ </a:t>
            </a:r>
            <a:r>
              <a:rPr lang="fr-FR" altLang="en-US" sz="4800" b="1">
                <a:sym typeface="AGA Arabesque" pitchFamily="2" charset="2"/>
              </a:rPr>
              <a:t>فارجع</a:t>
            </a:r>
            <a:r>
              <a:rPr lang="ar-SA" altLang="en-US" sz="4800" b="1">
                <a:sym typeface="AGA Arabesque" pitchFamily="2" charset="2"/>
              </a:rPr>
              <a:t>)</a:t>
            </a:r>
          </a:p>
          <a:p>
            <a:pPr algn="l" eaLnBrk="1" hangingPunct="1"/>
            <a:endParaRPr lang="ar-SA" altLang="en-US" sz="3200" b="1">
              <a:sym typeface="AGA Arabesque" pitchFamily="2" charset="2"/>
            </a:endParaRPr>
          </a:p>
          <a:p>
            <a:pPr algn="l" eaLnBrk="1" hangingPunct="1"/>
            <a:r>
              <a:rPr lang="ar-SA" altLang="en-US" sz="3200" b="1">
                <a:sym typeface="AGA Arabesque" pitchFamily="2" charset="2"/>
              </a:rPr>
              <a:t>أخرجه البخاري ومسلم</a:t>
            </a:r>
            <a:endParaRPr lang="en-US" altLang="en-US" sz="3200" b="1">
              <a:sym typeface="AGA Arabesque"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173">
                                            <p:txEl>
                                              <p:pRg st="0" end="0"/>
                                            </p:txEl>
                                          </p:spTgt>
                                        </p:tgtEl>
                                        <p:attrNameLst>
                                          <p:attrName>style.visibility</p:attrName>
                                        </p:attrNameLst>
                                      </p:cBhvr>
                                      <p:to>
                                        <p:strVal val="visible"/>
                                      </p:to>
                                    </p:set>
                                    <p:anim calcmode="discrete" valueType="clr">
                                      <p:cBhvr override="childStyle">
                                        <p:cTn id="7" dur="80"/>
                                        <p:tgtEl>
                                          <p:spTgt spid="717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17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173">
                                            <p:txEl>
                                              <p:pRg st="2" end="2"/>
                                            </p:txEl>
                                          </p:spTgt>
                                        </p:tgtEl>
                                        <p:attrNameLst>
                                          <p:attrName>style.visibility</p:attrName>
                                        </p:attrNameLst>
                                      </p:cBhvr>
                                      <p:to>
                                        <p:strVal val="visible"/>
                                      </p:to>
                                    </p:set>
                                    <p:anim calcmode="discrete" valueType="clr">
                                      <p:cBhvr override="childStyle">
                                        <p:cTn id="14" dur="80"/>
                                        <p:tgtEl>
                                          <p:spTgt spid="717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73">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717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27F8733-C8BC-4B6C-B1DA-D5860A67D1AE}"/>
              </a:ext>
            </a:extLst>
          </p:cNvPr>
          <p:cNvSpPr/>
          <p:nvPr/>
        </p:nvSpPr>
        <p:spPr>
          <a:xfrm>
            <a:off x="3214678" y="1357298"/>
            <a:ext cx="2645276"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ar-SA" sz="5400" b="1" dirty="0">
                <a:ln/>
                <a:solidFill>
                  <a:schemeClr val="accent3"/>
                </a:solidFill>
              </a:rPr>
              <a:t>ا</a:t>
            </a:r>
            <a:r>
              <a:rPr lang="ar-EG" sz="5400" b="1" dirty="0">
                <a:ln/>
                <a:solidFill>
                  <a:schemeClr val="accent3"/>
                </a:solidFill>
              </a:rPr>
              <a:t>لاستئـــذان</a:t>
            </a:r>
            <a:endParaRPr lang="ar-SA" sz="5400" b="1" dirty="0">
              <a:ln/>
              <a:solidFill>
                <a:schemeClr val="accent3"/>
              </a:solidFill>
            </a:endParaRPr>
          </a:p>
        </p:txBody>
      </p:sp>
      <p:sp>
        <p:nvSpPr>
          <p:cNvPr id="9" name="مربع نص 8">
            <a:extLst>
              <a:ext uri="{FF2B5EF4-FFF2-40B4-BE49-F238E27FC236}">
                <a16:creationId xmlns:a16="http://schemas.microsoft.com/office/drawing/2014/main" id="{950B30CD-FE0F-4D85-87C6-4C9FA596F783}"/>
              </a:ext>
            </a:extLst>
          </p:cNvPr>
          <p:cNvSpPr txBox="1">
            <a:spLocks noChangeArrowheads="1"/>
          </p:cNvSpPr>
          <p:nvPr/>
        </p:nvSpPr>
        <p:spPr bwMode="auto">
          <a:xfrm>
            <a:off x="1692275" y="404813"/>
            <a:ext cx="6235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2800" b="1"/>
              <a:t>خالد: أ</a:t>
            </a:r>
            <a:r>
              <a:rPr lang="ar-SA" altLang="en-US" sz="2800" b="1"/>
              <a:t>ُ</a:t>
            </a:r>
            <a:r>
              <a:rPr lang="fr-FR" altLang="en-US" sz="2800" b="1"/>
              <a:t>حب</a:t>
            </a:r>
            <a:r>
              <a:rPr lang="ar-SA" altLang="en-US" sz="2800" b="1"/>
              <a:t>ُّ</a:t>
            </a:r>
            <a:r>
              <a:rPr lang="ar-EG" altLang="en-US" sz="2800" b="1"/>
              <a:t> أن أتعر</a:t>
            </a:r>
            <a:r>
              <a:rPr lang="ar-SA" altLang="en-US" sz="2800" b="1"/>
              <a:t>ّ</a:t>
            </a:r>
            <a:r>
              <a:rPr lang="ar-EG" altLang="en-US" sz="2800" b="1"/>
              <a:t>ف على معاني الحديث، فهل تتكرم بذلك يا عم؟</a:t>
            </a:r>
            <a:endParaRPr lang="ar-EG" altLang="en-US"/>
          </a:p>
        </p:txBody>
      </p:sp>
      <p:sp>
        <p:nvSpPr>
          <p:cNvPr id="10" name="مربع نص 9">
            <a:extLst>
              <a:ext uri="{FF2B5EF4-FFF2-40B4-BE49-F238E27FC236}">
                <a16:creationId xmlns:a16="http://schemas.microsoft.com/office/drawing/2014/main" id="{7A5212E6-2652-4FC3-BBC6-AFFA127D4AB4}"/>
              </a:ext>
            </a:extLst>
          </p:cNvPr>
          <p:cNvSpPr txBox="1">
            <a:spLocks noChangeArrowheads="1"/>
          </p:cNvSpPr>
          <p:nvPr/>
        </p:nvSpPr>
        <p:spPr bwMode="auto">
          <a:xfrm>
            <a:off x="3402240" y="1334087"/>
            <a:ext cx="46720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2800" b="1"/>
              <a:t>محمد: نعم يا أبي، ما معنى الاستئذان ثلاثا</a:t>
            </a:r>
            <a:r>
              <a:rPr lang="ar-SA" altLang="en-US" sz="2800" b="1"/>
              <a:t>ً</a:t>
            </a:r>
            <a:r>
              <a:rPr lang="ar-EG" altLang="en-US" sz="2800" b="1"/>
              <a:t>؟</a:t>
            </a:r>
          </a:p>
        </p:txBody>
      </p:sp>
      <p:sp>
        <p:nvSpPr>
          <p:cNvPr id="11" name="مربع نص 10">
            <a:extLst>
              <a:ext uri="{FF2B5EF4-FFF2-40B4-BE49-F238E27FC236}">
                <a16:creationId xmlns:a16="http://schemas.microsoft.com/office/drawing/2014/main" id="{C72F6185-35E3-4B4B-82DA-D90F2138FF37}"/>
              </a:ext>
            </a:extLst>
          </p:cNvPr>
          <p:cNvSpPr txBox="1">
            <a:spLocks noChangeArrowheads="1"/>
          </p:cNvSpPr>
          <p:nvPr/>
        </p:nvSpPr>
        <p:spPr bwMode="auto">
          <a:xfrm>
            <a:off x="2665186" y="2672309"/>
            <a:ext cx="5802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2800" b="1"/>
              <a:t>الوالد: الاستئذان هو ط</a:t>
            </a:r>
            <a:r>
              <a:rPr lang="ar-SA" altLang="en-US" sz="2800" b="1"/>
              <a:t>َ</a:t>
            </a:r>
            <a:r>
              <a:rPr lang="ar-EG" altLang="en-US" sz="2800" b="1"/>
              <a:t>لب</a:t>
            </a:r>
            <a:r>
              <a:rPr lang="ar-SA" altLang="en-US" sz="2800" b="1"/>
              <a:t>ُ</a:t>
            </a:r>
            <a:r>
              <a:rPr lang="ar-EG" altLang="en-US" sz="2800" b="1"/>
              <a:t> ال</a:t>
            </a:r>
            <a:r>
              <a:rPr lang="ar-SA" altLang="en-US" sz="2800" b="1"/>
              <a:t>إ</a:t>
            </a:r>
            <a:r>
              <a:rPr lang="ar-EG" altLang="en-US" sz="2800" b="1"/>
              <a:t>ذ</a:t>
            </a:r>
            <a:r>
              <a:rPr lang="ar-SA" altLang="en-US" sz="2800" b="1"/>
              <a:t>ْ</a:t>
            </a:r>
            <a:r>
              <a:rPr lang="ar-EG" altLang="en-US" sz="2800" b="1"/>
              <a:t>ن</a:t>
            </a:r>
            <a:r>
              <a:rPr lang="ar-SA" altLang="en-US" sz="2800" b="1"/>
              <a:t>ِ</a:t>
            </a:r>
            <a:r>
              <a:rPr lang="ar-EG" altLang="en-US" sz="2800" b="1"/>
              <a:t> بالدخول.</a:t>
            </a:r>
            <a:endParaRPr lang="ar-EG" altLang="en-US"/>
          </a:p>
        </p:txBody>
      </p:sp>
      <p:sp>
        <p:nvSpPr>
          <p:cNvPr id="12" name="مربع نص 11">
            <a:extLst>
              <a:ext uri="{FF2B5EF4-FFF2-40B4-BE49-F238E27FC236}">
                <a16:creationId xmlns:a16="http://schemas.microsoft.com/office/drawing/2014/main" id="{3EDA7867-7E4E-4D6C-A7D4-3EC57CD08FDD}"/>
              </a:ext>
            </a:extLst>
          </p:cNvPr>
          <p:cNvSpPr txBox="1">
            <a:spLocks noChangeArrowheads="1"/>
          </p:cNvSpPr>
          <p:nvPr/>
        </p:nvSpPr>
        <p:spPr bwMode="auto">
          <a:xfrm>
            <a:off x="3686175" y="3877241"/>
            <a:ext cx="5457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2800" b="1"/>
              <a:t>خالد : وكيف يكون ثلاثا</a:t>
            </a:r>
            <a:r>
              <a:rPr lang="ar-SA" altLang="en-US" sz="2800" b="1"/>
              <a:t>ً</a:t>
            </a:r>
            <a:r>
              <a:rPr lang="ar-EG" altLang="en-US" sz="2800" b="1"/>
              <a:t> ؟</a:t>
            </a:r>
            <a:endParaRPr lang="ar-EG" altLang="en-US"/>
          </a:p>
        </p:txBody>
      </p:sp>
      <p:sp>
        <p:nvSpPr>
          <p:cNvPr id="13" name="مربع نص 12">
            <a:extLst>
              <a:ext uri="{FF2B5EF4-FFF2-40B4-BE49-F238E27FC236}">
                <a16:creationId xmlns:a16="http://schemas.microsoft.com/office/drawing/2014/main" id="{B1712479-2681-46F5-935A-49DB5BCD9B0E}"/>
              </a:ext>
            </a:extLst>
          </p:cNvPr>
          <p:cNvSpPr txBox="1">
            <a:spLocks noChangeArrowheads="1"/>
          </p:cNvSpPr>
          <p:nvPr/>
        </p:nvSpPr>
        <p:spPr bwMode="auto">
          <a:xfrm>
            <a:off x="687161" y="5047188"/>
            <a:ext cx="79941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ar-EG" altLang="en-US" sz="2400" b="1"/>
              <a:t>الوالد: يعني ت</a:t>
            </a:r>
            <a:r>
              <a:rPr lang="fr-FR" altLang="en-US" sz="2400" b="1"/>
              <a:t>طل</a:t>
            </a:r>
            <a:r>
              <a:rPr lang="ar-EG" altLang="en-US" sz="2400" b="1"/>
              <a:t>ب</a:t>
            </a:r>
            <a:r>
              <a:rPr lang="ar-SA" altLang="en-US" sz="2400" b="1"/>
              <a:t>ُ</a:t>
            </a:r>
            <a:r>
              <a:rPr lang="ar-EG" altLang="en-US" sz="2400" b="1"/>
              <a:t> الإذن إما ب</a:t>
            </a:r>
            <a:r>
              <a:rPr lang="fr-FR" altLang="en-US" sz="2400" b="1"/>
              <a:t>الكلا</a:t>
            </a:r>
            <a:r>
              <a:rPr lang="ar-EG" altLang="en-US" sz="2400" b="1"/>
              <a:t>م أو بالط</a:t>
            </a:r>
            <a:r>
              <a:rPr lang="ar-SA" altLang="en-US" sz="2400" b="1"/>
              <a:t>َّ</a:t>
            </a:r>
            <a:r>
              <a:rPr lang="ar-EG" altLang="en-US" sz="2400" b="1"/>
              <a:t>ر</a:t>
            </a:r>
            <a:r>
              <a:rPr lang="ar-SA" altLang="en-US" sz="2400" b="1"/>
              <a:t>ْ</a:t>
            </a:r>
            <a:r>
              <a:rPr lang="ar-EG" altLang="en-US" sz="2400" b="1"/>
              <a:t>ق</a:t>
            </a:r>
            <a:r>
              <a:rPr lang="ar-SA" altLang="en-US" sz="2400" b="1"/>
              <a:t>ِ</a:t>
            </a:r>
            <a:r>
              <a:rPr lang="ar-EG" altLang="en-US" sz="2400" b="1"/>
              <a:t> على الباب أو الجر</a:t>
            </a:r>
            <a:r>
              <a:rPr lang="ar-SA" altLang="en-US" sz="2400" b="1"/>
              <a:t>َ</a:t>
            </a:r>
            <a:r>
              <a:rPr lang="ar-EG" altLang="en-US" sz="2400" b="1"/>
              <a:t>س</a:t>
            </a:r>
            <a:r>
              <a:rPr lang="ar-SA" altLang="en-US" sz="2400" b="1"/>
              <a:t>ِ</a:t>
            </a:r>
            <a:r>
              <a:rPr lang="ar-EG" altLang="en-US" sz="2400" b="1"/>
              <a:t> ث</a:t>
            </a:r>
            <a:r>
              <a:rPr lang="ar-SA" altLang="en-US" sz="2400" b="1"/>
              <a:t>َ</a:t>
            </a:r>
            <a:r>
              <a:rPr lang="ar-EG" altLang="en-US" sz="2400" b="1"/>
              <a:t>لاث</a:t>
            </a:r>
            <a:r>
              <a:rPr lang="ar-SA" altLang="en-US" sz="2400" b="1"/>
              <a:t>َ</a:t>
            </a:r>
            <a:r>
              <a:rPr lang="ar-EG" altLang="en-US" sz="2400" b="1"/>
              <a:t> م</a:t>
            </a:r>
            <a:r>
              <a:rPr lang="ar-SA" altLang="en-US" sz="2400" b="1"/>
              <a:t>َ</a:t>
            </a:r>
            <a:r>
              <a:rPr lang="ar-EG" altLang="en-US" sz="2400" b="1"/>
              <a:t>رات وليس كما فعلت عندما وضعت أ</a:t>
            </a:r>
            <a:r>
              <a:rPr lang="ar-SA" altLang="en-US" sz="2400" b="1"/>
              <a:t>ُ</a:t>
            </a:r>
            <a:r>
              <a:rPr lang="ar-EG" altLang="en-US" sz="2400" b="1"/>
              <a:t>ص</a:t>
            </a:r>
            <a:r>
              <a:rPr lang="fr-FR" altLang="en-US" sz="2400" b="1"/>
              <a:t>بع</a:t>
            </a:r>
            <a:r>
              <a:rPr lang="ar-EG" altLang="en-US" sz="2400" b="1"/>
              <a:t>ك على الجرس طويلا</a:t>
            </a:r>
            <a:r>
              <a:rPr lang="ar-SA" altLang="en-US" sz="2400" b="1"/>
              <a:t>ً</a:t>
            </a:r>
            <a:r>
              <a:rPr lang="ar-EG" altLang="en-US" sz="2400" b="1"/>
              <a:t>!</a:t>
            </a:r>
            <a:endParaRPr lang="ar-EG" altLang="en-US"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5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500"/>
                                        <p:tgtEl>
                                          <p:spTgt spid="11"/>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in)">
                                      <p:cBhvr>
                                        <p:cTn id="16" dur="500"/>
                                        <p:tgtEl>
                                          <p:spTgt spid="12"/>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amond(i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98AC1042-9238-4E2E-AAE8-859C12A7B89F}"/>
              </a:ext>
            </a:extLst>
          </p:cNvPr>
          <p:cNvSpPr/>
          <p:nvPr/>
        </p:nvSpPr>
        <p:spPr>
          <a:xfrm>
            <a:off x="3284046" y="1357298"/>
            <a:ext cx="2645276"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ar-SA" sz="5400" b="1" dirty="0">
                <a:ln/>
                <a:solidFill>
                  <a:schemeClr val="accent3"/>
                </a:solidFill>
              </a:rPr>
              <a:t>ا</a:t>
            </a:r>
            <a:r>
              <a:rPr lang="ar-EG" sz="5400" b="1" dirty="0">
                <a:ln/>
                <a:solidFill>
                  <a:schemeClr val="accent3"/>
                </a:solidFill>
              </a:rPr>
              <a:t>لاستئـــذان</a:t>
            </a:r>
            <a:endParaRPr lang="ar-SA" sz="5400" b="1" dirty="0">
              <a:ln/>
              <a:solidFill>
                <a:schemeClr val="accent3"/>
              </a:solidFill>
            </a:endParaRPr>
          </a:p>
        </p:txBody>
      </p:sp>
      <p:sp>
        <p:nvSpPr>
          <p:cNvPr id="5" name="مربع نص 4">
            <a:extLst>
              <a:ext uri="{FF2B5EF4-FFF2-40B4-BE49-F238E27FC236}">
                <a16:creationId xmlns:a16="http://schemas.microsoft.com/office/drawing/2014/main" id="{56402714-CF21-49FE-9A1D-CD8F98914E28}"/>
              </a:ext>
            </a:extLst>
          </p:cNvPr>
          <p:cNvSpPr txBox="1">
            <a:spLocks noChangeArrowheads="1"/>
          </p:cNvSpPr>
          <p:nvPr/>
        </p:nvSpPr>
        <p:spPr bwMode="auto">
          <a:xfrm>
            <a:off x="755650" y="1125538"/>
            <a:ext cx="6680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2800" b="1"/>
              <a:t>محمد: هل هذه الثلاث متتابعة؟</a:t>
            </a:r>
            <a:endParaRPr lang="ar-EG" altLang="en-US"/>
          </a:p>
        </p:txBody>
      </p:sp>
      <p:sp>
        <p:nvSpPr>
          <p:cNvPr id="7" name="مربع نص 6">
            <a:extLst>
              <a:ext uri="{FF2B5EF4-FFF2-40B4-BE49-F238E27FC236}">
                <a16:creationId xmlns:a16="http://schemas.microsoft.com/office/drawing/2014/main" id="{7F35413F-CCEA-4F1D-A963-BCB062F6BA7C}"/>
              </a:ext>
            </a:extLst>
          </p:cNvPr>
          <p:cNvSpPr txBox="1">
            <a:spLocks noChangeArrowheads="1"/>
          </p:cNvSpPr>
          <p:nvPr/>
        </p:nvSpPr>
        <p:spPr bwMode="auto">
          <a:xfrm>
            <a:off x="1214438" y="2357438"/>
            <a:ext cx="7245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en-US" sz="2800" b="1">
                <a:solidFill>
                  <a:srgbClr val="003399"/>
                </a:solidFill>
              </a:rPr>
              <a:t>الوالد: لا، بل الأفضل أن يكون بينهما فاصل مناسب، </a:t>
            </a:r>
            <a:r>
              <a:rPr lang="ar-SA" altLang="en-US" sz="2800" b="1">
                <a:solidFill>
                  <a:srgbClr val="003399"/>
                </a:solidFill>
              </a:rPr>
              <a:t>حتى </a:t>
            </a:r>
            <a:r>
              <a:rPr lang="ar-EG" altLang="en-US" sz="2800" b="1">
                <a:solidFill>
                  <a:srgbClr val="003399"/>
                </a:solidFill>
              </a:rPr>
              <a:t>يستعد</a:t>
            </a:r>
            <a:r>
              <a:rPr lang="fr-FR" altLang="en-US" sz="2800" b="1">
                <a:solidFill>
                  <a:srgbClr val="003399"/>
                </a:solidFill>
              </a:rPr>
              <a:t> من</a:t>
            </a:r>
            <a:r>
              <a:rPr lang="ar-SA" altLang="en-US" sz="2800" b="1">
                <a:solidFill>
                  <a:srgbClr val="003399"/>
                </a:solidFill>
              </a:rPr>
              <a:t>ْ</a:t>
            </a:r>
            <a:r>
              <a:rPr lang="ar-EG" altLang="en-US" sz="2800" b="1">
                <a:solidFill>
                  <a:srgbClr val="003399"/>
                </a:solidFill>
              </a:rPr>
              <a:t> في البيت أو ي</a:t>
            </a:r>
            <a:r>
              <a:rPr lang="fr-FR" altLang="en-US" sz="2800" b="1">
                <a:solidFill>
                  <a:srgbClr val="003399"/>
                </a:solidFill>
              </a:rPr>
              <a:t>رت</a:t>
            </a:r>
            <a:r>
              <a:rPr lang="ar-EG" altLang="en-US" sz="2800" b="1">
                <a:solidFill>
                  <a:srgbClr val="003399"/>
                </a:solidFill>
              </a:rPr>
              <a:t>ب</a:t>
            </a:r>
            <a:r>
              <a:rPr lang="ar-SA" altLang="en-US" sz="2800" b="1">
                <a:solidFill>
                  <a:srgbClr val="003399"/>
                </a:solidFill>
              </a:rPr>
              <a:t>َ</a:t>
            </a:r>
            <a:r>
              <a:rPr lang="ar-EG" altLang="en-US" sz="2800" b="1">
                <a:solidFill>
                  <a:srgbClr val="003399"/>
                </a:solidFill>
              </a:rPr>
              <a:t> المكان.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isconnect.wav"/>
                                        </p:tgtEl>
                                      </p:cMediaNode>
                                    </p:audio>
                                  </p:subTnLst>
                                </p:cTn>
                              </p:par>
                              <p:par>
                                <p:cTn id="12" presetID="43"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626</TotalTime>
  <Words>1003</Words>
  <Application>Microsoft Office PowerPoint</Application>
  <PresentationFormat>Affichage à l'écran (4:3)</PresentationFormat>
  <Paragraphs>126</Paragraphs>
  <Slides>35</Slides>
  <Notes>0</Notes>
  <HiddenSlides>1</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تصميم افتراضي</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master</dc:creator>
  <cp:lastModifiedBy>Utilisateur inconnu</cp:lastModifiedBy>
  <cp:revision>214</cp:revision>
  <dcterms:created xsi:type="dcterms:W3CDTF">2009-03-26T10:10:02Z</dcterms:created>
  <dcterms:modified xsi:type="dcterms:W3CDTF">2020-06-04T15:08:20Z</dcterms:modified>
</cp:coreProperties>
</file>