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0EEF6-D0E6-468D-B57B-2FBB9E7E40C9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AA714-EC37-4E8C-9418-621D9A739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A714-EC37-4E8C-9418-621D9A7392F8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1416F1D-D1BC-4658-BEB4-E7DBFE7B1FCE}" type="datetimeFigureOut">
              <a:rPr lang="fr-FR" smtClean="0"/>
              <a:pPr/>
              <a:t>18/03/2011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D525AA7-0DCD-45C0-B9CA-713563227A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484784"/>
            <a:ext cx="777686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حققته المرأة في ظل الإسلام</a:t>
            </a:r>
            <a:endParaRPr lang="fr-FR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0374" y="0"/>
            <a:ext cx="8563626" cy="29546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-لها أثر كبير في الفقه الإسلامي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-كان يرجع أليها في الأحاديث </a:t>
            </a:r>
          </a:p>
          <a:p>
            <a:pPr algn="r"/>
            <a:endParaRPr lang="ar-MA" sz="4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ar-M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2060848"/>
            <a:ext cx="7292381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قال رسول الله (ص)</a:t>
            </a:r>
          </a:p>
          <a:p>
            <a:pPr algn="ctr"/>
            <a:r>
              <a:rPr lang="ar-MA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”خذوا نصف دينكم</a:t>
            </a:r>
          </a:p>
          <a:p>
            <a:pPr algn="ctr"/>
            <a:r>
              <a:rPr lang="ar-MA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عن هذه الحميراء“</a:t>
            </a:r>
            <a:endParaRPr lang="fr-FR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497" y="0"/>
            <a:ext cx="9169497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-السيدة فاطمة </a:t>
            </a:r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الزهراء</a:t>
            </a:r>
          </a:p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-أحبها الرسول فأحسن تأديبها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-رباها فأحسن تربيتها</a:t>
            </a:r>
          </a:p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-آية في الفضيلة وحسن الخلق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-لا تهمل شؤون بيتها وتربية أولادها</a:t>
            </a:r>
          </a:p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-فإذا فرغت من الفريضة </a:t>
            </a:r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حثت على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مكارم الأخلاق </a:t>
            </a:r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fr-FR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61817" y="0"/>
            <a:ext cx="9305817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-السيدة سكينة بنت الحسين </a:t>
            </a:r>
          </a:p>
          <a:p>
            <a:pPr algn="r"/>
            <a:endParaRPr lang="ar-MA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-جوهرة فريدة من نوعها بين النساء</a:t>
            </a:r>
          </a:p>
          <a:p>
            <a:pPr algn="r"/>
            <a:endParaRPr lang="ar-MA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-آية </a:t>
            </a:r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زمانها في العلم والأدب</a:t>
            </a:r>
          </a:p>
          <a:p>
            <a:pPr algn="r"/>
            <a:endParaRPr lang="ar-MA" sz="40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r"/>
            <a:r>
              <a:rPr lang="ar-M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-حب التعلم و</a:t>
            </a:r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قد اشتهرت بالنقد الصائب</a:t>
            </a:r>
            <a:endParaRPr lang="fr-FR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85901" y="0"/>
            <a:ext cx="648767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زبيدة زوجة هارون</a:t>
            </a:r>
          </a:p>
          <a:p>
            <a:pPr algn="ctr"/>
            <a:r>
              <a:rPr lang="ar-MA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الرشيد</a:t>
            </a:r>
            <a:r>
              <a:rPr lang="ar-MA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endParaRPr lang="fr-FR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687" y="2132856"/>
            <a:ext cx="8823313" cy="32932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-مكانة عظيمة في عصرها</a:t>
            </a:r>
          </a:p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-أخلاق نبيلة و</a:t>
            </a:r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أعمال جليلة </a:t>
            </a:r>
          </a:p>
          <a:p>
            <a:pPr algn="r"/>
            <a:r>
              <a:rPr lang="ar-M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-أمدت مكة بالماء الصالح (عين زبيدة)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-أعادت بناء اسكندرونة بعد دمرها 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البيزنطيون.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684584" y="548680"/>
            <a:ext cx="9828584" cy="45858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1.المرأة نصف المجتمع</a:t>
            </a:r>
          </a:p>
          <a:p>
            <a:pPr marL="914400" indent="-914400"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2.الأم مدرسة إذا أعددتها </a:t>
            </a:r>
          </a:p>
          <a:p>
            <a:pPr marL="914400" indent="-914400" algn="r"/>
            <a:r>
              <a:rPr lang="ar-MA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          أعددت شعبا طيب الأعراق</a:t>
            </a:r>
          </a:p>
          <a:p>
            <a:pPr marL="914400" indent="-914400"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3.مؤتمر الصين (1995) وثيقة الإباحية</a:t>
            </a:r>
          </a:p>
          <a:p>
            <a:pPr marL="914400" indent="-914400" algn="r"/>
            <a:r>
              <a:rPr lang="ar-M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4.القران وثيقة ألاهية قد كرمت المرأة</a:t>
            </a:r>
          </a:p>
          <a:p>
            <a:pPr marL="914400" indent="-914400"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”النساء شقائق الرجال“</a:t>
            </a:r>
          </a:p>
          <a:p>
            <a:pPr marL="914400" indent="-914400"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”الجنة تحت أقدام الأمهات“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76547" y="188640"/>
            <a:ext cx="915827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1.لا مكان لاضطهاد المرأة في الإسلا</a:t>
            </a:r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 </a:t>
            </a:r>
          </a:p>
          <a:p>
            <a:pPr algn="r"/>
            <a:r>
              <a:rPr lang="ar-M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2.الحضارات الصينية القديمة: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</a:t>
            </a:r>
            <a:endParaRPr lang="fr-FR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2953" y="1916832"/>
            <a:ext cx="968726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.ممنوعة من الإرث</a:t>
            </a:r>
          </a:p>
          <a:p>
            <a:r>
              <a:rPr lang="ar-M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.تخاطب زوجها بخطاب الإله</a:t>
            </a:r>
          </a:p>
          <a:p>
            <a:endParaRPr lang="ar-MA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r"/>
            <a:r>
              <a:rPr lang="ar-M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591106" y="3789040"/>
            <a:ext cx="72955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3.وأد البنات في الجاهلية</a:t>
            </a:r>
          </a:p>
        </p:txBody>
      </p:sp>
      <p:sp>
        <p:nvSpPr>
          <p:cNvPr id="9" name="Rectangle 8"/>
          <p:cNvSpPr/>
          <p:nvPr/>
        </p:nvSpPr>
        <p:spPr>
          <a:xfrm>
            <a:off x="-407260" y="4653136"/>
            <a:ext cx="88891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(إذا الموءودة سئلت بأي ذنب قتلت)</a:t>
            </a:r>
          </a:p>
          <a:p>
            <a:pPr algn="r"/>
            <a:r>
              <a:rPr lang="ar-M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(وقالوا ما في بطون هذه الأنعام خالصة</a:t>
            </a:r>
          </a:p>
          <a:p>
            <a:pPr algn="r"/>
            <a:r>
              <a:rPr lang="ar-M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لذكورنا  </a:t>
            </a:r>
            <a:r>
              <a:rPr lang="ar-MA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و</a:t>
            </a:r>
            <a:r>
              <a:rPr lang="ar-M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محرم على أزواجنا</a:t>
            </a:r>
          </a:p>
          <a:p>
            <a:pPr algn="r"/>
            <a:r>
              <a:rPr lang="ar-M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ar-MA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4678" y="188640"/>
            <a:ext cx="8751114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الإسلام قد أنصف المرأة</a:t>
            </a:r>
          </a:p>
          <a:p>
            <a:pPr algn="r"/>
            <a:r>
              <a:rPr lang="ar-MA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أعطاها حقوقها كاملة 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مساوية للرجل في المجتمع 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مساوية للرجل في الأجر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”من عمل صالحا من ذكر أو أنثى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 هو مؤمن فلنحييه حياة طيبة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ولنجزيهم أجرهم بأحسن ما كانوا 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يعملون“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>
            <a:normAutofit fontScale="90000"/>
          </a:bodyPr>
          <a:lstStyle/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”فاستجاب لهم ربهم أني لا أضيع عمل عامل منكم من ذكر أو أنثى بعضكم من بعض ”</a:t>
            </a:r>
            <a:endParaRPr lang="fr-FR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477545" y="3573016"/>
            <a:ext cx="962154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” و</a:t>
            </a:r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من يعمل من الصالحات من ذكر 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أو أنثى وهو مؤمن فأولئك يدخلون الجنة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 لا يظلمون نقيرا“ </a:t>
            </a:r>
            <a:endParaRPr lang="fr-FR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حق المرأة في العلم والتعلم</a:t>
            </a:r>
            <a:b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</a:br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”طلب العلم فريضة على كل مسلم ومسلمة“</a:t>
            </a:r>
            <a:endParaRPr lang="fr-FR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31840" y="1988840"/>
            <a:ext cx="5655714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حقها</a:t>
            </a:r>
            <a:r>
              <a:rPr lang="ar-M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في العمل المشروع</a:t>
            </a:r>
          </a:p>
          <a:p>
            <a:pPr algn="r"/>
            <a:r>
              <a:rPr lang="ar-M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عمل على صيانة شرفها</a:t>
            </a:r>
          </a:p>
          <a:p>
            <a:pPr algn="r"/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المحافظة على كرامتها</a:t>
            </a:r>
            <a:r>
              <a:rPr lang="ar-M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725" y="188640"/>
            <a:ext cx="8739947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ar-M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الحقوق المالية للمرأة</a:t>
            </a:r>
          </a:p>
          <a:p>
            <a:pPr algn="r"/>
            <a:endParaRPr lang="ar-MA" sz="3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r"/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أثبت لهن في الملك بأنواعه</a:t>
            </a:r>
          </a:p>
          <a:p>
            <a:pPr algn="r"/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pPr algn="r"/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حق التصرف في أنواعه المشروعة</a:t>
            </a:r>
          </a:p>
          <a:p>
            <a:pPr algn="r"/>
            <a:endParaRPr lang="ar-MA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شرع لهن الوصية والإرث كالرجال</a:t>
            </a:r>
          </a:p>
          <a:p>
            <a:pPr algn="r"/>
            <a:endParaRPr lang="ar-MA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أعطاها حق البيع </a:t>
            </a:r>
            <a:r>
              <a:rPr lang="ar-M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الشراء والهبة </a:t>
            </a:r>
          </a:p>
          <a:p>
            <a:pPr algn="r"/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والإعارة </a:t>
            </a:r>
          </a:p>
          <a:p>
            <a:pPr algn="r"/>
            <a:endParaRPr lang="ar-MA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الوقف والصدقة والكفالة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14716" y="260648"/>
            <a:ext cx="9358716" cy="45858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-المرأة المسلمة المتزوجة لها  </a:t>
            </a:r>
            <a:endParaRPr lang="ar-MA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r>
              <a:rPr lang="ar-M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الحرية في أن تتصرف في مالها في</a:t>
            </a:r>
          </a:p>
          <a:p>
            <a:pPr algn="r"/>
            <a:r>
              <a:rPr lang="ar-M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حدود القانون والشرع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-تودع مالها في المصرف الذي تختاره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-تحتفظ بمالها وأرباحها لنفسها 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-لا دخل لزوجها في دخلها من المال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-إذا توفي زوجها لها نصيب في تركته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4732" y="188640"/>
            <a:ext cx="8327921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MA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سيدات مسلمات في</a:t>
            </a:r>
          </a:p>
          <a:p>
            <a:pPr algn="ctr"/>
            <a:r>
              <a:rPr lang="ar-MA" sz="6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عصور العظمة </a:t>
            </a:r>
          </a:p>
          <a:p>
            <a:pPr algn="ctr"/>
            <a:r>
              <a:rPr lang="ar-MA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الإسلامية</a:t>
            </a:r>
            <a:endParaRPr lang="fr-FR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08014" y="3573016"/>
            <a:ext cx="8884227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-السيدة خديجة أول من شجع النبي</a:t>
            </a:r>
          </a:p>
          <a:p>
            <a:pPr algn="r"/>
            <a:r>
              <a:rPr lang="ar-M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-أول من قاسم جهوده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-أعانته بالعطف والرأي والمال</a:t>
            </a:r>
          </a:p>
          <a:p>
            <a:pPr algn="r"/>
            <a:r>
              <a:rPr lang="ar-M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-السيدة عائشة بنت أبي بكر الصديق</a:t>
            </a:r>
          </a:p>
          <a:p>
            <a:pPr algn="r"/>
            <a:r>
              <a:rPr lang="ar-M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-سيدة مثالية للمسلمة العربية</a:t>
            </a:r>
            <a:endParaRPr lang="fr-FR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232</TotalTime>
  <Words>420</Words>
  <Application>Microsoft Office PowerPoint</Application>
  <PresentationFormat>Affichage à l'écran (4:3)</PresentationFormat>
  <Paragraphs>104</Paragraphs>
  <Slides>13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Verve</vt:lpstr>
      <vt:lpstr>Diapositive 1</vt:lpstr>
      <vt:lpstr>Diapositive 2</vt:lpstr>
      <vt:lpstr>Diapositive 3</vt:lpstr>
      <vt:lpstr>Diapositive 4</vt:lpstr>
      <vt:lpstr>”فاستجاب لهم ربهم أني لا أضيع عمل عامل منكم من ذكر أو أنثى بعضكم من بعض ”</vt:lpstr>
      <vt:lpstr> حق المرأة في العلم والتعلم ”طلب العلم فريضة على كل مسلم ومسلمة“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oscar</cp:lastModifiedBy>
  <cp:revision>33</cp:revision>
  <dcterms:created xsi:type="dcterms:W3CDTF">2011-03-03T19:40:33Z</dcterms:created>
  <dcterms:modified xsi:type="dcterms:W3CDTF">2011-03-18T20:34:30Z</dcterms:modified>
</cp:coreProperties>
</file>