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56" r:id="rId4"/>
    <p:sldId id="260" r:id="rId5"/>
    <p:sldId id="271" r:id="rId6"/>
    <p:sldId id="262" r:id="rId7"/>
    <p:sldId id="270" r:id="rId8"/>
    <p:sldId id="263" r:id="rId9"/>
    <p:sldId id="264" r:id="rId10"/>
    <p:sldId id="261" r:id="rId11"/>
    <p:sldId id="265" r:id="rId12"/>
    <p:sldId id="268" r:id="rId13"/>
    <p:sldId id="258" r:id="rId14"/>
    <p:sldId id="266" r:id="rId15"/>
    <p:sldId id="267" r:id="rId16"/>
    <p:sldId id="25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414" autoAdjust="0"/>
    <p:restoredTop sz="94660"/>
  </p:normalViewPr>
  <p:slideViewPr>
    <p:cSldViewPr>
      <p:cViewPr varScale="1">
        <p:scale>
          <a:sx n="69" d="100"/>
          <a:sy n="69" d="100"/>
        </p:scale>
        <p:origin x="-82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B14E63-3EED-45D3-A2B9-29E391C02D3D}" type="datetimeFigureOut">
              <a:rPr lang="fr-FR" smtClean="0"/>
              <a:pPr/>
              <a:t>30/04/2011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F0AE83-8917-4536-BDB1-2892853DF8A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14E63-3EED-45D3-A2B9-29E391C02D3D}" type="datetimeFigureOut">
              <a:rPr lang="fr-FR" smtClean="0"/>
              <a:pPr/>
              <a:t>30/04/2011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0AE83-8917-4536-BDB1-2892853DF8A7}"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p:cNvPicPr>
            <a:picLocks noChangeAspect="1" noChangeArrowheads="1"/>
          </p:cNvPicPr>
          <p:nvPr>
            <p:ph type="subTitle" idx="1"/>
          </p:nvPr>
        </p:nvPicPr>
        <p:blipFill>
          <a:blip r:embed="rId2"/>
          <a:srcRect/>
          <a:stretch>
            <a:fillRect/>
          </a:stretch>
        </p:blipFill>
        <p:spPr>
          <a:xfrm>
            <a:off x="1857375" y="4214813"/>
            <a:ext cx="5905500" cy="1584325"/>
          </a:xfrm>
          <a:noFill/>
        </p:spPr>
      </p:pic>
      <p:pic>
        <p:nvPicPr>
          <p:cNvPr id="3075" name="Picture 5"/>
          <p:cNvPicPr>
            <a:picLocks noChangeAspect="1" noChangeArrowheads="1"/>
          </p:cNvPicPr>
          <p:nvPr>
            <p:ph type="ctrTitle"/>
          </p:nvPr>
        </p:nvPicPr>
        <p:blipFill>
          <a:blip r:embed="rId3"/>
          <a:srcRect/>
          <a:stretch>
            <a:fillRect/>
          </a:stretch>
        </p:blipFill>
        <p:spPr>
          <a:xfrm>
            <a:off x="0" y="0"/>
            <a:ext cx="9144000" cy="3933825"/>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6643702" y="357166"/>
            <a:ext cx="1761112"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1" u="none" strike="noStrike" kern="1200" cap="none" spc="0" normalizeH="0" baseline="0" noProof="0" dirty="0" smtClean="0">
                <a:ln>
                  <a:noFill/>
                </a:ln>
                <a:solidFill>
                  <a:schemeClr val="tx1"/>
                </a:solidFill>
                <a:effectLst/>
                <a:uLnTx/>
                <a:uFillTx/>
                <a:latin typeface="+mj-lt"/>
                <a:ea typeface="+mj-ea"/>
                <a:cs typeface="+mj-cs"/>
              </a:rPr>
              <a:t>3-العصمة</a:t>
            </a:r>
            <a:endParaRPr kumimoji="0" lang="fr-FR" sz="4400" b="1" i="1"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Titre 1"/>
          <p:cNvSpPr txBox="1">
            <a:spLocks/>
          </p:cNvSpPr>
          <p:nvPr/>
        </p:nvSpPr>
        <p:spPr>
          <a:xfrm>
            <a:off x="6286512" y="928670"/>
            <a:ext cx="1975426"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mj-cs"/>
              </a:rPr>
              <a:t>العصمة من :</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itre 1"/>
          <p:cNvSpPr txBox="1">
            <a:spLocks/>
          </p:cNvSpPr>
          <p:nvPr/>
        </p:nvSpPr>
        <p:spPr>
          <a:xfrm>
            <a:off x="2357422" y="1571612"/>
            <a:ext cx="4118566" cy="559977"/>
          </a:xfrm>
          <a:prstGeom prst="rect">
            <a:avLst/>
          </a:prstGeom>
        </p:spPr>
        <p:txBody>
          <a:bodyPr vert="horz" lIns="91440" tIns="45720" rIns="91440" bIns="45720" rtlCol="0" anchor="ctr">
            <a:normAutofit fontScale="75000" lnSpcReduction="20000"/>
          </a:bodyPr>
          <a:lstStyle/>
          <a:p>
            <a:pPr lvl="0" algn="r">
              <a:spcBef>
                <a:spcPct val="0"/>
              </a:spcBef>
              <a:defRPr/>
            </a:pPr>
            <a:r>
              <a:rPr lang="ar-MA" sz="4400" dirty="0" smtClean="0"/>
              <a:t>العصيان </a:t>
            </a:r>
            <a:r>
              <a:rPr lang="ar-MA" sz="4400" dirty="0" smtClean="0">
                <a:latin typeface="+mj-lt"/>
                <a:ea typeface="+mj-ea"/>
                <a:cs typeface="+mj-cs"/>
              </a:rPr>
              <a:t>-الفجور</a:t>
            </a:r>
            <a:r>
              <a:rPr lang="ar-MA" sz="4400" dirty="0" smtClean="0"/>
              <a:t> - الكفر...</a:t>
            </a:r>
            <a:r>
              <a:rPr lang="ar-MA" sz="4400" dirty="0" smtClean="0">
                <a:latin typeface="+mj-lt"/>
                <a:ea typeface="+mj-ea"/>
                <a:cs typeface="+mj-cs"/>
              </a:rPr>
              <a:t> </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3357554" y="2285992"/>
            <a:ext cx="5047260"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 “</a:t>
            </a: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واجنبني</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وبني أن نعبد الأصنام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9" name="Titre 1"/>
          <p:cNvSpPr txBox="1">
            <a:spLocks/>
          </p:cNvSpPr>
          <p:nvPr/>
        </p:nvSpPr>
        <p:spPr>
          <a:xfrm>
            <a:off x="3786182" y="2786058"/>
            <a:ext cx="1332484"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dirty="0" smtClean="0">
                <a:solidFill>
                  <a:srgbClr val="FF0000"/>
                </a:solidFill>
                <a:latin typeface="+mj-lt"/>
                <a:ea typeface="+mj-ea"/>
                <a:cs typeface="+mj-cs"/>
              </a:rPr>
              <a:t>إبراهيم</a:t>
            </a:r>
            <a:r>
              <a:rPr lang="ar-MA" sz="4400" b="1" dirty="0" smtClean="0">
                <a:latin typeface="+mj-lt"/>
                <a:ea typeface="+mj-ea"/>
                <a:cs typeface="+mj-cs"/>
              </a:rPr>
              <a:t>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Titre 1"/>
          <p:cNvSpPr txBox="1">
            <a:spLocks/>
          </p:cNvSpPr>
          <p:nvPr/>
        </p:nvSpPr>
        <p:spPr>
          <a:xfrm>
            <a:off x="4000496" y="3357562"/>
            <a:ext cx="4332880" cy="488539"/>
          </a:xfrm>
          <a:prstGeom prst="rect">
            <a:avLst/>
          </a:prstGeom>
        </p:spPr>
        <p:txBody>
          <a:bodyPr vert="horz" lIns="91440" tIns="45720" rIns="91440" bIns="45720" rtlCol="0" anchor="ctr">
            <a:normAutofit fontScale="67500" lnSpcReduction="20000"/>
          </a:bodyPr>
          <a:lstStyle/>
          <a:p>
            <a:pPr lvl="0" algn="r">
              <a:spcBef>
                <a:spcPct val="0"/>
              </a:spcBef>
              <a:defRPr/>
            </a:pPr>
            <a:r>
              <a:rPr lang="ar-MA" sz="4400" dirty="0" smtClean="0">
                <a:cs typeface="Simplified Arabic" pitchFamily="2" charset="-78"/>
              </a:rPr>
              <a:t>“</a:t>
            </a:r>
            <a:r>
              <a:rPr lang="ar-MA" sz="4400" dirty="0" smtClean="0">
                <a:latin typeface="+mj-lt"/>
                <a:ea typeface="+mj-ea"/>
                <a:cs typeface="Simplified Arabic" pitchFamily="2" charset="-78"/>
              </a:rPr>
              <a:t> واتخذ الله إبراهيم خليلا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1" name="Titre 1"/>
          <p:cNvSpPr txBox="1">
            <a:spLocks/>
          </p:cNvSpPr>
          <p:nvPr/>
        </p:nvSpPr>
        <p:spPr>
          <a:xfrm>
            <a:off x="1071538" y="4000504"/>
            <a:ext cx="7190400"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cs typeface="Simplified Arabic" pitchFamily="2" charset="-78"/>
              </a:rPr>
              <a:t>“</a:t>
            </a:r>
            <a:r>
              <a:rPr lang="ar-MA" sz="4400" dirty="0" smtClean="0">
                <a:latin typeface="+mj-lt"/>
                <a:ea typeface="+mj-ea"/>
                <a:cs typeface="Simplified Arabic" pitchFamily="2" charset="-78"/>
              </a:rPr>
              <a:t> وإلا تصرف عني كيدهن أصب إليهن وأكن من الجاهلين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2" name="Titre 1"/>
          <p:cNvSpPr txBox="1">
            <a:spLocks/>
          </p:cNvSpPr>
          <p:nvPr/>
        </p:nvSpPr>
        <p:spPr>
          <a:xfrm>
            <a:off x="2428860" y="4429132"/>
            <a:ext cx="1332484"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rPr>
              <a:t>يوسف</a:t>
            </a:r>
            <a:endParaRPr kumimoji="0" lang="fr-FR"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endParaRPr>
          </a:p>
        </p:txBody>
      </p:sp>
      <p:sp>
        <p:nvSpPr>
          <p:cNvPr id="13" name="Titre 1"/>
          <p:cNvSpPr txBox="1">
            <a:spLocks/>
          </p:cNvSpPr>
          <p:nvPr/>
        </p:nvSpPr>
        <p:spPr>
          <a:xfrm>
            <a:off x="642910" y="5076642"/>
            <a:ext cx="7690466" cy="1138440"/>
          </a:xfrm>
          <a:prstGeom prst="rect">
            <a:avLst/>
          </a:prstGeom>
        </p:spPr>
        <p:txBody>
          <a:bodyPr vert="horz" lIns="91440" tIns="45720" rIns="91440" bIns="45720" rtlCol="0" anchor="ctr">
            <a:normAutofit fontScale="67500" lnSpcReduction="20000"/>
          </a:bodyPr>
          <a:lstStyle/>
          <a:p>
            <a:pPr lvl="0" algn="r">
              <a:spcBef>
                <a:spcPct val="0"/>
              </a:spcBef>
              <a:defRPr/>
            </a:pPr>
            <a:r>
              <a:rPr lang="ar-MA" sz="4400" dirty="0" smtClean="0">
                <a:cs typeface="Simplified Arabic" pitchFamily="2" charset="-78"/>
              </a:rPr>
              <a:t>“</a:t>
            </a:r>
            <a:r>
              <a:rPr lang="ar-MA" sz="4400" dirty="0" smtClean="0">
                <a:latin typeface="+mj-lt"/>
                <a:ea typeface="+mj-ea"/>
                <a:cs typeface="Simplified Arabic" pitchFamily="2" charset="-78"/>
              </a:rPr>
              <a:t> قالوا أنك لأنت يوسف قال أنا يوسف وهذا أخي قد من الله علينا إنه من يتق ويصبر فإن الله لا يضيع أجر المحسنين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4" name="Titre 1"/>
          <p:cNvSpPr txBox="1">
            <a:spLocks/>
          </p:cNvSpPr>
          <p:nvPr/>
        </p:nvSpPr>
        <p:spPr>
          <a:xfrm>
            <a:off x="2357422" y="6059730"/>
            <a:ext cx="1332484"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mj-cs"/>
              </a:rPr>
              <a:t>يوسف</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600" decel="100000"/>
                                        <p:tgtEl>
                                          <p:spTgt spid="3"/>
                                        </p:tgtEl>
                                      </p:cBhvr>
                                    </p:animEffect>
                                    <p:anim calcmode="lin" valueType="num">
                                      <p:cBhvr>
                                        <p:cTn id="8" dur="1600" decel="100000" fill="hold"/>
                                        <p:tgtEl>
                                          <p:spTgt spid="3"/>
                                        </p:tgtEl>
                                        <p:attrNameLst>
                                          <p:attrName>style.rotation</p:attrName>
                                        </p:attrNameLst>
                                      </p:cBhvr>
                                      <p:tavLst>
                                        <p:tav tm="0">
                                          <p:val>
                                            <p:fltVal val="-90"/>
                                          </p:val>
                                        </p:tav>
                                        <p:tav tm="100000">
                                          <p:val>
                                            <p:fltVal val="0"/>
                                          </p:val>
                                        </p:tav>
                                      </p:tavLst>
                                    </p:anim>
                                    <p:anim calcmode="lin" valueType="num">
                                      <p:cBhvr>
                                        <p:cTn id="9" dur="1600" decel="100000" fill="hold"/>
                                        <p:tgtEl>
                                          <p:spTgt spid="3"/>
                                        </p:tgtEl>
                                        <p:attrNameLst>
                                          <p:attrName>ppt_x</p:attrName>
                                        </p:attrNameLst>
                                      </p:cBhvr>
                                      <p:tavLst>
                                        <p:tav tm="0">
                                          <p:val>
                                            <p:strVal val="#ppt_x+0.4"/>
                                          </p:val>
                                        </p:tav>
                                        <p:tav tm="100000">
                                          <p:val>
                                            <p:strVal val="#ppt_x-0.05"/>
                                          </p:val>
                                        </p:tav>
                                      </p:tavLst>
                                    </p:anim>
                                    <p:anim calcmode="lin" valueType="num">
                                      <p:cBhvr>
                                        <p:cTn id="10" dur="1600" decel="100000" fill="hold"/>
                                        <p:tgtEl>
                                          <p:spTgt spid="3"/>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600" decel="100000"/>
                                        <p:tgtEl>
                                          <p:spTgt spid="4"/>
                                        </p:tgtEl>
                                      </p:cBhvr>
                                    </p:animEffect>
                                    <p:anim calcmode="lin" valueType="num">
                                      <p:cBhvr>
                                        <p:cTn id="16" dur="1600" decel="100000" fill="hold"/>
                                        <p:tgtEl>
                                          <p:spTgt spid="4"/>
                                        </p:tgtEl>
                                        <p:attrNameLst>
                                          <p:attrName>style.rotation</p:attrName>
                                        </p:attrNameLst>
                                      </p:cBhvr>
                                      <p:tavLst>
                                        <p:tav tm="0">
                                          <p:val>
                                            <p:fltVal val="-90"/>
                                          </p:val>
                                        </p:tav>
                                        <p:tav tm="100000">
                                          <p:val>
                                            <p:fltVal val="0"/>
                                          </p:val>
                                        </p:tav>
                                      </p:tavLst>
                                    </p:anim>
                                    <p:anim calcmode="lin" valueType="num">
                                      <p:cBhvr>
                                        <p:cTn id="17" dur="1600" decel="100000" fill="hold"/>
                                        <p:tgtEl>
                                          <p:spTgt spid="4"/>
                                        </p:tgtEl>
                                        <p:attrNameLst>
                                          <p:attrName>ppt_x</p:attrName>
                                        </p:attrNameLst>
                                      </p:cBhvr>
                                      <p:tavLst>
                                        <p:tav tm="0">
                                          <p:val>
                                            <p:strVal val="#ppt_x+0.4"/>
                                          </p:val>
                                        </p:tav>
                                        <p:tav tm="100000">
                                          <p:val>
                                            <p:strVal val="#ppt_x-0.05"/>
                                          </p:val>
                                        </p:tav>
                                      </p:tavLst>
                                    </p:anim>
                                    <p:anim calcmode="lin" valueType="num">
                                      <p:cBhvr>
                                        <p:cTn id="18" dur="1600" decel="100000" fill="hold"/>
                                        <p:tgtEl>
                                          <p:spTgt spid="4"/>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9" presetClass="entr" presetSubtype="0" accel="10000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2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26" dur="2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27" dur="2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2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0"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600" decel="100000"/>
                                        <p:tgtEl>
                                          <p:spTgt spid="8"/>
                                        </p:tgtEl>
                                      </p:cBhvr>
                                    </p:animEffect>
                                    <p:anim calcmode="lin" valueType="num">
                                      <p:cBhvr>
                                        <p:cTn id="34" dur="1600" decel="100000" fill="hold"/>
                                        <p:tgtEl>
                                          <p:spTgt spid="8"/>
                                        </p:tgtEl>
                                        <p:attrNameLst>
                                          <p:attrName>style.rotation</p:attrName>
                                        </p:attrNameLst>
                                      </p:cBhvr>
                                      <p:tavLst>
                                        <p:tav tm="0">
                                          <p:val>
                                            <p:fltVal val="-90"/>
                                          </p:val>
                                        </p:tav>
                                        <p:tav tm="100000">
                                          <p:val>
                                            <p:fltVal val="0"/>
                                          </p:val>
                                        </p:tav>
                                      </p:tavLst>
                                    </p:anim>
                                    <p:anim calcmode="lin" valueType="num">
                                      <p:cBhvr>
                                        <p:cTn id="35" dur="1600" decel="100000" fill="hold"/>
                                        <p:tgtEl>
                                          <p:spTgt spid="8"/>
                                        </p:tgtEl>
                                        <p:attrNameLst>
                                          <p:attrName>ppt_x</p:attrName>
                                        </p:attrNameLst>
                                      </p:cBhvr>
                                      <p:tavLst>
                                        <p:tav tm="0">
                                          <p:val>
                                            <p:strVal val="#ppt_x+0.4"/>
                                          </p:val>
                                        </p:tav>
                                        <p:tav tm="100000">
                                          <p:val>
                                            <p:strVal val="#ppt_x-0.05"/>
                                          </p:val>
                                        </p:tav>
                                      </p:tavLst>
                                    </p:anim>
                                    <p:anim calcmode="lin" valueType="num">
                                      <p:cBhvr>
                                        <p:cTn id="36" dur="1600" decel="100000" fill="hold"/>
                                        <p:tgtEl>
                                          <p:spTgt spid="8"/>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par>
                                <p:cTn id="39" presetID="3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600" decel="100000"/>
                                        <p:tgtEl>
                                          <p:spTgt spid="9"/>
                                        </p:tgtEl>
                                      </p:cBhvr>
                                    </p:animEffect>
                                    <p:anim calcmode="lin" valueType="num">
                                      <p:cBhvr>
                                        <p:cTn id="42" dur="1600" decel="100000" fill="hold"/>
                                        <p:tgtEl>
                                          <p:spTgt spid="9"/>
                                        </p:tgtEl>
                                        <p:attrNameLst>
                                          <p:attrName>style.rotation</p:attrName>
                                        </p:attrNameLst>
                                      </p:cBhvr>
                                      <p:tavLst>
                                        <p:tav tm="0">
                                          <p:val>
                                            <p:fltVal val="-90"/>
                                          </p:val>
                                        </p:tav>
                                        <p:tav tm="100000">
                                          <p:val>
                                            <p:fltVal val="0"/>
                                          </p:val>
                                        </p:tav>
                                      </p:tavLst>
                                    </p:anim>
                                    <p:anim calcmode="lin" valueType="num">
                                      <p:cBhvr>
                                        <p:cTn id="43" dur="1600" decel="100000" fill="hold"/>
                                        <p:tgtEl>
                                          <p:spTgt spid="9"/>
                                        </p:tgtEl>
                                        <p:attrNameLst>
                                          <p:attrName>ppt_x</p:attrName>
                                        </p:attrNameLst>
                                      </p:cBhvr>
                                      <p:tavLst>
                                        <p:tav tm="0">
                                          <p:val>
                                            <p:strVal val="#ppt_x+0.4"/>
                                          </p:val>
                                        </p:tav>
                                        <p:tav tm="100000">
                                          <p:val>
                                            <p:strVal val="#ppt_x-0.05"/>
                                          </p:val>
                                        </p:tav>
                                      </p:tavLst>
                                    </p:anim>
                                    <p:anim calcmode="lin" valueType="num">
                                      <p:cBhvr>
                                        <p:cTn id="44" dur="1600" decel="100000" fill="hold"/>
                                        <p:tgtEl>
                                          <p:spTgt spid="9"/>
                                        </p:tgtEl>
                                        <p:attrNameLst>
                                          <p:attrName>ppt_y</p:attrName>
                                        </p:attrNameLst>
                                      </p:cBhvr>
                                      <p:tavLst>
                                        <p:tav tm="0">
                                          <p:val>
                                            <p:strVal val="#ppt_y-0.4"/>
                                          </p:val>
                                        </p:tav>
                                        <p:tav tm="100000">
                                          <p:val>
                                            <p:strVal val="#ppt_y+0.1"/>
                                          </p:val>
                                        </p:tav>
                                      </p:tavLst>
                                    </p:anim>
                                    <p:anim calcmode="lin" valueType="num">
                                      <p:cBhvr>
                                        <p:cTn id="45"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46"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1600" decel="100000"/>
                                        <p:tgtEl>
                                          <p:spTgt spid="10"/>
                                        </p:tgtEl>
                                      </p:cBhvr>
                                    </p:animEffect>
                                    <p:anim calcmode="lin" valueType="num">
                                      <p:cBhvr>
                                        <p:cTn id="52" dur="1600" decel="100000" fill="hold"/>
                                        <p:tgtEl>
                                          <p:spTgt spid="10"/>
                                        </p:tgtEl>
                                        <p:attrNameLst>
                                          <p:attrName>style.rotation</p:attrName>
                                        </p:attrNameLst>
                                      </p:cBhvr>
                                      <p:tavLst>
                                        <p:tav tm="0">
                                          <p:val>
                                            <p:fltVal val="-90"/>
                                          </p:val>
                                        </p:tav>
                                        <p:tav tm="100000">
                                          <p:val>
                                            <p:fltVal val="0"/>
                                          </p:val>
                                        </p:tav>
                                      </p:tavLst>
                                    </p:anim>
                                    <p:anim calcmode="lin" valueType="num">
                                      <p:cBhvr>
                                        <p:cTn id="53" dur="1600" decel="100000" fill="hold"/>
                                        <p:tgtEl>
                                          <p:spTgt spid="10"/>
                                        </p:tgtEl>
                                        <p:attrNameLst>
                                          <p:attrName>ppt_x</p:attrName>
                                        </p:attrNameLst>
                                      </p:cBhvr>
                                      <p:tavLst>
                                        <p:tav tm="0">
                                          <p:val>
                                            <p:strVal val="#ppt_x+0.4"/>
                                          </p:val>
                                        </p:tav>
                                        <p:tav tm="100000">
                                          <p:val>
                                            <p:strVal val="#ppt_x-0.05"/>
                                          </p:val>
                                        </p:tav>
                                      </p:tavLst>
                                    </p:anim>
                                    <p:anim calcmode="lin" valueType="num">
                                      <p:cBhvr>
                                        <p:cTn id="54" dur="1600" decel="100000" fill="hold"/>
                                        <p:tgtEl>
                                          <p:spTgt spid="10"/>
                                        </p:tgtEl>
                                        <p:attrNameLst>
                                          <p:attrName>ppt_y</p:attrName>
                                        </p:attrNameLst>
                                      </p:cBhvr>
                                      <p:tavLst>
                                        <p:tav tm="0">
                                          <p:val>
                                            <p:strVal val="#ppt_y-0.4"/>
                                          </p:val>
                                        </p:tav>
                                        <p:tav tm="100000">
                                          <p:val>
                                            <p:strVal val="#ppt_y+0.1"/>
                                          </p:val>
                                        </p:tav>
                                      </p:tavLst>
                                    </p:anim>
                                    <p:anim calcmode="lin" valueType="num">
                                      <p:cBhvr>
                                        <p:cTn id="55"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56"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par>
                                <p:cTn id="57" presetID="30"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600" decel="100000"/>
                                        <p:tgtEl>
                                          <p:spTgt spid="11"/>
                                        </p:tgtEl>
                                      </p:cBhvr>
                                    </p:animEffect>
                                    <p:anim calcmode="lin" valueType="num">
                                      <p:cBhvr>
                                        <p:cTn id="60" dur="1600" decel="100000" fill="hold"/>
                                        <p:tgtEl>
                                          <p:spTgt spid="11"/>
                                        </p:tgtEl>
                                        <p:attrNameLst>
                                          <p:attrName>style.rotation</p:attrName>
                                        </p:attrNameLst>
                                      </p:cBhvr>
                                      <p:tavLst>
                                        <p:tav tm="0">
                                          <p:val>
                                            <p:fltVal val="-90"/>
                                          </p:val>
                                        </p:tav>
                                        <p:tav tm="100000">
                                          <p:val>
                                            <p:fltVal val="0"/>
                                          </p:val>
                                        </p:tav>
                                      </p:tavLst>
                                    </p:anim>
                                    <p:anim calcmode="lin" valueType="num">
                                      <p:cBhvr>
                                        <p:cTn id="61" dur="1600" decel="100000" fill="hold"/>
                                        <p:tgtEl>
                                          <p:spTgt spid="11"/>
                                        </p:tgtEl>
                                        <p:attrNameLst>
                                          <p:attrName>ppt_x</p:attrName>
                                        </p:attrNameLst>
                                      </p:cBhvr>
                                      <p:tavLst>
                                        <p:tav tm="0">
                                          <p:val>
                                            <p:strVal val="#ppt_x+0.4"/>
                                          </p:val>
                                        </p:tav>
                                        <p:tav tm="100000">
                                          <p:val>
                                            <p:strVal val="#ppt_x-0.05"/>
                                          </p:val>
                                        </p:tav>
                                      </p:tavLst>
                                    </p:anim>
                                    <p:anim calcmode="lin" valueType="num">
                                      <p:cBhvr>
                                        <p:cTn id="62" dur="1600" decel="100000" fill="hold"/>
                                        <p:tgtEl>
                                          <p:spTgt spid="11"/>
                                        </p:tgtEl>
                                        <p:attrNameLst>
                                          <p:attrName>ppt_y</p:attrName>
                                        </p:attrNameLst>
                                      </p:cBhvr>
                                      <p:tavLst>
                                        <p:tav tm="0">
                                          <p:val>
                                            <p:strVal val="#ppt_y-0.4"/>
                                          </p:val>
                                        </p:tav>
                                        <p:tav tm="100000">
                                          <p:val>
                                            <p:strVal val="#ppt_y+0.1"/>
                                          </p:val>
                                        </p:tav>
                                      </p:tavLst>
                                    </p:anim>
                                    <p:anim calcmode="lin" valueType="num">
                                      <p:cBhvr>
                                        <p:cTn id="63" dur="400" accel="100000" fill="hold">
                                          <p:stCondLst>
                                            <p:cond delay="1600"/>
                                          </p:stCondLst>
                                        </p:cTn>
                                        <p:tgtEl>
                                          <p:spTgt spid="11"/>
                                        </p:tgtEl>
                                        <p:attrNameLst>
                                          <p:attrName>ppt_x</p:attrName>
                                        </p:attrNameLst>
                                      </p:cBhvr>
                                      <p:tavLst>
                                        <p:tav tm="0">
                                          <p:val>
                                            <p:strVal val="#ppt_x-0.05"/>
                                          </p:val>
                                        </p:tav>
                                        <p:tav tm="100000">
                                          <p:val>
                                            <p:strVal val="#ppt_x"/>
                                          </p:val>
                                        </p:tav>
                                      </p:tavLst>
                                    </p:anim>
                                    <p:anim calcmode="lin" valueType="num">
                                      <p:cBhvr>
                                        <p:cTn id="64" dur="400" accel="100000" fill="hold">
                                          <p:stCondLst>
                                            <p:cond delay="1600"/>
                                          </p:stCondLst>
                                        </p:cTn>
                                        <p:tgtEl>
                                          <p:spTgt spid="11"/>
                                        </p:tgtEl>
                                        <p:attrNameLst>
                                          <p:attrName>ppt_y</p:attrName>
                                        </p:attrNameLst>
                                      </p:cBhvr>
                                      <p:tavLst>
                                        <p:tav tm="0">
                                          <p:val>
                                            <p:strVal val="#ppt_y+0.1"/>
                                          </p:val>
                                        </p:tav>
                                        <p:tav tm="100000">
                                          <p:val>
                                            <p:strVal val="#ppt_y"/>
                                          </p:val>
                                        </p:tav>
                                      </p:tavLst>
                                    </p:anim>
                                  </p:childTnLst>
                                </p:cTn>
                              </p:par>
                              <p:par>
                                <p:cTn id="65" presetID="30" presetClass="entr" presetSubtype="0" fill="hold" grpId="0" nodeType="with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1600" decel="100000"/>
                                        <p:tgtEl>
                                          <p:spTgt spid="12"/>
                                        </p:tgtEl>
                                      </p:cBhvr>
                                    </p:animEffect>
                                    <p:anim calcmode="lin" valueType="num">
                                      <p:cBhvr>
                                        <p:cTn id="68" dur="1600" decel="100000" fill="hold"/>
                                        <p:tgtEl>
                                          <p:spTgt spid="12"/>
                                        </p:tgtEl>
                                        <p:attrNameLst>
                                          <p:attrName>style.rotation</p:attrName>
                                        </p:attrNameLst>
                                      </p:cBhvr>
                                      <p:tavLst>
                                        <p:tav tm="0">
                                          <p:val>
                                            <p:fltVal val="-90"/>
                                          </p:val>
                                        </p:tav>
                                        <p:tav tm="100000">
                                          <p:val>
                                            <p:fltVal val="0"/>
                                          </p:val>
                                        </p:tav>
                                      </p:tavLst>
                                    </p:anim>
                                    <p:anim calcmode="lin" valueType="num">
                                      <p:cBhvr>
                                        <p:cTn id="69" dur="1600" decel="100000" fill="hold"/>
                                        <p:tgtEl>
                                          <p:spTgt spid="12"/>
                                        </p:tgtEl>
                                        <p:attrNameLst>
                                          <p:attrName>ppt_x</p:attrName>
                                        </p:attrNameLst>
                                      </p:cBhvr>
                                      <p:tavLst>
                                        <p:tav tm="0">
                                          <p:val>
                                            <p:strVal val="#ppt_x+0.4"/>
                                          </p:val>
                                        </p:tav>
                                        <p:tav tm="100000">
                                          <p:val>
                                            <p:strVal val="#ppt_x-0.05"/>
                                          </p:val>
                                        </p:tav>
                                      </p:tavLst>
                                    </p:anim>
                                    <p:anim calcmode="lin" valueType="num">
                                      <p:cBhvr>
                                        <p:cTn id="70" dur="1600" decel="100000" fill="hold"/>
                                        <p:tgtEl>
                                          <p:spTgt spid="12"/>
                                        </p:tgtEl>
                                        <p:attrNameLst>
                                          <p:attrName>ppt_y</p:attrName>
                                        </p:attrNameLst>
                                      </p:cBhvr>
                                      <p:tavLst>
                                        <p:tav tm="0">
                                          <p:val>
                                            <p:strVal val="#ppt_y-0.4"/>
                                          </p:val>
                                        </p:tav>
                                        <p:tav tm="100000">
                                          <p:val>
                                            <p:strVal val="#ppt_y+0.1"/>
                                          </p:val>
                                        </p:tav>
                                      </p:tavLst>
                                    </p:anim>
                                    <p:anim calcmode="lin" valueType="num">
                                      <p:cBhvr>
                                        <p:cTn id="71" dur="400" accel="100000" fill="hold">
                                          <p:stCondLst>
                                            <p:cond delay="1600"/>
                                          </p:stCondLst>
                                        </p:cTn>
                                        <p:tgtEl>
                                          <p:spTgt spid="12"/>
                                        </p:tgtEl>
                                        <p:attrNameLst>
                                          <p:attrName>ppt_x</p:attrName>
                                        </p:attrNameLst>
                                      </p:cBhvr>
                                      <p:tavLst>
                                        <p:tav tm="0">
                                          <p:val>
                                            <p:strVal val="#ppt_x-0.05"/>
                                          </p:val>
                                        </p:tav>
                                        <p:tav tm="100000">
                                          <p:val>
                                            <p:strVal val="#ppt_x"/>
                                          </p:val>
                                        </p:tav>
                                      </p:tavLst>
                                    </p:anim>
                                    <p:anim calcmode="lin" valueType="num">
                                      <p:cBhvr>
                                        <p:cTn id="72" dur="400" accel="100000" fill="hold">
                                          <p:stCondLst>
                                            <p:cond delay="16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1600" decel="100000"/>
                                        <p:tgtEl>
                                          <p:spTgt spid="13"/>
                                        </p:tgtEl>
                                      </p:cBhvr>
                                    </p:animEffect>
                                    <p:anim calcmode="lin" valueType="num">
                                      <p:cBhvr>
                                        <p:cTn id="78" dur="1600" decel="100000" fill="hold"/>
                                        <p:tgtEl>
                                          <p:spTgt spid="13"/>
                                        </p:tgtEl>
                                        <p:attrNameLst>
                                          <p:attrName>style.rotation</p:attrName>
                                        </p:attrNameLst>
                                      </p:cBhvr>
                                      <p:tavLst>
                                        <p:tav tm="0">
                                          <p:val>
                                            <p:fltVal val="-90"/>
                                          </p:val>
                                        </p:tav>
                                        <p:tav tm="100000">
                                          <p:val>
                                            <p:fltVal val="0"/>
                                          </p:val>
                                        </p:tav>
                                      </p:tavLst>
                                    </p:anim>
                                    <p:anim calcmode="lin" valueType="num">
                                      <p:cBhvr>
                                        <p:cTn id="79" dur="1600" decel="100000" fill="hold"/>
                                        <p:tgtEl>
                                          <p:spTgt spid="13"/>
                                        </p:tgtEl>
                                        <p:attrNameLst>
                                          <p:attrName>ppt_x</p:attrName>
                                        </p:attrNameLst>
                                      </p:cBhvr>
                                      <p:tavLst>
                                        <p:tav tm="0">
                                          <p:val>
                                            <p:strVal val="#ppt_x+0.4"/>
                                          </p:val>
                                        </p:tav>
                                        <p:tav tm="100000">
                                          <p:val>
                                            <p:strVal val="#ppt_x-0.05"/>
                                          </p:val>
                                        </p:tav>
                                      </p:tavLst>
                                    </p:anim>
                                    <p:anim calcmode="lin" valueType="num">
                                      <p:cBhvr>
                                        <p:cTn id="80" dur="1600" decel="100000" fill="hold"/>
                                        <p:tgtEl>
                                          <p:spTgt spid="13"/>
                                        </p:tgtEl>
                                        <p:attrNameLst>
                                          <p:attrName>ppt_y</p:attrName>
                                        </p:attrNameLst>
                                      </p:cBhvr>
                                      <p:tavLst>
                                        <p:tav tm="0">
                                          <p:val>
                                            <p:strVal val="#ppt_y-0.4"/>
                                          </p:val>
                                        </p:tav>
                                        <p:tav tm="100000">
                                          <p:val>
                                            <p:strVal val="#ppt_y+0.1"/>
                                          </p:val>
                                        </p:tav>
                                      </p:tavLst>
                                    </p:anim>
                                    <p:anim calcmode="lin" valueType="num">
                                      <p:cBhvr>
                                        <p:cTn id="81" dur="400" accel="100000" fill="hold">
                                          <p:stCondLst>
                                            <p:cond delay="1600"/>
                                          </p:stCondLst>
                                        </p:cTn>
                                        <p:tgtEl>
                                          <p:spTgt spid="13"/>
                                        </p:tgtEl>
                                        <p:attrNameLst>
                                          <p:attrName>ppt_x</p:attrName>
                                        </p:attrNameLst>
                                      </p:cBhvr>
                                      <p:tavLst>
                                        <p:tav tm="0">
                                          <p:val>
                                            <p:strVal val="#ppt_x-0.05"/>
                                          </p:val>
                                        </p:tav>
                                        <p:tav tm="100000">
                                          <p:val>
                                            <p:strVal val="#ppt_x"/>
                                          </p:val>
                                        </p:tav>
                                      </p:tavLst>
                                    </p:anim>
                                    <p:anim calcmode="lin" valueType="num">
                                      <p:cBhvr>
                                        <p:cTn id="82" dur="400" accel="100000" fill="hold">
                                          <p:stCondLst>
                                            <p:cond delay="1600"/>
                                          </p:stCondLst>
                                        </p:cTn>
                                        <p:tgtEl>
                                          <p:spTgt spid="13"/>
                                        </p:tgtEl>
                                        <p:attrNameLst>
                                          <p:attrName>ppt_y</p:attrName>
                                        </p:attrNameLst>
                                      </p:cBhvr>
                                      <p:tavLst>
                                        <p:tav tm="0">
                                          <p:val>
                                            <p:strVal val="#ppt_y+0.1"/>
                                          </p:val>
                                        </p:tav>
                                        <p:tav tm="100000">
                                          <p:val>
                                            <p:strVal val="#ppt_y"/>
                                          </p:val>
                                        </p:tav>
                                      </p:tavLst>
                                    </p:anim>
                                  </p:childTnLst>
                                </p:cTn>
                              </p:par>
                              <p:par>
                                <p:cTn id="83" presetID="30" presetClass="entr" presetSubtype="0" fill="hold" grpId="0" nodeType="with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fade">
                                      <p:cBhvr>
                                        <p:cTn id="85" dur="1600" decel="100000"/>
                                        <p:tgtEl>
                                          <p:spTgt spid="14"/>
                                        </p:tgtEl>
                                      </p:cBhvr>
                                    </p:animEffect>
                                    <p:anim calcmode="lin" valueType="num">
                                      <p:cBhvr>
                                        <p:cTn id="86" dur="1600" decel="100000" fill="hold"/>
                                        <p:tgtEl>
                                          <p:spTgt spid="14"/>
                                        </p:tgtEl>
                                        <p:attrNameLst>
                                          <p:attrName>style.rotation</p:attrName>
                                        </p:attrNameLst>
                                      </p:cBhvr>
                                      <p:tavLst>
                                        <p:tav tm="0">
                                          <p:val>
                                            <p:fltVal val="-90"/>
                                          </p:val>
                                        </p:tav>
                                        <p:tav tm="100000">
                                          <p:val>
                                            <p:fltVal val="0"/>
                                          </p:val>
                                        </p:tav>
                                      </p:tavLst>
                                    </p:anim>
                                    <p:anim calcmode="lin" valueType="num">
                                      <p:cBhvr>
                                        <p:cTn id="87" dur="1600" decel="100000" fill="hold"/>
                                        <p:tgtEl>
                                          <p:spTgt spid="14"/>
                                        </p:tgtEl>
                                        <p:attrNameLst>
                                          <p:attrName>ppt_x</p:attrName>
                                        </p:attrNameLst>
                                      </p:cBhvr>
                                      <p:tavLst>
                                        <p:tav tm="0">
                                          <p:val>
                                            <p:strVal val="#ppt_x+0.4"/>
                                          </p:val>
                                        </p:tav>
                                        <p:tav tm="100000">
                                          <p:val>
                                            <p:strVal val="#ppt_x-0.05"/>
                                          </p:val>
                                        </p:tav>
                                      </p:tavLst>
                                    </p:anim>
                                    <p:anim calcmode="lin" valueType="num">
                                      <p:cBhvr>
                                        <p:cTn id="88" dur="1600" decel="100000" fill="hold"/>
                                        <p:tgtEl>
                                          <p:spTgt spid="14"/>
                                        </p:tgtEl>
                                        <p:attrNameLst>
                                          <p:attrName>ppt_y</p:attrName>
                                        </p:attrNameLst>
                                      </p:cBhvr>
                                      <p:tavLst>
                                        <p:tav tm="0">
                                          <p:val>
                                            <p:strVal val="#ppt_y-0.4"/>
                                          </p:val>
                                        </p:tav>
                                        <p:tav tm="100000">
                                          <p:val>
                                            <p:strVal val="#ppt_y+0.1"/>
                                          </p:val>
                                        </p:tav>
                                      </p:tavLst>
                                    </p:anim>
                                    <p:anim calcmode="lin" valueType="num">
                                      <p:cBhvr>
                                        <p:cTn id="89" dur="400" accel="100000" fill="hold">
                                          <p:stCondLst>
                                            <p:cond delay="1600"/>
                                          </p:stCondLst>
                                        </p:cTn>
                                        <p:tgtEl>
                                          <p:spTgt spid="14"/>
                                        </p:tgtEl>
                                        <p:attrNameLst>
                                          <p:attrName>ppt_x</p:attrName>
                                        </p:attrNameLst>
                                      </p:cBhvr>
                                      <p:tavLst>
                                        <p:tav tm="0">
                                          <p:val>
                                            <p:strVal val="#ppt_x-0.05"/>
                                          </p:val>
                                        </p:tav>
                                        <p:tav tm="100000">
                                          <p:val>
                                            <p:strVal val="#ppt_x"/>
                                          </p:val>
                                        </p:tav>
                                      </p:tavLst>
                                    </p:anim>
                                    <p:anim calcmode="lin" valueType="num">
                                      <p:cBhvr>
                                        <p:cTn id="90" dur="400" accel="100000" fill="hold">
                                          <p:stCondLst>
                                            <p:cond delay="1600"/>
                                          </p:stCondLst>
                                        </p:cTn>
                                        <p:tgtEl>
                                          <p:spTgt spid="1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P spid="9" grpId="0"/>
      <p:bldP spid="10" grpId="0"/>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571604" y="285728"/>
            <a:ext cx="5572164" cy="642942"/>
          </a:xfrm>
          <a:prstGeom prst="rect">
            <a:avLst/>
          </a:prstGeom>
        </p:spPr>
        <p:txBody>
          <a:bodyPr vert="horz" lIns="91440" tIns="45720" rIns="91440" bIns="45720" rtlCol="0" anchor="ctr">
            <a:normAutofit fontScale="90000" lnSpcReduction="10000"/>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ar-MA" sz="4400" b="1" u="none" strike="noStrike" kern="1200" cap="none" spc="0" normalizeH="0" baseline="0" noProof="0" dirty="0" smtClean="0">
                <a:ln>
                  <a:noFill/>
                </a:ln>
                <a:solidFill>
                  <a:srgbClr val="FF0000"/>
                </a:solidFill>
                <a:effectLst/>
                <a:uLnTx/>
                <a:uFillTx/>
                <a:latin typeface="+mj-lt"/>
                <a:ea typeface="+mj-ea"/>
                <a:cs typeface="Simplified Arabic" pitchFamily="2" charset="-78"/>
              </a:rPr>
              <a:t>الأسباب الجالبة للمحبة</a:t>
            </a:r>
            <a:endParaRPr kumimoji="0" lang="fr-FR" sz="4400" b="1" u="none" strike="noStrike" kern="1200" cap="none" spc="0" normalizeH="0" baseline="0" noProof="0" dirty="0" smtClean="0">
              <a:ln>
                <a:noFill/>
              </a:ln>
              <a:solidFill>
                <a:srgbClr val="FF0000"/>
              </a:solidFill>
              <a:effectLst/>
              <a:uLnTx/>
              <a:uFillTx/>
              <a:latin typeface="+mj-lt"/>
              <a:ea typeface="+mj-ea"/>
              <a:cs typeface="Simplified Arabic" pitchFamily="2" charset="-78"/>
            </a:endParaRPr>
          </a:p>
        </p:txBody>
      </p:sp>
      <p:sp>
        <p:nvSpPr>
          <p:cNvPr id="3" name="Titre 1"/>
          <p:cNvSpPr txBox="1">
            <a:spLocks/>
          </p:cNvSpPr>
          <p:nvPr/>
        </p:nvSpPr>
        <p:spPr>
          <a:xfrm>
            <a:off x="1285852" y="1137005"/>
            <a:ext cx="7190400"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1" u="none" strike="noStrike" kern="1200" cap="none" spc="0" normalizeH="0" baseline="0" noProof="0" dirty="0" smtClean="0">
                <a:ln>
                  <a:noFill/>
                </a:ln>
                <a:solidFill>
                  <a:schemeClr val="tx1"/>
                </a:solidFill>
                <a:effectLst/>
                <a:uLnTx/>
                <a:uFillTx/>
                <a:latin typeface="+mj-lt"/>
                <a:ea typeface="+mj-ea"/>
                <a:cs typeface="Simplified Arabic" pitchFamily="2" charset="-78"/>
              </a:rPr>
              <a:t>1- قراءة القرآن بالتدبر والتفهم لمعانيه </a:t>
            </a:r>
            <a:r>
              <a:rPr lang="ar-MA" sz="4400" b="1" i="1" dirty="0" smtClean="0">
                <a:latin typeface="+mj-lt"/>
                <a:ea typeface="+mj-ea"/>
                <a:cs typeface="Simplified Arabic" pitchFamily="2" charset="-78"/>
              </a:rPr>
              <a:t>وما أريد به</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4143372" y="3000372"/>
            <a:ext cx="4190004"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1" u="none" strike="noStrike" kern="1200" cap="none" spc="0" normalizeH="0" baseline="0" noProof="0" dirty="0" smtClean="0">
                <a:ln>
                  <a:noFill/>
                </a:ln>
                <a:solidFill>
                  <a:schemeClr val="tx1"/>
                </a:solidFill>
                <a:effectLst/>
                <a:uLnTx/>
                <a:uFillTx/>
                <a:latin typeface="+mj-lt"/>
                <a:ea typeface="+mj-ea"/>
                <a:cs typeface="Simplified Arabic" pitchFamily="2" charset="-78"/>
              </a:rPr>
              <a:t>2-التقرب إلى الله بالنوافل</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6" name="Titre 1"/>
          <p:cNvSpPr txBox="1">
            <a:spLocks/>
          </p:cNvSpPr>
          <p:nvPr/>
        </p:nvSpPr>
        <p:spPr>
          <a:xfrm>
            <a:off x="285720" y="3500438"/>
            <a:ext cx="8286808" cy="1928826"/>
          </a:xfrm>
          <a:prstGeom prst="rect">
            <a:avLst/>
          </a:prstGeom>
        </p:spPr>
        <p:txBody>
          <a:bodyPr vert="horz" lIns="91440" tIns="45720" rIns="91440" bIns="45720" rtlCol="0" anchor="ctr">
            <a:normAutofit fontScale="82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“ولا يزال عبدي يتقرب إلي بالنوافل حتى أحبه فإذا أحببه كنت سمعه الذي يسمع به وبصره الذي يبصر به ويده التي يبطش بها ورجله</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التي يمشي بها وإن سألني لأعطينهه ولإن استعاذني لأعيذنه”</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8" name="Titre 1"/>
          <p:cNvSpPr txBox="1">
            <a:spLocks/>
          </p:cNvSpPr>
          <p:nvPr/>
        </p:nvSpPr>
        <p:spPr>
          <a:xfrm>
            <a:off x="357158" y="5572140"/>
            <a:ext cx="8047656" cy="1000132"/>
          </a:xfrm>
          <a:prstGeom prst="rect">
            <a:avLst/>
          </a:prstGeom>
        </p:spPr>
        <p:txBody>
          <a:bodyPr vert="horz" lIns="91440" tIns="45720" rIns="91440" bIns="45720" rtlCol="0" anchor="ctr">
            <a:normAutofit fontScale="82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“من تقرب إلي شبرا تقربت إليه ذراعا ومن تقرب إلي</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ذراعا تقربت إليه باعا ومن يمشي أتيته هرولة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9" name="Titre 1"/>
          <p:cNvSpPr txBox="1">
            <a:spLocks/>
          </p:cNvSpPr>
          <p:nvPr/>
        </p:nvSpPr>
        <p:spPr>
          <a:xfrm>
            <a:off x="1214414" y="5357826"/>
            <a:ext cx="7190400"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2" name="Titre 1"/>
          <p:cNvSpPr txBox="1">
            <a:spLocks/>
          </p:cNvSpPr>
          <p:nvPr/>
        </p:nvSpPr>
        <p:spPr>
          <a:xfrm>
            <a:off x="111046" y="1714488"/>
            <a:ext cx="8333376" cy="1214446"/>
          </a:xfrm>
          <a:prstGeom prst="rect">
            <a:avLst/>
          </a:prstGeom>
        </p:spPr>
        <p:txBody>
          <a:bodyPr vert="horz" lIns="91440" tIns="45720" rIns="91440" bIns="45720" rtlCol="0" anchor="ctr">
            <a:normAutofit fontScale="82500" lnSpcReduction="1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قال عليه الصلاة والسلام :</a:t>
            </a:r>
          </a:p>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     “إن الله يرفع بهذا الكتاب أقواما ويضع به آخرين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600" decel="100000"/>
                                        <p:tgtEl>
                                          <p:spTgt spid="3"/>
                                        </p:tgtEl>
                                      </p:cBhvr>
                                    </p:animEffect>
                                    <p:anim calcmode="lin" valueType="num">
                                      <p:cBhvr>
                                        <p:cTn id="18" dur="1600" decel="100000" fill="hold"/>
                                        <p:tgtEl>
                                          <p:spTgt spid="3"/>
                                        </p:tgtEl>
                                        <p:attrNameLst>
                                          <p:attrName>style.rotation</p:attrName>
                                        </p:attrNameLst>
                                      </p:cBhvr>
                                      <p:tavLst>
                                        <p:tav tm="0">
                                          <p:val>
                                            <p:fltVal val="-90"/>
                                          </p:val>
                                        </p:tav>
                                        <p:tav tm="100000">
                                          <p:val>
                                            <p:fltVal val="0"/>
                                          </p:val>
                                        </p:tav>
                                      </p:tavLst>
                                    </p:anim>
                                    <p:anim calcmode="lin" valueType="num">
                                      <p:cBhvr>
                                        <p:cTn id="19" dur="1600" decel="100000" fill="hold"/>
                                        <p:tgtEl>
                                          <p:spTgt spid="3"/>
                                        </p:tgtEl>
                                        <p:attrNameLst>
                                          <p:attrName>ppt_x</p:attrName>
                                        </p:attrNameLst>
                                      </p:cBhvr>
                                      <p:tavLst>
                                        <p:tav tm="0">
                                          <p:val>
                                            <p:strVal val="#ppt_x+0.4"/>
                                          </p:val>
                                        </p:tav>
                                        <p:tav tm="100000">
                                          <p:val>
                                            <p:strVal val="#ppt_x-0.05"/>
                                          </p:val>
                                        </p:tav>
                                      </p:tavLst>
                                    </p:anim>
                                    <p:anim calcmode="lin" valueType="num">
                                      <p:cBhvr>
                                        <p:cTn id="20" dur="1600" decel="100000" fill="hold"/>
                                        <p:tgtEl>
                                          <p:spTgt spid="3"/>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600" decel="100000"/>
                                        <p:tgtEl>
                                          <p:spTgt spid="12"/>
                                        </p:tgtEl>
                                      </p:cBhvr>
                                    </p:animEffect>
                                    <p:anim calcmode="lin" valueType="num">
                                      <p:cBhvr>
                                        <p:cTn id="26" dur="1600" decel="100000" fill="hold"/>
                                        <p:tgtEl>
                                          <p:spTgt spid="12"/>
                                        </p:tgtEl>
                                        <p:attrNameLst>
                                          <p:attrName>style.rotation</p:attrName>
                                        </p:attrNameLst>
                                      </p:cBhvr>
                                      <p:tavLst>
                                        <p:tav tm="0">
                                          <p:val>
                                            <p:fltVal val="-90"/>
                                          </p:val>
                                        </p:tav>
                                        <p:tav tm="100000">
                                          <p:val>
                                            <p:fltVal val="0"/>
                                          </p:val>
                                        </p:tav>
                                      </p:tavLst>
                                    </p:anim>
                                    <p:anim calcmode="lin" valueType="num">
                                      <p:cBhvr>
                                        <p:cTn id="27" dur="1600" decel="100000" fill="hold"/>
                                        <p:tgtEl>
                                          <p:spTgt spid="12"/>
                                        </p:tgtEl>
                                        <p:attrNameLst>
                                          <p:attrName>ppt_x</p:attrName>
                                        </p:attrNameLst>
                                      </p:cBhvr>
                                      <p:tavLst>
                                        <p:tav tm="0">
                                          <p:val>
                                            <p:strVal val="#ppt_x+0.4"/>
                                          </p:val>
                                        </p:tav>
                                        <p:tav tm="100000">
                                          <p:val>
                                            <p:strVal val="#ppt_x-0.05"/>
                                          </p:val>
                                        </p:tav>
                                      </p:tavLst>
                                    </p:anim>
                                    <p:anim calcmode="lin" valueType="num">
                                      <p:cBhvr>
                                        <p:cTn id="28" dur="1600" decel="100000" fill="hold"/>
                                        <p:tgtEl>
                                          <p:spTgt spid="12"/>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12"/>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0"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600" decel="100000"/>
                                        <p:tgtEl>
                                          <p:spTgt spid="4"/>
                                        </p:tgtEl>
                                      </p:cBhvr>
                                    </p:animEffect>
                                    <p:anim calcmode="lin" valueType="num">
                                      <p:cBhvr>
                                        <p:cTn id="36" dur="1600" decel="100000" fill="hold"/>
                                        <p:tgtEl>
                                          <p:spTgt spid="4"/>
                                        </p:tgtEl>
                                        <p:attrNameLst>
                                          <p:attrName>style.rotation</p:attrName>
                                        </p:attrNameLst>
                                      </p:cBhvr>
                                      <p:tavLst>
                                        <p:tav tm="0">
                                          <p:val>
                                            <p:fltVal val="-90"/>
                                          </p:val>
                                        </p:tav>
                                        <p:tav tm="100000">
                                          <p:val>
                                            <p:fltVal val="0"/>
                                          </p:val>
                                        </p:tav>
                                      </p:tavLst>
                                    </p:anim>
                                    <p:anim calcmode="lin" valueType="num">
                                      <p:cBhvr>
                                        <p:cTn id="37" dur="1600" decel="100000" fill="hold"/>
                                        <p:tgtEl>
                                          <p:spTgt spid="4"/>
                                        </p:tgtEl>
                                        <p:attrNameLst>
                                          <p:attrName>ppt_x</p:attrName>
                                        </p:attrNameLst>
                                      </p:cBhvr>
                                      <p:tavLst>
                                        <p:tav tm="0">
                                          <p:val>
                                            <p:strVal val="#ppt_x+0.4"/>
                                          </p:val>
                                        </p:tav>
                                        <p:tav tm="100000">
                                          <p:val>
                                            <p:strVal val="#ppt_x-0.05"/>
                                          </p:val>
                                        </p:tav>
                                      </p:tavLst>
                                    </p:anim>
                                    <p:anim calcmode="lin" valueType="num">
                                      <p:cBhvr>
                                        <p:cTn id="38" dur="1600" decel="100000" fill="hold"/>
                                        <p:tgtEl>
                                          <p:spTgt spid="4"/>
                                        </p:tgtEl>
                                        <p:attrNameLst>
                                          <p:attrName>ppt_y</p:attrName>
                                        </p:attrNameLst>
                                      </p:cBhvr>
                                      <p:tavLst>
                                        <p:tav tm="0">
                                          <p:val>
                                            <p:strVal val="#ppt_y-0.4"/>
                                          </p:val>
                                        </p:tav>
                                        <p:tav tm="100000">
                                          <p:val>
                                            <p:strVal val="#ppt_y+0.1"/>
                                          </p:val>
                                        </p:tav>
                                      </p:tavLst>
                                    </p:anim>
                                    <p:anim calcmode="lin" valueType="num">
                                      <p:cBhvr>
                                        <p:cTn id="3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4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41" presetID="30" presetClass="entr" presetSubtype="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600" decel="100000"/>
                                        <p:tgtEl>
                                          <p:spTgt spid="6"/>
                                        </p:tgtEl>
                                      </p:cBhvr>
                                    </p:animEffect>
                                    <p:anim calcmode="lin" valueType="num">
                                      <p:cBhvr>
                                        <p:cTn id="44" dur="1600" decel="100000" fill="hold"/>
                                        <p:tgtEl>
                                          <p:spTgt spid="6"/>
                                        </p:tgtEl>
                                        <p:attrNameLst>
                                          <p:attrName>style.rotation</p:attrName>
                                        </p:attrNameLst>
                                      </p:cBhvr>
                                      <p:tavLst>
                                        <p:tav tm="0">
                                          <p:val>
                                            <p:fltVal val="-90"/>
                                          </p:val>
                                        </p:tav>
                                        <p:tav tm="100000">
                                          <p:val>
                                            <p:fltVal val="0"/>
                                          </p:val>
                                        </p:tav>
                                      </p:tavLst>
                                    </p:anim>
                                    <p:anim calcmode="lin" valueType="num">
                                      <p:cBhvr>
                                        <p:cTn id="45" dur="1600" decel="100000" fill="hold"/>
                                        <p:tgtEl>
                                          <p:spTgt spid="6"/>
                                        </p:tgtEl>
                                        <p:attrNameLst>
                                          <p:attrName>ppt_x</p:attrName>
                                        </p:attrNameLst>
                                      </p:cBhvr>
                                      <p:tavLst>
                                        <p:tav tm="0">
                                          <p:val>
                                            <p:strVal val="#ppt_x+0.4"/>
                                          </p:val>
                                        </p:tav>
                                        <p:tav tm="100000">
                                          <p:val>
                                            <p:strVal val="#ppt_x-0.05"/>
                                          </p:val>
                                        </p:tav>
                                      </p:tavLst>
                                    </p:anim>
                                    <p:anim calcmode="lin" valueType="num">
                                      <p:cBhvr>
                                        <p:cTn id="46" dur="1600" decel="100000" fill="hold"/>
                                        <p:tgtEl>
                                          <p:spTgt spid="6"/>
                                        </p:tgtEl>
                                        <p:attrNameLst>
                                          <p:attrName>ppt_y</p:attrName>
                                        </p:attrNameLst>
                                      </p:cBhvr>
                                      <p:tavLst>
                                        <p:tav tm="0">
                                          <p:val>
                                            <p:strVal val="#ppt_y-0.4"/>
                                          </p:val>
                                        </p:tav>
                                        <p:tav tm="100000">
                                          <p:val>
                                            <p:strVal val="#ppt_y+0.1"/>
                                          </p:val>
                                        </p:tav>
                                      </p:tavLst>
                                    </p:anim>
                                    <p:anim calcmode="lin" valueType="num">
                                      <p:cBhvr>
                                        <p:cTn id="47"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48"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0"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fade">
                                      <p:cBhvr>
                                        <p:cTn id="53" dur="1600" decel="100000"/>
                                        <p:tgtEl>
                                          <p:spTgt spid="8"/>
                                        </p:tgtEl>
                                      </p:cBhvr>
                                    </p:animEffect>
                                    <p:anim calcmode="lin" valueType="num">
                                      <p:cBhvr>
                                        <p:cTn id="54" dur="1600" decel="100000" fill="hold"/>
                                        <p:tgtEl>
                                          <p:spTgt spid="8"/>
                                        </p:tgtEl>
                                        <p:attrNameLst>
                                          <p:attrName>style.rotation</p:attrName>
                                        </p:attrNameLst>
                                      </p:cBhvr>
                                      <p:tavLst>
                                        <p:tav tm="0">
                                          <p:val>
                                            <p:fltVal val="-90"/>
                                          </p:val>
                                        </p:tav>
                                        <p:tav tm="100000">
                                          <p:val>
                                            <p:fltVal val="0"/>
                                          </p:val>
                                        </p:tav>
                                      </p:tavLst>
                                    </p:anim>
                                    <p:anim calcmode="lin" valueType="num">
                                      <p:cBhvr>
                                        <p:cTn id="55" dur="1600" decel="100000" fill="hold"/>
                                        <p:tgtEl>
                                          <p:spTgt spid="8"/>
                                        </p:tgtEl>
                                        <p:attrNameLst>
                                          <p:attrName>ppt_x</p:attrName>
                                        </p:attrNameLst>
                                      </p:cBhvr>
                                      <p:tavLst>
                                        <p:tav tm="0">
                                          <p:val>
                                            <p:strVal val="#ppt_x+0.4"/>
                                          </p:val>
                                        </p:tav>
                                        <p:tav tm="100000">
                                          <p:val>
                                            <p:strVal val="#ppt_x-0.05"/>
                                          </p:val>
                                        </p:tav>
                                      </p:tavLst>
                                    </p:anim>
                                    <p:anim calcmode="lin" valueType="num">
                                      <p:cBhvr>
                                        <p:cTn id="56" dur="1600" decel="100000" fill="hold"/>
                                        <p:tgtEl>
                                          <p:spTgt spid="8"/>
                                        </p:tgtEl>
                                        <p:attrNameLst>
                                          <p:attrName>ppt_y</p:attrName>
                                        </p:attrNameLst>
                                      </p:cBhvr>
                                      <p:tavLst>
                                        <p:tav tm="0">
                                          <p:val>
                                            <p:strVal val="#ppt_y-0.4"/>
                                          </p:val>
                                        </p:tav>
                                        <p:tav tm="100000">
                                          <p:val>
                                            <p:strVal val="#ppt_y+0.1"/>
                                          </p:val>
                                        </p:tav>
                                      </p:tavLst>
                                    </p:anim>
                                    <p:anim calcmode="lin" valueType="num">
                                      <p:cBhvr>
                                        <p:cTn id="57"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58"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8"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43174" y="642918"/>
            <a:ext cx="5833078" cy="488539"/>
          </a:xfrm>
          <a:prstGeom prst="rect">
            <a:avLst/>
          </a:prstGeom>
        </p:spPr>
        <p:txBody>
          <a:bodyPr vert="horz" lIns="91440" tIns="45720" rIns="91440" bIns="45720" rtlCol="0" anchor="ctr">
            <a:normAutofit fontScale="67500" lnSpcReduction="20000"/>
          </a:bodyPr>
          <a:lstStyle/>
          <a:p>
            <a:pPr algn="r">
              <a:spcBef>
                <a:spcPct val="0"/>
              </a:spcBef>
              <a:defRPr/>
            </a:pPr>
            <a:r>
              <a:rPr kumimoji="0" lang="ar-MA" sz="4400" b="1" i="1" u="none" strike="noStrike" kern="1200" cap="none" spc="0" normalizeH="0" baseline="0" noProof="0" dirty="0" smtClean="0">
                <a:ln>
                  <a:noFill/>
                </a:ln>
                <a:solidFill>
                  <a:schemeClr val="tx1"/>
                </a:solidFill>
                <a:effectLst/>
                <a:uLnTx/>
                <a:uFillTx/>
                <a:latin typeface="+mj-lt"/>
                <a:ea typeface="+mj-ea"/>
                <a:cs typeface="Simplified Arabic" pitchFamily="2" charset="-78"/>
              </a:rPr>
              <a:t>3- دوام ذكره </a:t>
            </a:r>
            <a:r>
              <a:rPr lang="ar-MA" sz="4400" b="1" i="1" dirty="0" smtClean="0">
                <a:cs typeface="Simplified Arabic" pitchFamily="2" charset="-78"/>
              </a:rPr>
              <a:t>باللسان والقلب والعمل والحال </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3" name="Titre 1"/>
          <p:cNvSpPr txBox="1">
            <a:spLocks/>
          </p:cNvSpPr>
          <p:nvPr/>
        </p:nvSpPr>
        <p:spPr>
          <a:xfrm>
            <a:off x="3071802" y="1357298"/>
            <a:ext cx="5333012"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 أحب الأعمال إلى الله أدوهما وإن قل”</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1928794" y="2143116"/>
            <a:ext cx="6618896"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i="1" dirty="0" smtClean="0">
                <a:latin typeface="+mj-lt"/>
                <a:ea typeface="+mj-ea"/>
                <a:cs typeface="Simplified Arabic" pitchFamily="2" charset="-78"/>
              </a:rPr>
              <a:t>4- إيثار </a:t>
            </a:r>
            <a:r>
              <a:rPr lang="ar-MA" sz="4400" b="1" i="1" dirty="0" err="1" smtClean="0">
                <a:latin typeface="+mj-lt"/>
                <a:ea typeface="+mj-ea"/>
                <a:cs typeface="Simplified Arabic" pitchFamily="2" charset="-78"/>
              </a:rPr>
              <a:t>محابه</a:t>
            </a:r>
            <a:r>
              <a:rPr lang="ar-MA" sz="4400" b="1" i="1" dirty="0" smtClean="0">
                <a:latin typeface="+mj-lt"/>
                <a:ea typeface="+mj-ea"/>
                <a:cs typeface="Simplified Arabic" pitchFamily="2" charset="-78"/>
              </a:rPr>
              <a:t> على </a:t>
            </a:r>
            <a:r>
              <a:rPr lang="ar-MA" sz="4400" b="1" i="1" dirty="0" err="1" smtClean="0">
                <a:latin typeface="+mj-lt"/>
                <a:ea typeface="+mj-ea"/>
                <a:cs typeface="Simplified Arabic" pitchFamily="2" charset="-78"/>
              </a:rPr>
              <a:t>محابك</a:t>
            </a:r>
            <a:r>
              <a:rPr lang="ar-MA" sz="4400" b="1" i="1" dirty="0" smtClean="0">
                <a:latin typeface="+mj-lt"/>
                <a:ea typeface="+mj-ea"/>
                <a:cs typeface="Simplified Arabic" pitchFamily="2" charset="-78"/>
              </a:rPr>
              <a:t> عند </a:t>
            </a:r>
            <a:r>
              <a:rPr lang="ar-MA" sz="4400" b="1" i="1" dirty="0" err="1" smtClean="0">
                <a:latin typeface="+mj-lt"/>
                <a:ea typeface="+mj-ea"/>
                <a:cs typeface="Simplified Arabic" pitchFamily="2" charset="-78"/>
              </a:rPr>
              <a:t>غلبات</a:t>
            </a:r>
            <a:r>
              <a:rPr lang="ar-MA" sz="4400" b="1" i="1" dirty="0" smtClean="0">
                <a:latin typeface="+mj-lt"/>
                <a:ea typeface="+mj-ea"/>
                <a:cs typeface="Simplified Arabic" pitchFamily="2" charset="-78"/>
              </a:rPr>
              <a:t> الهوى</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5" name="Titre 1"/>
          <p:cNvSpPr txBox="1">
            <a:spLocks/>
          </p:cNvSpPr>
          <p:nvPr/>
        </p:nvSpPr>
        <p:spPr>
          <a:xfrm>
            <a:off x="357158" y="2928934"/>
            <a:ext cx="8119094" cy="1000132"/>
          </a:xfrm>
          <a:prstGeom prst="rect">
            <a:avLst/>
          </a:prstGeom>
        </p:spPr>
        <p:txBody>
          <a:bodyPr vert="horz" lIns="91440" tIns="45720" rIns="91440" bIns="45720" rtlCol="0" anchor="ctr">
            <a:normAutofit fontScale="82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قال عليه الصلاة والسلام :“ لا يؤمن أحدكم حتى يكون هواه تبعا لما جئت به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6" name="Titre 1"/>
          <p:cNvSpPr txBox="1">
            <a:spLocks/>
          </p:cNvSpPr>
          <p:nvPr/>
        </p:nvSpPr>
        <p:spPr>
          <a:xfrm>
            <a:off x="428596" y="4000504"/>
            <a:ext cx="8261970" cy="1345639"/>
          </a:xfrm>
          <a:prstGeom prst="rect">
            <a:avLst/>
          </a:prstGeom>
        </p:spPr>
        <p:txBody>
          <a:bodyPr vert="horz" lIns="91440" tIns="45720" rIns="91440" bIns="45720" rtlCol="0" anchor="ctr">
            <a:normAutofit fontScale="750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mj-cs"/>
              </a:rPr>
              <a:t>سئل رسول الله عن الإيمان فقال :</a:t>
            </a:r>
          </a:p>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mj-cs"/>
              </a:rPr>
              <a:t>               “أن يكون الله ورسول أحب إليك مما سواهما ”</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428596" y="5214950"/>
            <a:ext cx="8261970" cy="1071570"/>
          </a:xfrm>
          <a:prstGeom prst="rect">
            <a:avLst/>
          </a:prstGeom>
        </p:spPr>
        <p:txBody>
          <a:bodyPr vert="horz" lIns="91440" tIns="45720" rIns="91440" bIns="45720" rtlCol="0" anchor="ctr">
            <a:normAutofit fontScale="82500" lnSpcReduction="20000"/>
          </a:bodyPr>
          <a:lstStyle/>
          <a:p>
            <a:pPr lvl="0" algn="r">
              <a:spcBef>
                <a:spcPct val="0"/>
              </a:spcBef>
              <a:defRPr/>
            </a:pPr>
            <a:r>
              <a:rPr lang="ar-MA" sz="4400" dirty="0" smtClean="0">
                <a:latin typeface="+mj-lt"/>
                <a:ea typeface="+mj-ea"/>
                <a:cs typeface="+mj-cs"/>
              </a:rPr>
              <a:t>قال عليه الصلاة والسلام  :“أحبوا الله لما يغذوكم به من نعمة وأحبوني لله تعالى </a:t>
            </a:r>
            <a:r>
              <a:rPr lang="ar-MA" sz="4400" dirty="0" smtClean="0"/>
              <a:t>“</a:t>
            </a:r>
            <a:r>
              <a:rPr lang="ar-MA" sz="4400" dirty="0" smtClean="0">
                <a:latin typeface="+mj-lt"/>
                <a:ea typeface="+mj-ea"/>
                <a:cs typeface="+mj-cs"/>
              </a:rPr>
              <a:t>حب الله إياي ”</a:t>
            </a:r>
            <a:endParaRPr kumimoji="0" lang="fr-FR"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600" decel="100000"/>
                                        <p:tgtEl>
                                          <p:spTgt spid="3"/>
                                        </p:tgtEl>
                                      </p:cBhvr>
                                    </p:animEffect>
                                    <p:anim calcmode="lin" valueType="num">
                                      <p:cBhvr>
                                        <p:cTn id="16" dur="1600" decel="100000" fill="hold"/>
                                        <p:tgtEl>
                                          <p:spTgt spid="3"/>
                                        </p:tgtEl>
                                        <p:attrNameLst>
                                          <p:attrName>style.rotation</p:attrName>
                                        </p:attrNameLst>
                                      </p:cBhvr>
                                      <p:tavLst>
                                        <p:tav tm="0">
                                          <p:val>
                                            <p:fltVal val="-90"/>
                                          </p:val>
                                        </p:tav>
                                        <p:tav tm="100000">
                                          <p:val>
                                            <p:fltVal val="0"/>
                                          </p:val>
                                        </p:tav>
                                      </p:tavLst>
                                    </p:anim>
                                    <p:anim calcmode="lin" valueType="num">
                                      <p:cBhvr>
                                        <p:cTn id="17" dur="1600" decel="100000" fill="hold"/>
                                        <p:tgtEl>
                                          <p:spTgt spid="3"/>
                                        </p:tgtEl>
                                        <p:attrNameLst>
                                          <p:attrName>ppt_x</p:attrName>
                                        </p:attrNameLst>
                                      </p:cBhvr>
                                      <p:tavLst>
                                        <p:tav tm="0">
                                          <p:val>
                                            <p:strVal val="#ppt_x+0.4"/>
                                          </p:val>
                                        </p:tav>
                                        <p:tav tm="100000">
                                          <p:val>
                                            <p:strVal val="#ppt_x-0.05"/>
                                          </p:val>
                                        </p:tav>
                                      </p:tavLst>
                                    </p:anim>
                                    <p:anim calcmode="lin" valueType="num">
                                      <p:cBhvr>
                                        <p:cTn id="18" dur="1600" decel="100000" fill="hold"/>
                                        <p:tgtEl>
                                          <p:spTgt spid="3"/>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600" decel="100000"/>
                                        <p:tgtEl>
                                          <p:spTgt spid="4"/>
                                        </p:tgtEl>
                                      </p:cBhvr>
                                    </p:animEffect>
                                    <p:anim calcmode="lin" valueType="num">
                                      <p:cBhvr>
                                        <p:cTn id="26" dur="1600" decel="100000" fill="hold"/>
                                        <p:tgtEl>
                                          <p:spTgt spid="4"/>
                                        </p:tgtEl>
                                        <p:attrNameLst>
                                          <p:attrName>style.rotation</p:attrName>
                                        </p:attrNameLst>
                                      </p:cBhvr>
                                      <p:tavLst>
                                        <p:tav tm="0">
                                          <p:val>
                                            <p:fltVal val="-90"/>
                                          </p:val>
                                        </p:tav>
                                        <p:tav tm="100000">
                                          <p:val>
                                            <p:fltVal val="0"/>
                                          </p:val>
                                        </p:tav>
                                      </p:tavLst>
                                    </p:anim>
                                    <p:anim calcmode="lin" valueType="num">
                                      <p:cBhvr>
                                        <p:cTn id="27" dur="1600" decel="100000" fill="hold"/>
                                        <p:tgtEl>
                                          <p:spTgt spid="4"/>
                                        </p:tgtEl>
                                        <p:attrNameLst>
                                          <p:attrName>ppt_x</p:attrName>
                                        </p:attrNameLst>
                                      </p:cBhvr>
                                      <p:tavLst>
                                        <p:tav tm="0">
                                          <p:val>
                                            <p:strVal val="#ppt_x+0.4"/>
                                          </p:val>
                                        </p:tav>
                                        <p:tav tm="100000">
                                          <p:val>
                                            <p:strVal val="#ppt_x-0.05"/>
                                          </p:val>
                                        </p:tav>
                                      </p:tavLst>
                                    </p:anim>
                                    <p:anim calcmode="lin" valueType="num">
                                      <p:cBhvr>
                                        <p:cTn id="28" dur="1600" decel="100000" fill="hold"/>
                                        <p:tgtEl>
                                          <p:spTgt spid="4"/>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600" decel="100000"/>
                                        <p:tgtEl>
                                          <p:spTgt spid="5"/>
                                        </p:tgtEl>
                                      </p:cBhvr>
                                    </p:animEffect>
                                    <p:anim calcmode="lin" valueType="num">
                                      <p:cBhvr>
                                        <p:cTn id="34" dur="1600" decel="100000" fill="hold"/>
                                        <p:tgtEl>
                                          <p:spTgt spid="5"/>
                                        </p:tgtEl>
                                        <p:attrNameLst>
                                          <p:attrName>style.rotation</p:attrName>
                                        </p:attrNameLst>
                                      </p:cBhvr>
                                      <p:tavLst>
                                        <p:tav tm="0">
                                          <p:val>
                                            <p:fltVal val="-90"/>
                                          </p:val>
                                        </p:tav>
                                        <p:tav tm="100000">
                                          <p:val>
                                            <p:fltVal val="0"/>
                                          </p:val>
                                        </p:tav>
                                      </p:tavLst>
                                    </p:anim>
                                    <p:anim calcmode="lin" valueType="num">
                                      <p:cBhvr>
                                        <p:cTn id="35" dur="1600" decel="100000" fill="hold"/>
                                        <p:tgtEl>
                                          <p:spTgt spid="5"/>
                                        </p:tgtEl>
                                        <p:attrNameLst>
                                          <p:attrName>ppt_x</p:attrName>
                                        </p:attrNameLst>
                                      </p:cBhvr>
                                      <p:tavLst>
                                        <p:tav tm="0">
                                          <p:val>
                                            <p:strVal val="#ppt_x+0.4"/>
                                          </p:val>
                                        </p:tav>
                                        <p:tav tm="100000">
                                          <p:val>
                                            <p:strVal val="#ppt_x-0.05"/>
                                          </p:val>
                                        </p:tav>
                                      </p:tavLst>
                                    </p:anim>
                                    <p:anim calcmode="lin" valueType="num">
                                      <p:cBhvr>
                                        <p:cTn id="36" dur="1600" decel="100000" fill="hold"/>
                                        <p:tgtEl>
                                          <p:spTgt spid="5"/>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600" decel="100000"/>
                                        <p:tgtEl>
                                          <p:spTgt spid="7"/>
                                        </p:tgtEl>
                                      </p:cBhvr>
                                    </p:animEffect>
                                    <p:anim calcmode="lin" valueType="num">
                                      <p:cBhvr>
                                        <p:cTn id="44" dur="1600" decel="100000" fill="hold"/>
                                        <p:tgtEl>
                                          <p:spTgt spid="7"/>
                                        </p:tgtEl>
                                        <p:attrNameLst>
                                          <p:attrName>style.rotation</p:attrName>
                                        </p:attrNameLst>
                                      </p:cBhvr>
                                      <p:tavLst>
                                        <p:tav tm="0">
                                          <p:val>
                                            <p:fltVal val="-90"/>
                                          </p:val>
                                        </p:tav>
                                        <p:tav tm="100000">
                                          <p:val>
                                            <p:fltVal val="0"/>
                                          </p:val>
                                        </p:tav>
                                      </p:tavLst>
                                    </p:anim>
                                    <p:anim calcmode="lin" valueType="num">
                                      <p:cBhvr>
                                        <p:cTn id="45" dur="1600" decel="100000" fill="hold"/>
                                        <p:tgtEl>
                                          <p:spTgt spid="7"/>
                                        </p:tgtEl>
                                        <p:attrNameLst>
                                          <p:attrName>ppt_x</p:attrName>
                                        </p:attrNameLst>
                                      </p:cBhvr>
                                      <p:tavLst>
                                        <p:tav tm="0">
                                          <p:val>
                                            <p:strVal val="#ppt_x+0.4"/>
                                          </p:val>
                                        </p:tav>
                                        <p:tav tm="100000">
                                          <p:val>
                                            <p:strVal val="#ppt_x-0.05"/>
                                          </p:val>
                                        </p:tav>
                                      </p:tavLst>
                                    </p:anim>
                                    <p:anim calcmode="lin" valueType="num">
                                      <p:cBhvr>
                                        <p:cTn id="46" dur="1600" decel="100000" fill="hold"/>
                                        <p:tgtEl>
                                          <p:spTgt spid="7"/>
                                        </p:tgtEl>
                                        <p:attrNameLst>
                                          <p:attrName>ppt_y</p:attrName>
                                        </p:attrNameLst>
                                      </p:cBhvr>
                                      <p:tavLst>
                                        <p:tav tm="0">
                                          <p:val>
                                            <p:strVal val="#ppt_y-0.4"/>
                                          </p:val>
                                        </p:tav>
                                        <p:tav tm="100000">
                                          <p:val>
                                            <p:strVal val="#ppt_y+0.1"/>
                                          </p:val>
                                        </p:tav>
                                      </p:tavLst>
                                    </p:anim>
                                    <p:anim calcmode="lin" valueType="num">
                                      <p:cBhvr>
                                        <p:cTn id="47"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48"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49" presetID="30" presetClass="entr" presetSubtype="0"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1600" decel="100000"/>
                                        <p:tgtEl>
                                          <p:spTgt spid="6"/>
                                        </p:tgtEl>
                                      </p:cBhvr>
                                    </p:animEffect>
                                    <p:anim calcmode="lin" valueType="num">
                                      <p:cBhvr>
                                        <p:cTn id="52" dur="1600" decel="100000" fill="hold"/>
                                        <p:tgtEl>
                                          <p:spTgt spid="6"/>
                                        </p:tgtEl>
                                        <p:attrNameLst>
                                          <p:attrName>style.rotation</p:attrName>
                                        </p:attrNameLst>
                                      </p:cBhvr>
                                      <p:tavLst>
                                        <p:tav tm="0">
                                          <p:val>
                                            <p:fltVal val="-90"/>
                                          </p:val>
                                        </p:tav>
                                        <p:tav tm="100000">
                                          <p:val>
                                            <p:fltVal val="0"/>
                                          </p:val>
                                        </p:tav>
                                      </p:tavLst>
                                    </p:anim>
                                    <p:anim calcmode="lin" valueType="num">
                                      <p:cBhvr>
                                        <p:cTn id="53" dur="1600" decel="100000" fill="hold"/>
                                        <p:tgtEl>
                                          <p:spTgt spid="6"/>
                                        </p:tgtEl>
                                        <p:attrNameLst>
                                          <p:attrName>ppt_x</p:attrName>
                                        </p:attrNameLst>
                                      </p:cBhvr>
                                      <p:tavLst>
                                        <p:tav tm="0">
                                          <p:val>
                                            <p:strVal val="#ppt_x+0.4"/>
                                          </p:val>
                                        </p:tav>
                                        <p:tav tm="100000">
                                          <p:val>
                                            <p:strVal val="#ppt_x-0.05"/>
                                          </p:val>
                                        </p:tav>
                                      </p:tavLst>
                                    </p:anim>
                                    <p:anim calcmode="lin" valueType="num">
                                      <p:cBhvr>
                                        <p:cTn id="54" dur="1600" decel="100000" fill="hold"/>
                                        <p:tgtEl>
                                          <p:spTgt spid="6"/>
                                        </p:tgtEl>
                                        <p:attrNameLst>
                                          <p:attrName>ppt_y</p:attrName>
                                        </p:attrNameLst>
                                      </p:cBhvr>
                                      <p:tavLst>
                                        <p:tav tm="0">
                                          <p:val>
                                            <p:strVal val="#ppt_y-0.4"/>
                                          </p:val>
                                        </p:tav>
                                        <p:tav tm="100000">
                                          <p:val>
                                            <p:strVal val="#ppt_y+0.1"/>
                                          </p:val>
                                        </p:tav>
                                      </p:tavLst>
                                    </p:anim>
                                    <p:anim calcmode="lin" valueType="num">
                                      <p:cBhvr>
                                        <p:cTn id="55"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56"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2571736" y="1857364"/>
            <a:ext cx="3689970" cy="653983"/>
          </a:xfrm>
          <a:prstGeom prst="rect">
            <a:avLst/>
          </a:prstGeom>
        </p:spPr>
        <p:txBody>
          <a:bodyPr vert="horz" lIns="91440" tIns="45720" rIns="91440" bIns="45720" rtlCol="0" anchor="ctr">
            <a:normAutofit fontScale="90000" lnSpcReduction="10000"/>
          </a:bodyPr>
          <a:lstStyle/>
          <a:p>
            <a:pPr lvl="0" algn="ctr">
              <a:spcBef>
                <a:spcPct val="0"/>
              </a:spcBef>
              <a:defRPr/>
            </a:pPr>
            <a:r>
              <a:rPr lang="ar-MA" sz="4400" b="1" dirty="0" smtClean="0">
                <a:solidFill>
                  <a:srgbClr val="FF0000"/>
                </a:solidFill>
                <a:latin typeface="+mj-lt"/>
                <a:ea typeface="+mj-ea"/>
                <a:cs typeface="+mj-cs"/>
              </a:rPr>
              <a:t>قــف مـــع الله وقــل</a:t>
            </a:r>
          </a:p>
        </p:txBody>
      </p:sp>
      <p:sp>
        <p:nvSpPr>
          <p:cNvPr id="9" name="Titre 1"/>
          <p:cNvSpPr txBox="1">
            <a:spLocks/>
          </p:cNvSpPr>
          <p:nvPr/>
        </p:nvSpPr>
        <p:spPr>
          <a:xfrm>
            <a:off x="4500562" y="2786058"/>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أنا</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العبد الذي كسب </a:t>
            </a:r>
            <a:r>
              <a:rPr kumimoji="0" lang="ar-MA" sz="4400" b="0" i="0" u="none" strike="noStrike" kern="1200" cap="none" spc="0" normalizeH="0" noProof="0" dirty="0" err="1" smtClean="0">
                <a:ln>
                  <a:noFill/>
                </a:ln>
                <a:solidFill>
                  <a:schemeClr val="tx1"/>
                </a:solidFill>
                <a:effectLst/>
                <a:uLnTx/>
                <a:uFillTx/>
                <a:latin typeface="+mj-lt"/>
                <a:ea typeface="+mj-ea"/>
                <a:cs typeface="Simplified Arabic" pitchFamily="2" charset="-78"/>
              </a:rPr>
              <a:t>الذنوبا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0" name="Titre 1"/>
          <p:cNvSpPr txBox="1">
            <a:spLocks/>
          </p:cNvSpPr>
          <p:nvPr/>
        </p:nvSpPr>
        <p:spPr>
          <a:xfrm>
            <a:off x="1643042" y="3286124"/>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وصدته الأماني أن يتوبــا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1" name="Titre 1"/>
          <p:cNvSpPr txBox="1">
            <a:spLocks/>
          </p:cNvSpPr>
          <p:nvPr/>
        </p:nvSpPr>
        <p:spPr>
          <a:xfrm>
            <a:off x="4572000" y="3714752"/>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أنا العبد الذي أضحى حزينا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2" name="Titre 1"/>
          <p:cNvSpPr txBox="1">
            <a:spLocks/>
          </p:cNvSpPr>
          <p:nvPr/>
        </p:nvSpPr>
        <p:spPr>
          <a:xfrm>
            <a:off x="1142976" y="4357694"/>
            <a:ext cx="3618500" cy="417101"/>
          </a:xfrm>
          <a:prstGeom prst="rect">
            <a:avLst/>
          </a:prstGeom>
        </p:spPr>
        <p:txBody>
          <a:bodyPr vert="horz" lIns="91440" tIns="45720" rIns="91440" bIns="45720" rtlCol="0" anchor="ctr">
            <a:normAutofit fontScale="60000" lnSpcReduction="20000"/>
          </a:bodyPr>
          <a:lstStyle/>
          <a:p>
            <a:pPr lvl="0" algn="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على</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زلاته قلقــا كئيبــا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3" name="Titre 1"/>
          <p:cNvSpPr txBox="1">
            <a:spLocks/>
          </p:cNvSpPr>
          <p:nvPr/>
        </p:nvSpPr>
        <p:spPr>
          <a:xfrm>
            <a:off x="4572000" y="4786322"/>
            <a:ext cx="3189872" cy="488539"/>
          </a:xfrm>
          <a:prstGeom prst="rect">
            <a:avLst/>
          </a:prstGeom>
        </p:spPr>
        <p:txBody>
          <a:bodyPr vert="horz" lIns="91440" tIns="45720" rIns="91440" bIns="45720" rtlCol="0" anchor="ctr">
            <a:normAutofit fontScale="52500" lnSpcReduction="20000"/>
          </a:bodyPr>
          <a:lstStyle/>
          <a:p>
            <a:pPr lvl="0" algn="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أنا العبد المسيء</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عصيت سرا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4" name="Titre 1"/>
          <p:cNvSpPr txBox="1">
            <a:spLocks/>
          </p:cNvSpPr>
          <p:nvPr/>
        </p:nvSpPr>
        <p:spPr>
          <a:xfrm>
            <a:off x="1500166" y="5286388"/>
            <a:ext cx="3189872" cy="417101"/>
          </a:xfrm>
          <a:prstGeom prst="rect">
            <a:avLst/>
          </a:prstGeom>
        </p:spPr>
        <p:txBody>
          <a:bodyPr vert="horz" lIns="91440" tIns="45720" rIns="91440" bIns="45720" rtlCol="0" anchor="ctr">
            <a:normAutofit fontScale="60000" lnSpcReduction="20000"/>
          </a:bodyPr>
          <a:lstStyle/>
          <a:p>
            <a:pPr lvl="0" algn="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فمال الآن لا أبدي </a:t>
            </a:r>
            <a:r>
              <a:rPr kumimoji="0" lang="ar-MA" sz="4400" b="0" i="0" u="none" strike="noStrike" kern="1200" cap="none" spc="0" normalizeH="0" baseline="0" noProof="0" dirty="0" err="1" smtClean="0">
                <a:ln>
                  <a:noFill/>
                </a:ln>
                <a:solidFill>
                  <a:schemeClr val="tx1"/>
                </a:solidFill>
                <a:effectLst/>
                <a:uLnTx/>
                <a:uFillTx/>
                <a:latin typeface="+mj-lt"/>
                <a:ea typeface="+mj-ea"/>
                <a:cs typeface="Simplified Arabic" pitchFamily="2" charset="-78"/>
              </a:rPr>
              <a:t>النحيبا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5" name="Titre 1"/>
          <p:cNvSpPr txBox="1">
            <a:spLocks/>
          </p:cNvSpPr>
          <p:nvPr/>
        </p:nvSpPr>
        <p:spPr>
          <a:xfrm>
            <a:off x="285720" y="500042"/>
            <a:ext cx="8261970" cy="1214446"/>
          </a:xfrm>
          <a:prstGeom prst="rect">
            <a:avLst/>
          </a:prstGeom>
        </p:spPr>
        <p:txBody>
          <a:bodyPr vert="horz" lIns="91440" tIns="45720" rIns="91440" bIns="45720" rtlCol="0" anchor="ctr">
            <a:normAutofit fontScale="75000" lnSpcReduction="20000"/>
          </a:bodyPr>
          <a:lstStyle/>
          <a:p>
            <a:pPr lvl="0" algn="r">
              <a:spcBef>
                <a:spcPct val="0"/>
              </a:spcBef>
              <a:defRPr/>
            </a:pPr>
            <a:r>
              <a:rPr lang="ar-MA" sz="4400" b="1" i="1" dirty="0" smtClean="0">
                <a:latin typeface="+mj-lt"/>
                <a:ea typeface="+mj-ea"/>
                <a:cs typeface="Simplified Arabic" pitchFamily="2" charset="-78"/>
              </a:rPr>
              <a:t>5-الخلوة به وقت النزول الإلهي </a:t>
            </a:r>
          </a:p>
          <a:p>
            <a:pPr lvl="0" algn="r">
              <a:spcBef>
                <a:spcPct val="0"/>
              </a:spcBef>
              <a:defRPr/>
            </a:pPr>
            <a:r>
              <a:rPr lang="ar-MA" sz="4400" dirty="0" smtClean="0">
                <a:latin typeface="+mj-lt"/>
                <a:ea typeface="+mj-ea"/>
                <a:cs typeface="Simplified Arabic" pitchFamily="2" charset="-78"/>
              </a:rPr>
              <a:t>      هل من سائل فأعطيه سؤاله، هل من مستغفر فأغفر له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600" decel="100000"/>
                                        <p:tgtEl>
                                          <p:spTgt spid="15"/>
                                        </p:tgtEl>
                                      </p:cBhvr>
                                    </p:animEffect>
                                    <p:anim calcmode="lin" valueType="num">
                                      <p:cBhvr>
                                        <p:cTn id="8" dur="1600" decel="100000" fill="hold"/>
                                        <p:tgtEl>
                                          <p:spTgt spid="15"/>
                                        </p:tgtEl>
                                        <p:attrNameLst>
                                          <p:attrName>style.rotation</p:attrName>
                                        </p:attrNameLst>
                                      </p:cBhvr>
                                      <p:tavLst>
                                        <p:tav tm="0">
                                          <p:val>
                                            <p:fltVal val="-90"/>
                                          </p:val>
                                        </p:tav>
                                        <p:tav tm="100000">
                                          <p:val>
                                            <p:fltVal val="0"/>
                                          </p:val>
                                        </p:tav>
                                      </p:tavLst>
                                    </p:anim>
                                    <p:anim calcmode="lin" valueType="num">
                                      <p:cBhvr>
                                        <p:cTn id="9" dur="1600" decel="100000" fill="hold"/>
                                        <p:tgtEl>
                                          <p:spTgt spid="15"/>
                                        </p:tgtEl>
                                        <p:attrNameLst>
                                          <p:attrName>ppt_x</p:attrName>
                                        </p:attrNameLst>
                                      </p:cBhvr>
                                      <p:tavLst>
                                        <p:tav tm="0">
                                          <p:val>
                                            <p:strVal val="#ppt_x+0.4"/>
                                          </p:val>
                                        </p:tav>
                                        <p:tav tm="100000">
                                          <p:val>
                                            <p:strVal val="#ppt_x-0.05"/>
                                          </p:val>
                                        </p:tav>
                                      </p:tavLst>
                                    </p:anim>
                                    <p:anim calcmode="lin" valueType="num">
                                      <p:cBhvr>
                                        <p:cTn id="10" dur="1600" decel="100000" fill="hold"/>
                                        <p:tgtEl>
                                          <p:spTgt spid="15"/>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15"/>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1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600" decel="100000"/>
                                        <p:tgtEl>
                                          <p:spTgt spid="7"/>
                                        </p:tgtEl>
                                      </p:cBhvr>
                                    </p:animEffect>
                                    <p:anim calcmode="lin" valueType="num">
                                      <p:cBhvr>
                                        <p:cTn id="18" dur="1600" decel="100000" fill="hold"/>
                                        <p:tgtEl>
                                          <p:spTgt spid="7"/>
                                        </p:tgtEl>
                                        <p:attrNameLst>
                                          <p:attrName>style.rotation</p:attrName>
                                        </p:attrNameLst>
                                      </p:cBhvr>
                                      <p:tavLst>
                                        <p:tav tm="0">
                                          <p:val>
                                            <p:fltVal val="-90"/>
                                          </p:val>
                                        </p:tav>
                                        <p:tav tm="100000">
                                          <p:val>
                                            <p:fltVal val="0"/>
                                          </p:val>
                                        </p:tav>
                                      </p:tavLst>
                                    </p:anim>
                                    <p:anim calcmode="lin" valueType="num">
                                      <p:cBhvr>
                                        <p:cTn id="19" dur="1600" decel="100000" fill="hold"/>
                                        <p:tgtEl>
                                          <p:spTgt spid="7"/>
                                        </p:tgtEl>
                                        <p:attrNameLst>
                                          <p:attrName>ppt_x</p:attrName>
                                        </p:attrNameLst>
                                      </p:cBhvr>
                                      <p:tavLst>
                                        <p:tav tm="0">
                                          <p:val>
                                            <p:strVal val="#ppt_x+0.4"/>
                                          </p:val>
                                        </p:tav>
                                        <p:tav tm="100000">
                                          <p:val>
                                            <p:strVal val="#ppt_x-0.05"/>
                                          </p:val>
                                        </p:tav>
                                      </p:tavLst>
                                    </p:anim>
                                    <p:anim calcmode="lin" valueType="num">
                                      <p:cBhvr>
                                        <p:cTn id="20" dur="1600" decel="100000" fill="hold"/>
                                        <p:tgtEl>
                                          <p:spTgt spid="7"/>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2000" fill="hold"/>
                                        <p:tgtEl>
                                          <p:spTgt spid="9"/>
                                        </p:tgtEl>
                                        <p:attrNameLst>
                                          <p:attrName>ppt_w</p:attrName>
                                        </p:attrNameLst>
                                      </p:cBhvr>
                                      <p:tavLst>
                                        <p:tav tm="0">
                                          <p:val>
                                            <p:fltVal val="0"/>
                                          </p:val>
                                        </p:tav>
                                        <p:tav tm="100000">
                                          <p:val>
                                            <p:strVal val="#ppt_w"/>
                                          </p:val>
                                        </p:tav>
                                      </p:tavLst>
                                    </p:anim>
                                    <p:anim calcmode="lin" valueType="num">
                                      <p:cBhvr>
                                        <p:cTn id="28" dur="2000" fill="hold"/>
                                        <p:tgtEl>
                                          <p:spTgt spid="9"/>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2000" fill="hold"/>
                                        <p:tgtEl>
                                          <p:spTgt spid="10"/>
                                        </p:tgtEl>
                                        <p:attrNameLst>
                                          <p:attrName>ppt_w</p:attrName>
                                        </p:attrNameLst>
                                      </p:cBhvr>
                                      <p:tavLst>
                                        <p:tav tm="0">
                                          <p:val>
                                            <p:fltVal val="0"/>
                                          </p:val>
                                        </p:tav>
                                        <p:tav tm="100000">
                                          <p:val>
                                            <p:strVal val="#ppt_w"/>
                                          </p:val>
                                        </p:tav>
                                      </p:tavLst>
                                    </p:anim>
                                    <p:anim calcmode="lin" valueType="num">
                                      <p:cBhvr>
                                        <p:cTn id="32" dur="2000" fill="hold"/>
                                        <p:tgtEl>
                                          <p:spTgt spid="10"/>
                                        </p:tgtEl>
                                        <p:attrNameLst>
                                          <p:attrName>ppt_h</p:attrName>
                                        </p:attrNameLst>
                                      </p:cBhvr>
                                      <p:tavLst>
                                        <p:tav tm="0">
                                          <p:val>
                                            <p:strVal val="#ppt_h"/>
                                          </p:val>
                                        </p:tav>
                                        <p:tav tm="100000">
                                          <p:val>
                                            <p:strVal val="#ppt_h"/>
                                          </p:val>
                                        </p:tav>
                                      </p:tavLst>
                                    </p:anim>
                                  </p:childTnLst>
                                </p:cTn>
                              </p:par>
                              <p:par>
                                <p:cTn id="33" presetID="17" presetClass="entr" presetSubtype="1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2000" fill="hold"/>
                                        <p:tgtEl>
                                          <p:spTgt spid="11"/>
                                        </p:tgtEl>
                                        <p:attrNameLst>
                                          <p:attrName>ppt_w</p:attrName>
                                        </p:attrNameLst>
                                      </p:cBhvr>
                                      <p:tavLst>
                                        <p:tav tm="0">
                                          <p:val>
                                            <p:fltVal val="0"/>
                                          </p:val>
                                        </p:tav>
                                        <p:tav tm="100000">
                                          <p:val>
                                            <p:strVal val="#ppt_w"/>
                                          </p:val>
                                        </p:tav>
                                      </p:tavLst>
                                    </p:anim>
                                    <p:anim calcmode="lin" valueType="num">
                                      <p:cBhvr>
                                        <p:cTn id="36" dur="2000" fill="hold"/>
                                        <p:tgtEl>
                                          <p:spTgt spid="11"/>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2000" fill="hold"/>
                                        <p:tgtEl>
                                          <p:spTgt spid="12"/>
                                        </p:tgtEl>
                                        <p:attrNameLst>
                                          <p:attrName>ppt_w</p:attrName>
                                        </p:attrNameLst>
                                      </p:cBhvr>
                                      <p:tavLst>
                                        <p:tav tm="0">
                                          <p:val>
                                            <p:fltVal val="0"/>
                                          </p:val>
                                        </p:tav>
                                        <p:tav tm="100000">
                                          <p:val>
                                            <p:strVal val="#ppt_w"/>
                                          </p:val>
                                        </p:tav>
                                      </p:tavLst>
                                    </p:anim>
                                    <p:anim calcmode="lin" valueType="num">
                                      <p:cBhvr>
                                        <p:cTn id="40" dur="2000" fill="hold"/>
                                        <p:tgtEl>
                                          <p:spTgt spid="12"/>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2000" fill="hold"/>
                                        <p:tgtEl>
                                          <p:spTgt spid="13"/>
                                        </p:tgtEl>
                                        <p:attrNameLst>
                                          <p:attrName>ppt_w</p:attrName>
                                        </p:attrNameLst>
                                      </p:cBhvr>
                                      <p:tavLst>
                                        <p:tav tm="0">
                                          <p:val>
                                            <p:fltVal val="0"/>
                                          </p:val>
                                        </p:tav>
                                        <p:tav tm="100000">
                                          <p:val>
                                            <p:strVal val="#ppt_w"/>
                                          </p:val>
                                        </p:tav>
                                      </p:tavLst>
                                    </p:anim>
                                    <p:anim calcmode="lin" valueType="num">
                                      <p:cBhvr>
                                        <p:cTn id="44" dur="2000" fill="hold"/>
                                        <p:tgtEl>
                                          <p:spTgt spid="13"/>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2000" fill="hold"/>
                                        <p:tgtEl>
                                          <p:spTgt spid="14"/>
                                        </p:tgtEl>
                                        <p:attrNameLst>
                                          <p:attrName>ppt_w</p:attrName>
                                        </p:attrNameLst>
                                      </p:cBhvr>
                                      <p:tavLst>
                                        <p:tav tm="0">
                                          <p:val>
                                            <p:fltVal val="0"/>
                                          </p:val>
                                        </p:tav>
                                        <p:tav tm="100000">
                                          <p:val>
                                            <p:strVal val="#ppt_w"/>
                                          </p:val>
                                        </p:tav>
                                      </p:tavLst>
                                    </p:anim>
                                    <p:anim calcmode="lin" valueType="num">
                                      <p:cBhvr>
                                        <p:cTn id="48" dur="20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357686" y="428604"/>
            <a:ext cx="3332748" cy="488539"/>
          </a:xfrm>
          <a:prstGeom prst="rect">
            <a:avLst/>
          </a:prstGeom>
        </p:spPr>
        <p:txBody>
          <a:bodyPr vert="horz" lIns="91440" tIns="45720" rIns="91440" bIns="45720" rtlCol="0" anchor="ctr">
            <a:normAutofit fontScale="60000" lnSpcReduction="20000"/>
          </a:bodyPr>
          <a:lstStyle/>
          <a:p>
            <a:pPr lvl="0" algn="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أنا العبد المفرط</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ضاع عمري</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3" name="Titre 1"/>
          <p:cNvSpPr txBox="1">
            <a:spLocks/>
          </p:cNvSpPr>
          <p:nvPr/>
        </p:nvSpPr>
        <p:spPr>
          <a:xfrm>
            <a:off x="1357290" y="1000109"/>
            <a:ext cx="3189872" cy="428628"/>
          </a:xfrm>
          <a:prstGeom prst="rect">
            <a:avLst/>
          </a:prstGeom>
        </p:spPr>
        <p:txBody>
          <a:bodyPr vert="horz" lIns="91440" tIns="45720" rIns="91440" bIns="45720" rtlCol="0" anchor="ctr">
            <a:normAutofit fontScale="60000" lnSpcReduction="20000"/>
          </a:bodyPr>
          <a:lstStyle/>
          <a:p>
            <a:pPr lvl="0" algn="ctr">
              <a:spcBef>
                <a:spcPct val="0"/>
              </a:spcBef>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فلم</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أرع الشبيبة </a:t>
            </a:r>
            <a:r>
              <a:rPr kumimoji="0" lang="ar-MA" sz="4400" b="0" i="0" u="none" strike="noStrike" kern="1200" cap="none" spc="0" normalizeH="0" noProof="0" dirty="0" err="1" smtClean="0">
                <a:ln>
                  <a:noFill/>
                </a:ln>
                <a:solidFill>
                  <a:schemeClr val="tx1"/>
                </a:solidFill>
                <a:effectLst/>
                <a:uLnTx/>
                <a:uFillTx/>
                <a:latin typeface="+mj-lt"/>
                <a:ea typeface="+mj-ea"/>
                <a:cs typeface="Simplified Arabic" pitchFamily="2" charset="-78"/>
              </a:rPr>
              <a:t>والمشيبا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4429124" y="1643050"/>
            <a:ext cx="3332748"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أنا العبد السقيم من الخطايـا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5" name="Titre 1"/>
          <p:cNvSpPr txBox="1">
            <a:spLocks/>
          </p:cNvSpPr>
          <p:nvPr/>
        </p:nvSpPr>
        <p:spPr>
          <a:xfrm>
            <a:off x="1500166" y="2214554"/>
            <a:ext cx="3189872" cy="417101"/>
          </a:xfrm>
          <a:prstGeom prst="rect">
            <a:avLst/>
          </a:prstGeom>
        </p:spPr>
        <p:txBody>
          <a:bodyPr vert="horz" lIns="91440" tIns="45720" rIns="91440" bIns="45720" rtlCol="0" anchor="ctr">
            <a:normAutofit fontScale="60000" lnSpcReduction="20000"/>
          </a:bodyPr>
          <a:lstStyle/>
          <a:p>
            <a:pPr lvl="0" algn="ctr">
              <a:spcBef>
                <a:spcPct val="0"/>
              </a:spcBef>
              <a:defRPr/>
            </a:pPr>
            <a:r>
              <a:rPr lang="ar-MA" sz="4400" dirty="0" smtClean="0">
                <a:latin typeface="+mj-lt"/>
                <a:ea typeface="+mj-ea"/>
                <a:cs typeface="Simplified Arabic" pitchFamily="2" charset="-78"/>
              </a:rPr>
              <a:t>وقد أقبلت ألتمس </a:t>
            </a:r>
            <a:r>
              <a:rPr lang="ar-MA" sz="4400" dirty="0" err="1" smtClean="0">
                <a:latin typeface="+mj-lt"/>
                <a:ea typeface="+mj-ea"/>
                <a:cs typeface="Simplified Arabic" pitchFamily="2" charset="-78"/>
              </a:rPr>
              <a:t>الطبيبــا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6" name="Titre 1"/>
          <p:cNvSpPr txBox="1">
            <a:spLocks/>
          </p:cNvSpPr>
          <p:nvPr/>
        </p:nvSpPr>
        <p:spPr>
          <a:xfrm>
            <a:off x="4500562" y="2928934"/>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فيا أسفي على عمر تقضـا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7" name="Titre 1"/>
          <p:cNvSpPr txBox="1">
            <a:spLocks/>
          </p:cNvSpPr>
          <p:nvPr/>
        </p:nvSpPr>
        <p:spPr>
          <a:xfrm>
            <a:off x="1214414" y="3357562"/>
            <a:ext cx="3189872" cy="417101"/>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ولم أكسب به إلا </a:t>
            </a:r>
            <a:r>
              <a:rPr lang="ar-MA" sz="4400" dirty="0" err="1" smtClean="0">
                <a:latin typeface="+mj-lt"/>
                <a:ea typeface="+mj-ea"/>
                <a:cs typeface="Simplified Arabic" pitchFamily="2" charset="-78"/>
              </a:rPr>
              <a:t>الذنوبـا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8" name="Titre 1"/>
          <p:cNvSpPr txBox="1">
            <a:spLocks/>
          </p:cNvSpPr>
          <p:nvPr/>
        </p:nvSpPr>
        <p:spPr>
          <a:xfrm>
            <a:off x="4643438" y="3929066"/>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ويا </a:t>
            </a:r>
            <a:r>
              <a:rPr lang="ar-MA" sz="4400" dirty="0" err="1" smtClean="0">
                <a:latin typeface="+mj-lt"/>
                <a:ea typeface="+mj-ea"/>
                <a:cs typeface="Simplified Arabic" pitchFamily="2" charset="-78"/>
              </a:rPr>
              <a:t>خجلاه</a:t>
            </a:r>
            <a:r>
              <a:rPr lang="ar-MA" sz="4400" dirty="0" smtClean="0">
                <a:latin typeface="+mj-lt"/>
                <a:ea typeface="+mj-ea"/>
                <a:cs typeface="Simplified Arabic" pitchFamily="2" charset="-78"/>
              </a:rPr>
              <a:t> من قبح اكتسابي</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9" name="Titre 1"/>
          <p:cNvSpPr txBox="1">
            <a:spLocks/>
          </p:cNvSpPr>
          <p:nvPr/>
        </p:nvSpPr>
        <p:spPr>
          <a:xfrm>
            <a:off x="1500166" y="4429132"/>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إذا ما أبدت الصحف </a:t>
            </a:r>
            <a:r>
              <a:rPr lang="ar-MA" sz="4400" dirty="0" err="1" smtClean="0">
                <a:latin typeface="+mj-lt"/>
                <a:ea typeface="+mj-ea"/>
                <a:cs typeface="Simplified Arabic" pitchFamily="2" charset="-78"/>
              </a:rPr>
              <a:t>العيوبا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0" name="Titre 1"/>
          <p:cNvSpPr txBox="1">
            <a:spLocks/>
          </p:cNvSpPr>
          <p:nvPr/>
        </p:nvSpPr>
        <p:spPr>
          <a:xfrm>
            <a:off x="4786314" y="5072074"/>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فيا من مد في كسب الخطايا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11" name="Titre 1"/>
          <p:cNvSpPr txBox="1">
            <a:spLocks/>
          </p:cNvSpPr>
          <p:nvPr/>
        </p:nvSpPr>
        <p:spPr>
          <a:xfrm>
            <a:off x="1571604" y="5572140"/>
            <a:ext cx="3189872" cy="488539"/>
          </a:xfrm>
          <a:prstGeom prst="rect">
            <a:avLst/>
          </a:prstGeom>
        </p:spPr>
        <p:txBody>
          <a:bodyPr vert="horz" lIns="91440" tIns="45720" rIns="91440" bIns="45720" rtlCol="0" anchor="ctr">
            <a:normAutofit fontScale="60000" lnSpcReduction="20000"/>
          </a:bodyPr>
          <a:lstStyle/>
          <a:p>
            <a:pPr lvl="0" algn="r">
              <a:spcBef>
                <a:spcPct val="0"/>
              </a:spcBef>
              <a:defRPr/>
            </a:pPr>
            <a:r>
              <a:rPr lang="ar-MA" sz="4400" dirty="0" smtClean="0">
                <a:latin typeface="+mj-lt"/>
                <a:ea typeface="+mj-ea"/>
                <a:cs typeface="Simplified Arabic" pitchFamily="2" charset="-78"/>
              </a:rPr>
              <a:t>خطاه أما آن الأوان أن تتوبا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000" fill="hold"/>
                                        <p:tgtEl>
                                          <p:spTgt spid="3"/>
                                        </p:tgtEl>
                                        <p:attrNameLst>
                                          <p:attrName>ppt_w</p:attrName>
                                        </p:attrNameLst>
                                      </p:cBhvr>
                                      <p:tavLst>
                                        <p:tav tm="0">
                                          <p:val>
                                            <p:fltVal val="0"/>
                                          </p:val>
                                        </p:tav>
                                        <p:tav tm="100000">
                                          <p:val>
                                            <p:strVal val="#ppt_w"/>
                                          </p:val>
                                        </p:tav>
                                      </p:tavLst>
                                    </p:anim>
                                    <p:anim calcmode="lin" valueType="num">
                                      <p:cBhvr>
                                        <p:cTn id="12" dur="2000" fill="hold"/>
                                        <p:tgtEl>
                                          <p:spTgt spid="3"/>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ppt_w</p:attrName>
                                        </p:attrNameLst>
                                      </p:cBhvr>
                                      <p:tavLst>
                                        <p:tav tm="0">
                                          <p:val>
                                            <p:fltVal val="0"/>
                                          </p:val>
                                        </p:tav>
                                        <p:tav tm="100000">
                                          <p:val>
                                            <p:strVal val="#ppt_w"/>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par>
                                <p:cTn id="17" presetID="17"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2000" fill="hold"/>
                                        <p:tgtEl>
                                          <p:spTgt spid="5"/>
                                        </p:tgtEl>
                                        <p:attrNameLst>
                                          <p:attrName>ppt_w</p:attrName>
                                        </p:attrNameLst>
                                      </p:cBhvr>
                                      <p:tavLst>
                                        <p:tav tm="0">
                                          <p:val>
                                            <p:fltVal val="0"/>
                                          </p:val>
                                        </p:tav>
                                        <p:tav tm="100000">
                                          <p:val>
                                            <p:strVal val="#ppt_w"/>
                                          </p:val>
                                        </p:tav>
                                      </p:tavLst>
                                    </p:anim>
                                    <p:anim calcmode="lin" valueType="num">
                                      <p:cBhvr>
                                        <p:cTn id="20" dur="2000" fill="hold"/>
                                        <p:tgtEl>
                                          <p:spTgt spid="5"/>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2000" fill="hold"/>
                                        <p:tgtEl>
                                          <p:spTgt spid="6"/>
                                        </p:tgtEl>
                                        <p:attrNameLst>
                                          <p:attrName>ppt_w</p:attrName>
                                        </p:attrNameLst>
                                      </p:cBhvr>
                                      <p:tavLst>
                                        <p:tav tm="0">
                                          <p:val>
                                            <p:fltVal val="0"/>
                                          </p:val>
                                        </p:tav>
                                        <p:tav tm="100000">
                                          <p:val>
                                            <p:strVal val="#ppt_w"/>
                                          </p:val>
                                        </p:tav>
                                      </p:tavLst>
                                    </p:anim>
                                    <p:anim calcmode="lin" valueType="num">
                                      <p:cBhvr>
                                        <p:cTn id="24" dur="2000" fill="hold"/>
                                        <p:tgtEl>
                                          <p:spTgt spid="6"/>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2000" fill="hold"/>
                                        <p:tgtEl>
                                          <p:spTgt spid="7"/>
                                        </p:tgtEl>
                                        <p:attrNameLst>
                                          <p:attrName>ppt_w</p:attrName>
                                        </p:attrNameLst>
                                      </p:cBhvr>
                                      <p:tavLst>
                                        <p:tav tm="0">
                                          <p:val>
                                            <p:fltVal val="0"/>
                                          </p:val>
                                        </p:tav>
                                        <p:tav tm="100000">
                                          <p:val>
                                            <p:strVal val="#ppt_w"/>
                                          </p:val>
                                        </p:tav>
                                      </p:tavLst>
                                    </p:anim>
                                    <p:anim calcmode="lin" valueType="num">
                                      <p:cBhvr>
                                        <p:cTn id="28" dur="2000" fill="hold"/>
                                        <p:tgtEl>
                                          <p:spTgt spid="7"/>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2000" fill="hold"/>
                                        <p:tgtEl>
                                          <p:spTgt spid="8"/>
                                        </p:tgtEl>
                                        <p:attrNameLst>
                                          <p:attrName>ppt_w</p:attrName>
                                        </p:attrNameLst>
                                      </p:cBhvr>
                                      <p:tavLst>
                                        <p:tav tm="0">
                                          <p:val>
                                            <p:fltVal val="0"/>
                                          </p:val>
                                        </p:tav>
                                        <p:tav tm="100000">
                                          <p:val>
                                            <p:strVal val="#ppt_w"/>
                                          </p:val>
                                        </p:tav>
                                      </p:tavLst>
                                    </p:anim>
                                    <p:anim calcmode="lin" valueType="num">
                                      <p:cBhvr>
                                        <p:cTn id="32" dur="2000" fill="hold"/>
                                        <p:tgtEl>
                                          <p:spTgt spid="8"/>
                                        </p:tgtEl>
                                        <p:attrNameLst>
                                          <p:attrName>ppt_h</p:attrName>
                                        </p:attrNameLst>
                                      </p:cBhvr>
                                      <p:tavLst>
                                        <p:tav tm="0">
                                          <p:val>
                                            <p:strVal val="#ppt_h"/>
                                          </p:val>
                                        </p:tav>
                                        <p:tav tm="100000">
                                          <p:val>
                                            <p:strVal val="#ppt_h"/>
                                          </p:val>
                                        </p:tav>
                                      </p:tavLst>
                                    </p:anim>
                                  </p:childTnLst>
                                </p:cTn>
                              </p:par>
                              <p:par>
                                <p:cTn id="33" presetID="17" presetClass="entr" presetSubtype="1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2000" fill="hold"/>
                                        <p:tgtEl>
                                          <p:spTgt spid="9"/>
                                        </p:tgtEl>
                                        <p:attrNameLst>
                                          <p:attrName>ppt_w</p:attrName>
                                        </p:attrNameLst>
                                      </p:cBhvr>
                                      <p:tavLst>
                                        <p:tav tm="0">
                                          <p:val>
                                            <p:fltVal val="0"/>
                                          </p:val>
                                        </p:tav>
                                        <p:tav tm="100000">
                                          <p:val>
                                            <p:strVal val="#ppt_w"/>
                                          </p:val>
                                        </p:tav>
                                      </p:tavLst>
                                    </p:anim>
                                    <p:anim calcmode="lin" valueType="num">
                                      <p:cBhvr>
                                        <p:cTn id="36" dur="2000" fill="hold"/>
                                        <p:tgtEl>
                                          <p:spTgt spid="9"/>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000" fill="hold"/>
                                        <p:tgtEl>
                                          <p:spTgt spid="10"/>
                                        </p:tgtEl>
                                        <p:attrNameLst>
                                          <p:attrName>ppt_w</p:attrName>
                                        </p:attrNameLst>
                                      </p:cBhvr>
                                      <p:tavLst>
                                        <p:tav tm="0">
                                          <p:val>
                                            <p:fltVal val="0"/>
                                          </p:val>
                                        </p:tav>
                                        <p:tav tm="100000">
                                          <p:val>
                                            <p:strVal val="#ppt_w"/>
                                          </p:val>
                                        </p:tav>
                                      </p:tavLst>
                                    </p:anim>
                                    <p:anim calcmode="lin" valueType="num">
                                      <p:cBhvr>
                                        <p:cTn id="40" dur="2000" fill="hold"/>
                                        <p:tgtEl>
                                          <p:spTgt spid="10"/>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2000" fill="hold"/>
                                        <p:tgtEl>
                                          <p:spTgt spid="11"/>
                                        </p:tgtEl>
                                        <p:attrNameLst>
                                          <p:attrName>ppt_w</p:attrName>
                                        </p:attrNameLst>
                                      </p:cBhvr>
                                      <p:tavLst>
                                        <p:tav tm="0">
                                          <p:val>
                                            <p:fltVal val="0"/>
                                          </p:val>
                                        </p:tav>
                                        <p:tav tm="100000">
                                          <p:val>
                                            <p:strVal val="#ppt_w"/>
                                          </p:val>
                                        </p:tav>
                                      </p:tavLst>
                                    </p:anim>
                                    <p:anim calcmode="lin" valueType="num">
                                      <p:cBhvr>
                                        <p:cTn id="4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786050" y="500042"/>
            <a:ext cx="5761640" cy="500066"/>
          </a:xfrm>
          <a:prstGeom prst="rect">
            <a:avLst/>
          </a:prstGeom>
        </p:spPr>
        <p:txBody>
          <a:bodyPr vert="horz" lIns="91440" tIns="45720" rIns="91440" bIns="45720" rtlCol="0" anchor="ctr">
            <a:normAutofit fontScale="750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i="1" dirty="0" smtClean="0">
                <a:solidFill>
                  <a:srgbClr val="FF0000"/>
                </a:solidFill>
                <a:latin typeface="+mj-lt"/>
                <a:ea typeface="+mj-ea"/>
                <a:cs typeface="+mj-cs"/>
              </a:rPr>
              <a:t>6- مجالسة المحبين الصادقين</a:t>
            </a:r>
            <a:endParaRPr kumimoji="0" lang="fr-FR" sz="4400" b="1" i="1" u="none" strike="noStrike" kern="1200" cap="none" spc="0" normalizeH="0" baseline="0" noProof="0" dirty="0" smtClean="0">
              <a:ln>
                <a:noFill/>
              </a:ln>
              <a:solidFill>
                <a:srgbClr val="FF0000"/>
              </a:solidFill>
              <a:effectLst/>
              <a:uLnTx/>
              <a:uFillTx/>
              <a:latin typeface="+mj-lt"/>
              <a:ea typeface="+mj-ea"/>
              <a:cs typeface="+mj-cs"/>
            </a:endParaRPr>
          </a:p>
        </p:txBody>
      </p:sp>
      <p:sp>
        <p:nvSpPr>
          <p:cNvPr id="3" name="Titre 1"/>
          <p:cNvSpPr txBox="1">
            <a:spLocks/>
          </p:cNvSpPr>
          <p:nvPr/>
        </p:nvSpPr>
        <p:spPr>
          <a:xfrm>
            <a:off x="714348" y="4714884"/>
            <a:ext cx="7904780" cy="1928826"/>
          </a:xfrm>
          <a:prstGeom prst="rect">
            <a:avLst/>
          </a:prstGeom>
        </p:spPr>
        <p:txBody>
          <a:bodyPr vert="horz" lIns="91440" tIns="45720" rIns="91440" bIns="45720" rtlCol="0" anchor="ctr">
            <a:normAutofit fontScale="850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“إني لأعرف أناسا ما هم بأنبياء ولا شهداء يغبطهم الأنبياء والشهداء بمنزلتهم عند الله سبحانه يوم القيامة الذين يحبون الله ويحببونه إلى خلقه يأمرونهم  بطاعة الله فإذا أطاعوا الله أحبهم الله ”.</a:t>
            </a:r>
          </a:p>
          <a:p>
            <a:pPr marL="0" marR="0" lvl="0" indent="0" algn="r" defTabSz="91440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2571736" y="1214422"/>
            <a:ext cx="4118566" cy="488539"/>
          </a:xfrm>
          <a:prstGeom prst="rect">
            <a:avLst/>
          </a:prstGeom>
        </p:spPr>
        <p:txBody>
          <a:bodyPr vert="horz" lIns="91440" tIns="45720" rIns="91440" bIns="45720" rtlCol="0" anchor="ctr">
            <a:normAutofit fontScale="67500" lnSpcReduction="20000"/>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mj-cs"/>
              </a:rPr>
              <a:t>وجبت محبتي </a:t>
            </a:r>
            <a:r>
              <a:rPr lang="ar-MA" sz="4400" b="1" dirty="0" err="1" smtClean="0">
                <a:latin typeface="+mj-lt"/>
                <a:ea typeface="+mj-ea"/>
                <a:cs typeface="+mj-cs"/>
              </a:rPr>
              <a:t>للمتجالسين</a:t>
            </a:r>
            <a:r>
              <a:rPr lang="ar-MA" sz="4400" b="1" dirty="0" smtClean="0">
                <a:latin typeface="+mj-lt"/>
                <a:ea typeface="+mj-ea"/>
                <a:cs typeface="+mj-cs"/>
              </a:rPr>
              <a:t> في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itre 1"/>
          <p:cNvSpPr txBox="1">
            <a:spLocks/>
          </p:cNvSpPr>
          <p:nvPr/>
        </p:nvSpPr>
        <p:spPr>
          <a:xfrm>
            <a:off x="2786050" y="2071678"/>
            <a:ext cx="3618500"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mj-cs"/>
              </a:rPr>
              <a:t>وجبت محبتي للمتحابين في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Titre 1"/>
          <p:cNvSpPr txBox="1">
            <a:spLocks/>
          </p:cNvSpPr>
          <p:nvPr/>
        </p:nvSpPr>
        <p:spPr>
          <a:xfrm>
            <a:off x="2285984" y="2857496"/>
            <a:ext cx="4261442" cy="48853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mj-cs"/>
              </a:rPr>
              <a:t>وجبت محبتي للمتزاورين في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Titre 1"/>
          <p:cNvSpPr txBox="1">
            <a:spLocks/>
          </p:cNvSpPr>
          <p:nvPr/>
        </p:nvSpPr>
        <p:spPr>
          <a:xfrm>
            <a:off x="2500298" y="3714752"/>
            <a:ext cx="4332880" cy="488539"/>
          </a:xfrm>
          <a:prstGeom prst="rect">
            <a:avLst/>
          </a:prstGeom>
        </p:spPr>
        <p:txBody>
          <a:bodyPr vert="horz" lIns="91440" tIns="45720" rIns="91440" bIns="45720" rtlCol="0" anchor="ctr">
            <a:normAutofit fontScale="67500" lnSpcReduction="20000"/>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mj-cs"/>
              </a:rPr>
              <a:t>وجبت محبتي للمتبادلين في </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2000" fill="hold"/>
                                        <p:tgtEl>
                                          <p:spTgt spid="4"/>
                                        </p:tgtEl>
                                        <p:attrNameLst>
                                          <p:attrName>ppt_w</p:attrName>
                                        </p:attrNameLst>
                                      </p:cBhvr>
                                      <p:tavLst>
                                        <p:tav tm="0">
                                          <p:val>
                                            <p:fltVal val="0"/>
                                          </p:val>
                                        </p:tav>
                                        <p:tav tm="100000">
                                          <p:val>
                                            <p:strVal val="#ppt_w"/>
                                          </p:val>
                                        </p:tav>
                                      </p:tavLst>
                                    </p:anim>
                                    <p:anim calcmode="lin" valueType="num">
                                      <p:cBhvr>
                                        <p:cTn id="18"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2000" fill="hold"/>
                                        <p:tgtEl>
                                          <p:spTgt spid="5"/>
                                        </p:tgtEl>
                                        <p:attrNameLst>
                                          <p:attrName>ppt_w</p:attrName>
                                        </p:attrNameLst>
                                      </p:cBhvr>
                                      <p:tavLst>
                                        <p:tav tm="0">
                                          <p:val>
                                            <p:fltVal val="0"/>
                                          </p:val>
                                        </p:tav>
                                        <p:tav tm="100000">
                                          <p:val>
                                            <p:strVal val="#ppt_w"/>
                                          </p:val>
                                        </p:tav>
                                      </p:tavLst>
                                    </p:anim>
                                    <p:anim calcmode="lin" valueType="num">
                                      <p:cBhvr>
                                        <p:cTn id="2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2000" fill="hold"/>
                                        <p:tgtEl>
                                          <p:spTgt spid="6"/>
                                        </p:tgtEl>
                                        <p:attrNameLst>
                                          <p:attrName>ppt_w</p:attrName>
                                        </p:attrNameLst>
                                      </p:cBhvr>
                                      <p:tavLst>
                                        <p:tav tm="0">
                                          <p:val>
                                            <p:fltVal val="0"/>
                                          </p:val>
                                        </p:tav>
                                        <p:tav tm="100000">
                                          <p:val>
                                            <p:strVal val="#ppt_w"/>
                                          </p:val>
                                        </p:tav>
                                      </p:tavLst>
                                    </p:anim>
                                    <p:anim calcmode="lin" valueType="num">
                                      <p:cBhvr>
                                        <p:cTn id="30"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2000" fill="hold"/>
                                        <p:tgtEl>
                                          <p:spTgt spid="7"/>
                                        </p:tgtEl>
                                        <p:attrNameLst>
                                          <p:attrName>ppt_w</p:attrName>
                                        </p:attrNameLst>
                                      </p:cBhvr>
                                      <p:tavLst>
                                        <p:tav tm="0">
                                          <p:val>
                                            <p:fltVal val="0"/>
                                          </p:val>
                                        </p:tav>
                                        <p:tav tm="100000">
                                          <p:val>
                                            <p:strVal val="#ppt_w"/>
                                          </p:val>
                                        </p:tav>
                                      </p:tavLst>
                                    </p:anim>
                                    <p:anim calcmode="lin" valueType="num">
                                      <p:cBhvr>
                                        <p:cTn id="36"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30"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600" decel="100000"/>
                                        <p:tgtEl>
                                          <p:spTgt spid="3"/>
                                        </p:tgtEl>
                                      </p:cBhvr>
                                    </p:animEffect>
                                    <p:anim calcmode="lin" valueType="num">
                                      <p:cBhvr>
                                        <p:cTn id="42" dur="1600" decel="100000" fill="hold"/>
                                        <p:tgtEl>
                                          <p:spTgt spid="3"/>
                                        </p:tgtEl>
                                        <p:attrNameLst>
                                          <p:attrName>style.rotation</p:attrName>
                                        </p:attrNameLst>
                                      </p:cBhvr>
                                      <p:tavLst>
                                        <p:tav tm="0">
                                          <p:val>
                                            <p:fltVal val="-90"/>
                                          </p:val>
                                        </p:tav>
                                        <p:tav tm="100000">
                                          <p:val>
                                            <p:fltVal val="0"/>
                                          </p:val>
                                        </p:tav>
                                      </p:tavLst>
                                    </p:anim>
                                    <p:anim calcmode="lin" valueType="num">
                                      <p:cBhvr>
                                        <p:cTn id="43" dur="1600" decel="100000" fill="hold"/>
                                        <p:tgtEl>
                                          <p:spTgt spid="3"/>
                                        </p:tgtEl>
                                        <p:attrNameLst>
                                          <p:attrName>ppt_x</p:attrName>
                                        </p:attrNameLst>
                                      </p:cBhvr>
                                      <p:tavLst>
                                        <p:tav tm="0">
                                          <p:val>
                                            <p:strVal val="#ppt_x+0.4"/>
                                          </p:val>
                                        </p:tav>
                                        <p:tav tm="100000">
                                          <p:val>
                                            <p:strVal val="#ppt_x-0.05"/>
                                          </p:val>
                                        </p:tav>
                                      </p:tavLst>
                                    </p:anim>
                                    <p:anim calcmode="lin" valueType="num">
                                      <p:cBhvr>
                                        <p:cTn id="44" dur="1600" decel="100000" fill="hold"/>
                                        <p:tgtEl>
                                          <p:spTgt spid="3"/>
                                        </p:tgtEl>
                                        <p:attrNameLst>
                                          <p:attrName>ppt_y</p:attrName>
                                        </p:attrNameLst>
                                      </p:cBhvr>
                                      <p:tavLst>
                                        <p:tav tm="0">
                                          <p:val>
                                            <p:strVal val="#ppt_y-0.4"/>
                                          </p:val>
                                        </p:tav>
                                        <p:tav tm="100000">
                                          <p:val>
                                            <p:strVal val="#ppt_y+0.1"/>
                                          </p:val>
                                        </p:tav>
                                      </p:tavLst>
                                    </p:anim>
                                    <p:anim calcmode="lin" valueType="num">
                                      <p:cBhvr>
                                        <p:cTn id="45"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46"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85720" y="1000108"/>
            <a:ext cx="8619160" cy="4286280"/>
          </a:xfrm>
          <a:prstGeom prst="rect">
            <a:avLst/>
          </a:prstGeom>
        </p:spPr>
        <p:txBody>
          <a:bodyPr vert="horz" lIns="91440" tIns="45720" rIns="91440" bIns="45720" rtlCol="0" anchor="ctr">
            <a:normAutofit fontScale="92500" lnSpcReduction="20000"/>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Simplified Arabic" pitchFamily="2" charset="-78"/>
              </a:rPr>
              <a:t>إذا فرح الناس بالدنيا فافرح أنت بالله</a:t>
            </a:r>
            <a:endParaRPr lang="fr-FR" sz="4400" b="1" dirty="0" smtClean="0">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ar-MA" sz="4400" b="1" dirty="0" smtClean="0">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r>
              <a:rPr lang="ar-MA" sz="4400" b="1" dirty="0" smtClean="0">
                <a:latin typeface="+mj-lt"/>
                <a:ea typeface="+mj-ea"/>
                <a:cs typeface="Simplified Arabic" pitchFamily="2" charset="-78"/>
              </a:rPr>
              <a:t>إذا أنس الناس بالدنيا فأنس أنت بالله </a:t>
            </a:r>
            <a:endParaRPr lang="fr-FR" sz="4400" b="1" dirty="0" smtClean="0">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ar-MA" sz="4400" b="1" dirty="0" smtClean="0">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chemeClr val="tx1"/>
                </a:solidFill>
                <a:effectLst/>
                <a:uLnTx/>
                <a:uFillTx/>
                <a:latin typeface="+mj-lt"/>
                <a:ea typeface="+mj-ea"/>
                <a:cs typeface="Simplified Arabic" pitchFamily="2" charset="-78"/>
              </a:rPr>
              <a:t>وإذا</a:t>
            </a:r>
            <a:r>
              <a:rPr kumimoji="0" lang="ar-MA" sz="4400" b="1" i="0" u="none" strike="noStrike" kern="1200" cap="none" spc="0" normalizeH="0" noProof="0" dirty="0" smtClean="0">
                <a:ln>
                  <a:noFill/>
                </a:ln>
                <a:solidFill>
                  <a:schemeClr val="tx1"/>
                </a:solidFill>
                <a:effectLst/>
                <a:uLnTx/>
                <a:uFillTx/>
                <a:latin typeface="+mj-lt"/>
                <a:ea typeface="+mj-ea"/>
                <a:cs typeface="Simplified Arabic" pitchFamily="2" charset="-78"/>
              </a:rPr>
              <a:t> استغنى الناس بالناس فاستغن أنت بالله </a:t>
            </a:r>
            <a:endParaRPr kumimoji="0" lang="fr-FR" sz="4400" b="1" i="0" u="none" strike="noStrike" kern="1200" cap="none" spc="0" normalizeH="0" noProof="0" dirty="0" smtClean="0">
              <a:ln>
                <a:noFill/>
              </a:ln>
              <a:solidFill>
                <a:schemeClr val="tx1"/>
              </a:solidFill>
              <a:effectLst/>
              <a:uLnTx/>
              <a:uFillTx/>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endParaRPr kumimoji="0" lang="ar-MA" sz="4400" b="1" i="0" u="none" strike="noStrike" kern="1200" cap="none" spc="0" normalizeH="0" noProof="0" dirty="0" smtClean="0">
              <a:ln>
                <a:noFill/>
              </a:ln>
              <a:solidFill>
                <a:schemeClr val="tx1"/>
              </a:solidFill>
              <a:effectLst/>
              <a:uLnTx/>
              <a:uFillTx/>
              <a:latin typeface="+mj-lt"/>
              <a:ea typeface="+mj-ea"/>
              <a:cs typeface="Simplified Arabic" pitchFamily="2" charset="-78"/>
            </a:endParaRPr>
          </a:p>
          <a:p>
            <a:pPr marL="0" marR="0" lvl="0" indent="0" algn="ctr" defTabSz="914400" eaLnBrk="1" fontAlgn="auto" latinLnBrk="0" hangingPunct="1">
              <a:lnSpc>
                <a:spcPct val="100000"/>
              </a:lnSpc>
              <a:spcBef>
                <a:spcPct val="0"/>
              </a:spcBef>
              <a:spcAft>
                <a:spcPts val="0"/>
              </a:spcAft>
              <a:buClrTx/>
              <a:buSzTx/>
              <a:buFontTx/>
              <a:buNone/>
              <a:tabLst/>
              <a:defRPr/>
            </a:pPr>
            <a:r>
              <a:rPr lang="ar-MA" sz="4400" b="1" baseline="0" dirty="0" smtClean="0">
                <a:latin typeface="+mj-lt"/>
                <a:ea typeface="+mj-ea"/>
                <a:cs typeface="Simplified Arabic" pitchFamily="2" charset="-78"/>
              </a:rPr>
              <a:t>إذا تودد الناس إلى الناس فتودد أنت إلى الودود الرحيم </a:t>
            </a:r>
            <a:endParaRPr kumimoji="0" lang="fr-FR" sz="4400" b="1"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sp>
        <p:nvSpPr>
          <p:cNvPr id="4" name="ZoneTexte 3"/>
          <p:cNvSpPr txBox="1"/>
          <p:nvPr/>
        </p:nvSpPr>
        <p:spPr>
          <a:xfrm>
            <a:off x="1214414" y="3000372"/>
            <a:ext cx="7429552" cy="1200329"/>
          </a:xfrm>
          <a:prstGeom prst="rect">
            <a:avLst/>
          </a:prstGeom>
          <a:noFill/>
        </p:spPr>
        <p:txBody>
          <a:bodyPr wrap="square" rtlCol="0">
            <a:spAutoFit/>
          </a:bodyPr>
          <a:lstStyle/>
          <a:p>
            <a:pPr algn="ctr"/>
            <a:r>
              <a:rPr lang="ar-MA" sz="7200" b="1" dirty="0" smtClean="0">
                <a:solidFill>
                  <a:srgbClr val="FF0000"/>
                </a:solidFill>
              </a:rPr>
              <a:t>والذين آمنوا أشد حبا لله</a:t>
            </a:r>
            <a:endParaRPr lang="ar-MA" sz="7200" b="1" dirty="0">
              <a:solidFill>
                <a:srgbClr val="FF0000"/>
              </a:solidFill>
            </a:endParaRPr>
          </a:p>
        </p:txBody>
      </p:sp>
      <p:pic>
        <p:nvPicPr>
          <p:cNvPr id="1026" name="Picture 2" descr="C:\Documents and Settings\Administrateur\Mes documents\Mes images\clip_image002.gif"/>
          <p:cNvPicPr>
            <a:picLocks noGrp="1" noChangeAspect="1" noChangeArrowheads="1"/>
          </p:cNvPicPr>
          <p:nvPr>
            <p:ph idx="1"/>
          </p:nvPr>
        </p:nvPicPr>
        <p:blipFill>
          <a:blip r:embed="rId2"/>
          <a:srcRect/>
          <a:stretch>
            <a:fillRect/>
          </a:stretch>
        </p:blipFill>
        <p:spPr bwMode="auto">
          <a:xfrm>
            <a:off x="1" y="0"/>
            <a:ext cx="2786050" cy="278605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1500174"/>
            <a:ext cx="7915308" cy="571503"/>
          </a:xfrm>
        </p:spPr>
        <p:txBody>
          <a:bodyPr>
            <a:normAutofit fontScale="90000"/>
          </a:bodyPr>
          <a:lstStyle/>
          <a:p>
            <a:pPr algn="just" rtl="1"/>
            <a:r>
              <a:rPr lang="ar-MA" sz="3000" b="1" dirty="0" smtClean="0">
                <a:cs typeface="Simplified Arabic" pitchFamily="2" charset="-78"/>
              </a:rPr>
              <a:t>الحب هو التعلق بالشيء على وجه الاستئناس به والاستيحاش لفقده.</a:t>
            </a:r>
            <a:endParaRPr lang="fr-FR" sz="3000" b="1" dirty="0">
              <a:cs typeface="Simplified Arabic" pitchFamily="2" charset="-78"/>
            </a:endParaRPr>
          </a:p>
        </p:txBody>
      </p:sp>
      <p:sp>
        <p:nvSpPr>
          <p:cNvPr id="4" name="Titre 1"/>
          <p:cNvSpPr txBox="1">
            <a:spLocks/>
          </p:cNvSpPr>
          <p:nvPr/>
        </p:nvSpPr>
        <p:spPr>
          <a:xfrm>
            <a:off x="5500694" y="1000108"/>
            <a:ext cx="2832682" cy="467135"/>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chemeClr val="tx1"/>
                </a:solidFill>
                <a:effectLst/>
                <a:uLnTx/>
                <a:uFillTx/>
                <a:latin typeface="+mj-lt"/>
                <a:ea typeface="+mj-ea"/>
                <a:cs typeface="+mj-cs"/>
              </a:rPr>
              <a:t>الحـب لــغــــة</a:t>
            </a:r>
            <a:endParaRPr kumimoji="0" lang="fr-FR"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itre 1"/>
          <p:cNvSpPr txBox="1">
            <a:spLocks/>
          </p:cNvSpPr>
          <p:nvPr/>
        </p:nvSpPr>
        <p:spPr>
          <a:xfrm>
            <a:off x="857224" y="2786058"/>
            <a:ext cx="7690466" cy="1857388"/>
          </a:xfrm>
          <a:prstGeom prst="rect">
            <a:avLst/>
          </a:prstGeom>
        </p:spPr>
        <p:txBody>
          <a:bodyPr vert="horz" lIns="91440" tIns="45720" rIns="91440" bIns="45720" rtlCol="0" anchor="ctr">
            <a:normAutofit fontScale="47500" lnSpcReduction="20000"/>
          </a:bodyPr>
          <a:lstStyle/>
          <a:p>
            <a:pPr marL="0" marR="0" lvl="0" indent="0" algn="just" defTabSz="914400" rtl="1" eaLnBrk="1" fontAlgn="auto" latinLnBrk="0" hangingPunct="1">
              <a:lnSpc>
                <a:spcPct val="100000"/>
              </a:lnSpc>
              <a:spcBef>
                <a:spcPct val="0"/>
              </a:spcBef>
              <a:spcAft>
                <a:spcPts val="0"/>
              </a:spcAft>
              <a:buClrTx/>
              <a:buSzTx/>
              <a:tabLst/>
              <a:defRPr/>
            </a:pPr>
            <a:r>
              <a:rPr lang="ar-MA" sz="7200" baseline="0" dirty="0" smtClean="0">
                <a:latin typeface="+mj-lt"/>
                <a:ea typeface="+mj-ea"/>
                <a:cs typeface="Simplified Arabic" pitchFamily="2" charset="-78"/>
              </a:rPr>
              <a:t>-</a:t>
            </a:r>
            <a:r>
              <a:rPr lang="fr-FR" sz="7200" baseline="0" dirty="0" smtClean="0">
                <a:latin typeface="+mj-lt"/>
                <a:ea typeface="+mj-ea"/>
                <a:cs typeface="Simplified Arabic" pitchFamily="2" charset="-78"/>
              </a:rPr>
              <a:t> </a:t>
            </a:r>
            <a:r>
              <a:rPr lang="ar-MA" sz="7200" baseline="0" dirty="0" smtClean="0">
                <a:latin typeface="+mj-lt"/>
                <a:ea typeface="+mj-ea"/>
                <a:cs typeface="Simplified Arabic" pitchFamily="2" charset="-78"/>
              </a:rPr>
              <a:t>الميل</a:t>
            </a:r>
            <a:r>
              <a:rPr lang="ar-MA" sz="7200" dirty="0" smtClean="0">
                <a:latin typeface="+mj-lt"/>
                <a:ea typeface="+mj-ea"/>
                <a:cs typeface="Simplified Arabic" pitchFamily="2" charset="-78"/>
              </a:rPr>
              <a:t> الدائم بالقلب الهائم</a:t>
            </a:r>
          </a:p>
          <a:p>
            <a:pPr marL="0" marR="0" lvl="0" indent="0" algn="just" defTabSz="914400" rtl="1" eaLnBrk="1" fontAlgn="auto" latinLnBrk="0" hangingPunct="1">
              <a:lnSpc>
                <a:spcPct val="100000"/>
              </a:lnSpc>
              <a:spcBef>
                <a:spcPct val="0"/>
              </a:spcBef>
              <a:spcAft>
                <a:spcPts val="0"/>
              </a:spcAft>
              <a:buClrTx/>
              <a:buSzTx/>
              <a:tabLst/>
              <a:defRPr/>
            </a:pPr>
            <a:r>
              <a:rPr lang="ar-MA" sz="7200" dirty="0" smtClean="0">
                <a:latin typeface="+mj-lt"/>
                <a:ea typeface="+mj-ea"/>
                <a:cs typeface="Simplified Arabic" pitchFamily="2" charset="-78"/>
              </a:rPr>
              <a:t>-</a:t>
            </a:r>
            <a:r>
              <a:rPr lang="fr-FR" sz="7200" dirty="0" smtClean="0">
                <a:latin typeface="+mj-lt"/>
                <a:ea typeface="+mj-ea"/>
                <a:cs typeface="Simplified Arabic" pitchFamily="2" charset="-78"/>
              </a:rPr>
              <a:t> </a:t>
            </a:r>
            <a:r>
              <a:rPr lang="ar-MA" sz="7200" dirty="0" smtClean="0">
                <a:latin typeface="+mj-lt"/>
                <a:ea typeface="+mj-ea"/>
                <a:cs typeface="Simplified Arabic" pitchFamily="2" charset="-78"/>
              </a:rPr>
              <a:t>موافقة المحبوب في المشهد والمغيب </a:t>
            </a:r>
          </a:p>
          <a:p>
            <a:pPr marL="0" marR="0" lvl="0" indent="0" algn="just" defTabSz="914400" rtl="1" eaLnBrk="1" fontAlgn="auto" latinLnBrk="0" hangingPunct="1">
              <a:lnSpc>
                <a:spcPct val="100000"/>
              </a:lnSpc>
              <a:spcBef>
                <a:spcPct val="0"/>
              </a:spcBef>
              <a:spcAft>
                <a:spcPts val="0"/>
              </a:spcAft>
              <a:buClrTx/>
              <a:buSzTx/>
              <a:tabLst/>
              <a:defRPr/>
            </a:pPr>
            <a:r>
              <a:rPr lang="ar-MA" sz="7200" dirty="0" smtClean="0">
                <a:latin typeface="+mj-lt"/>
                <a:ea typeface="+mj-ea"/>
                <a:cs typeface="Simplified Arabic" pitchFamily="2" charset="-78"/>
              </a:rPr>
              <a:t>-</a:t>
            </a:r>
            <a:r>
              <a:rPr lang="fr-FR" sz="7200" dirty="0" smtClean="0">
                <a:latin typeface="+mj-lt"/>
                <a:ea typeface="+mj-ea"/>
                <a:cs typeface="Simplified Arabic" pitchFamily="2" charset="-78"/>
              </a:rPr>
              <a:t> </a:t>
            </a:r>
            <a:r>
              <a:rPr lang="ar-MA" sz="7200" dirty="0" smtClean="0">
                <a:latin typeface="+mj-lt"/>
                <a:ea typeface="+mj-ea"/>
                <a:cs typeface="Simplified Arabic" pitchFamily="2" charset="-78"/>
              </a:rPr>
              <a:t>أن تهب كلك لمن أحببت فلا يبقى لك منك شيء</a:t>
            </a:r>
          </a:p>
          <a:p>
            <a:pPr marL="0" marR="0" lvl="0" indent="0" algn="just" defTabSz="914400" rtl="1" eaLnBrk="1" fontAlgn="auto" latinLnBrk="0" hangingPunct="1">
              <a:lnSpc>
                <a:spcPct val="100000"/>
              </a:lnSpc>
              <a:spcBef>
                <a:spcPct val="0"/>
              </a:spcBef>
              <a:spcAft>
                <a:spcPts val="0"/>
              </a:spcAft>
              <a:buClrTx/>
              <a:buSzTx/>
              <a:tabLst/>
              <a:defRPr/>
            </a:pPr>
            <a:r>
              <a:rPr lang="ar-MA" sz="7200" dirty="0" smtClean="0">
                <a:latin typeface="+mj-lt"/>
                <a:ea typeface="+mj-ea"/>
                <a:cs typeface="Simplified Arabic" pitchFamily="2" charset="-78"/>
              </a:rPr>
              <a:t>-</a:t>
            </a:r>
            <a:r>
              <a:rPr lang="fr-FR" sz="7200" dirty="0" smtClean="0">
                <a:latin typeface="+mj-lt"/>
                <a:ea typeface="+mj-ea"/>
                <a:cs typeface="Simplified Arabic" pitchFamily="2" charset="-78"/>
              </a:rPr>
              <a:t> </a:t>
            </a:r>
            <a:r>
              <a:rPr lang="ar-MA" sz="7200" dirty="0" smtClean="0">
                <a:latin typeface="+mj-lt"/>
                <a:ea typeface="+mj-ea"/>
                <a:cs typeface="Simplified Arabic" pitchFamily="2" charset="-78"/>
              </a:rPr>
              <a:t>بذل المجهود وترك الاعتراض على المحبوب</a:t>
            </a:r>
            <a:endParaRPr lang="ar-MA" sz="4400" dirty="0" smtClean="0">
              <a:latin typeface="+mj-lt"/>
              <a:ea typeface="+mj-ea"/>
              <a:cs typeface="Simplified Arabic" pitchFamily="2" charset="-78"/>
            </a:endParaRPr>
          </a:p>
        </p:txBody>
      </p:sp>
      <p:sp>
        <p:nvSpPr>
          <p:cNvPr id="6" name="Titre 1"/>
          <p:cNvSpPr txBox="1">
            <a:spLocks/>
          </p:cNvSpPr>
          <p:nvPr/>
        </p:nvSpPr>
        <p:spPr>
          <a:xfrm>
            <a:off x="1571604" y="-285776"/>
            <a:ext cx="5214974" cy="1643050"/>
          </a:xfrm>
          <a:prstGeom prst="rect">
            <a:avLst/>
          </a:prstGeom>
        </p:spPr>
        <p:txBody>
          <a:bodyPr vert="horz" lIns="91440" tIns="45720" rIns="91440" bIns="45720" rtlCol="0" anchor="ctr">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ar-MA" sz="4000" b="1" i="0" u="none" strike="noStrike" kern="1200" normalizeH="0" baseline="0" noProof="0" dirty="0" smtClean="0">
                <a:ln w="18415" cmpd="sng">
                  <a:noFill/>
                  <a:prstDash val="solid"/>
                </a:ln>
                <a:solidFill>
                  <a:srgbClr val="FF0000"/>
                </a:solidFill>
                <a:effectLst>
                  <a:outerShdw blurRad="63500" dir="3600000" algn="tl" rotWithShape="0">
                    <a:srgbClr val="000000">
                      <a:alpha val="70000"/>
                    </a:srgbClr>
                  </a:outerShdw>
                </a:effectLst>
                <a:uLnTx/>
                <a:uFillTx/>
                <a:latin typeface="+mj-lt"/>
                <a:ea typeface="+mj-ea"/>
                <a:cs typeface="Simplified Arabic" pitchFamily="2" charset="-78"/>
              </a:rPr>
              <a:t>تعريــف</a:t>
            </a:r>
            <a:r>
              <a:rPr kumimoji="0" lang="ar-MA" sz="4000" b="1" i="0" u="none" strike="noStrike" kern="1200" normalizeH="0" baseline="0" noProof="0" dirty="0" smtClean="0">
                <a:ln w="18415" cmpd="sng">
                  <a:solidFill>
                    <a:srgbClr val="FFFFFF"/>
                  </a:solidFill>
                  <a:prstDash val="solid"/>
                </a:ln>
                <a:solidFill>
                  <a:srgbClr val="FF0000"/>
                </a:solidFill>
                <a:effectLst>
                  <a:outerShdw blurRad="63500" dir="3600000" algn="tl" rotWithShape="0">
                    <a:srgbClr val="000000">
                      <a:alpha val="70000"/>
                    </a:srgbClr>
                  </a:outerShdw>
                </a:effectLst>
                <a:uLnTx/>
                <a:uFillTx/>
                <a:latin typeface="+mj-lt"/>
                <a:ea typeface="+mj-ea"/>
                <a:cs typeface="Simplified Arabic" pitchFamily="2" charset="-78"/>
              </a:rPr>
              <a:t> </a:t>
            </a:r>
            <a:r>
              <a:rPr kumimoji="0" lang="ar-MA" sz="4000" b="1" i="0" u="none" strike="noStrike" kern="1200" normalizeH="0" baseline="0" noProof="0" dirty="0" smtClean="0">
                <a:ln w="18415" cmpd="sng">
                  <a:noFill/>
                  <a:prstDash val="solid"/>
                </a:ln>
                <a:solidFill>
                  <a:srgbClr val="FF0000"/>
                </a:solidFill>
                <a:effectLst>
                  <a:outerShdw blurRad="63500" dir="3600000" algn="tl" rotWithShape="0">
                    <a:srgbClr val="000000">
                      <a:alpha val="70000"/>
                    </a:srgbClr>
                  </a:outerShdw>
                </a:effectLst>
                <a:uLnTx/>
                <a:uFillTx/>
                <a:latin typeface="+mj-lt"/>
                <a:ea typeface="+mj-ea"/>
                <a:cs typeface="Simplified Arabic" pitchFamily="2" charset="-78"/>
              </a:rPr>
              <a:t>الحـــب</a:t>
            </a:r>
            <a:endParaRPr kumimoji="0" lang="fr-FR" sz="4000" b="1" i="0" u="none" strike="noStrike" kern="1200" normalizeH="0" baseline="0" noProof="0" dirty="0" smtClean="0">
              <a:ln w="18415" cmpd="sng">
                <a:noFill/>
                <a:prstDash val="solid"/>
              </a:ln>
              <a:solidFill>
                <a:srgbClr val="FF0000"/>
              </a:solidFill>
              <a:effectLst>
                <a:outerShdw blurRad="63500" dir="3600000" algn="tl" rotWithShape="0">
                  <a:srgbClr val="000000">
                    <a:alpha val="70000"/>
                  </a:srgbClr>
                </a:outerShdw>
              </a:effectLst>
              <a:uLnTx/>
              <a:uFillTx/>
              <a:latin typeface="+mj-lt"/>
              <a:ea typeface="+mj-ea"/>
              <a:cs typeface="Simplified Arabic" pitchFamily="2" charset="-78"/>
            </a:endParaRPr>
          </a:p>
        </p:txBody>
      </p:sp>
      <p:sp>
        <p:nvSpPr>
          <p:cNvPr id="7" name="Rectangle 6"/>
          <p:cNvSpPr/>
          <p:nvPr/>
        </p:nvSpPr>
        <p:spPr>
          <a:xfrm>
            <a:off x="4714876" y="2214554"/>
            <a:ext cx="3561005" cy="584775"/>
          </a:xfrm>
          <a:prstGeom prst="rect">
            <a:avLst/>
          </a:prstGeom>
        </p:spPr>
        <p:txBody>
          <a:bodyPr wrap="square">
            <a:spAutoFit/>
          </a:bodyPr>
          <a:lstStyle/>
          <a:p>
            <a:pPr lvl="0" algn="r">
              <a:spcBef>
                <a:spcPct val="0"/>
              </a:spcBef>
              <a:defRPr/>
            </a:pPr>
            <a:r>
              <a:rPr lang="ar-MA" sz="3200" b="1" dirty="0" smtClean="0"/>
              <a:t>تعريف الصالحين: </a:t>
            </a:r>
          </a:p>
        </p:txBody>
      </p:sp>
      <p:sp>
        <p:nvSpPr>
          <p:cNvPr id="8" name="Titre 1"/>
          <p:cNvSpPr txBox="1">
            <a:spLocks/>
          </p:cNvSpPr>
          <p:nvPr/>
        </p:nvSpPr>
        <p:spPr>
          <a:xfrm>
            <a:off x="285720" y="4714884"/>
            <a:ext cx="8072494" cy="1785974"/>
          </a:xfrm>
          <a:prstGeom prst="rect">
            <a:avLst/>
          </a:prstGeom>
        </p:spPr>
        <p:txBody>
          <a:bodyPr vert="horz" lIns="91440" tIns="45720" rIns="91440" bIns="45720" rtlCol="0" anchor="ctr">
            <a:normAutofit fontScale="77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عبد ذاهب عن نفسه متصل بذكر ربه قائم بأداء حقوقه ناظر إله بقلبه، أحرقت قلبه أنوار هيبته وصفا شربه من كأس وده. فإن تكلم فبالله وإن نطق فعن الله وإن تحرك فبأمر الله وإن سكت فمع الله، فهو بالله ولله ومع الله.</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70" decel="100000"/>
                                        <p:tgtEl>
                                          <p:spTgt spid="6"/>
                                        </p:tgtEl>
                                      </p:cBhvr>
                                    </p:animEffect>
                                    <p:animScale>
                                      <p:cBhvr>
                                        <p:cTn id="8" dur="770" decel="100000"/>
                                        <p:tgtEl>
                                          <p:spTgt spid="6"/>
                                        </p:tgtEl>
                                      </p:cBhvr>
                                      <p:from x="10000" y="10000"/>
                                      <p:to x="200000" y="450000"/>
                                    </p:animScale>
                                    <p:animScale>
                                      <p:cBhvr>
                                        <p:cTn id="9" dur="1230" accel="100000" fill="hold">
                                          <p:stCondLst>
                                            <p:cond delay="770"/>
                                          </p:stCondLst>
                                        </p:cTn>
                                        <p:tgtEl>
                                          <p:spTgt spid="6"/>
                                        </p:tgtEl>
                                      </p:cBhvr>
                                      <p:from x="200000" y="450000"/>
                                      <p:to x="100000" y="100000"/>
                                    </p:animScale>
                                    <p:set>
                                      <p:cBhvr>
                                        <p:cTn id="10" dur="770" fill="hold"/>
                                        <p:tgtEl>
                                          <p:spTgt spid="6"/>
                                        </p:tgtEl>
                                        <p:attrNameLst>
                                          <p:attrName>ppt_x</p:attrName>
                                        </p:attrNameLst>
                                      </p:cBhvr>
                                      <p:to>
                                        <p:strVal val="(0.5)"/>
                                      </p:to>
                                    </p:set>
                                    <p:anim from="(0.5)" to="(#ppt_x)" calcmode="lin" valueType="num">
                                      <p:cBhvr>
                                        <p:cTn id="11" dur="1230" accel="100000" fill="hold">
                                          <p:stCondLst>
                                            <p:cond delay="770"/>
                                          </p:stCondLst>
                                        </p:cTn>
                                        <p:tgtEl>
                                          <p:spTgt spid="6"/>
                                        </p:tgtEl>
                                        <p:attrNameLst>
                                          <p:attrName>ppt_x</p:attrName>
                                        </p:attrNameLst>
                                      </p:cBhvr>
                                    </p:anim>
                                    <p:set>
                                      <p:cBhvr>
                                        <p:cTn id="12" dur="770" fill="hold"/>
                                        <p:tgtEl>
                                          <p:spTgt spid="6"/>
                                        </p:tgtEl>
                                        <p:attrNameLst>
                                          <p:attrName>ppt_y</p:attrName>
                                        </p:attrNameLst>
                                      </p:cBhvr>
                                      <p:to>
                                        <p:strVal val="(#ppt_y+0.4)"/>
                                      </p:to>
                                    </p:set>
                                    <p:anim from="(#ppt_y+0.4)" to="(#ppt_y)" calcmode="lin" valueType="num">
                                      <p:cBhvr>
                                        <p:cTn id="13" dur="1230" accel="100000" fill="hold">
                                          <p:stCondLst>
                                            <p:cond delay="770"/>
                                          </p:stCondLst>
                                        </p:cTn>
                                        <p:tgtEl>
                                          <p:spTgt spid="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800" decel="100000"/>
                                        <p:tgtEl>
                                          <p:spTgt spid="4"/>
                                        </p:tgtEl>
                                      </p:cBhvr>
                                    </p:animEffect>
                                    <p:anim calcmode="lin" valueType="num">
                                      <p:cBhvr>
                                        <p:cTn id="19" dur="800" decel="100000" fill="hold"/>
                                        <p:tgtEl>
                                          <p:spTgt spid="4"/>
                                        </p:tgtEl>
                                        <p:attrNameLst>
                                          <p:attrName>style.rotation</p:attrName>
                                        </p:attrNameLst>
                                      </p:cBhvr>
                                      <p:tavLst>
                                        <p:tav tm="0">
                                          <p:val>
                                            <p:fltVal val="-90"/>
                                          </p:val>
                                        </p:tav>
                                        <p:tav tm="100000">
                                          <p:val>
                                            <p:fltVal val="0"/>
                                          </p:val>
                                        </p:tav>
                                      </p:tavLst>
                                    </p:anim>
                                    <p:anim calcmode="lin" valueType="num">
                                      <p:cBhvr>
                                        <p:cTn id="20" dur="800" decel="100000" fill="hold"/>
                                        <p:tgtEl>
                                          <p:spTgt spid="4"/>
                                        </p:tgtEl>
                                        <p:attrNameLst>
                                          <p:attrName>ppt_x</p:attrName>
                                        </p:attrNameLst>
                                      </p:cBhvr>
                                      <p:tavLst>
                                        <p:tav tm="0">
                                          <p:val>
                                            <p:strVal val="#ppt_x+0.4"/>
                                          </p:val>
                                        </p:tav>
                                        <p:tav tm="100000">
                                          <p:val>
                                            <p:strVal val="#ppt_x-0.05"/>
                                          </p:val>
                                        </p:tav>
                                      </p:tavLst>
                                    </p:anim>
                                    <p:anim calcmode="lin" valueType="num">
                                      <p:cBhvr>
                                        <p:cTn id="21" dur="800" decel="100000" fill="hold"/>
                                        <p:tgtEl>
                                          <p:spTgt spid="4"/>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par>
                                <p:cTn id="24" presetID="30" presetClass="entr" presetSubtype="0" fill="hold" grpId="0"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800" decel="100000"/>
                                        <p:tgtEl>
                                          <p:spTgt spid="2"/>
                                        </p:tgtEl>
                                      </p:cBhvr>
                                    </p:animEffect>
                                    <p:anim calcmode="lin" valueType="num">
                                      <p:cBhvr>
                                        <p:cTn id="27" dur="800" decel="100000" fill="hold"/>
                                        <p:tgtEl>
                                          <p:spTgt spid="2"/>
                                        </p:tgtEl>
                                        <p:attrNameLst>
                                          <p:attrName>style.rotation</p:attrName>
                                        </p:attrNameLst>
                                      </p:cBhvr>
                                      <p:tavLst>
                                        <p:tav tm="0">
                                          <p:val>
                                            <p:fltVal val="-90"/>
                                          </p:val>
                                        </p:tav>
                                        <p:tav tm="100000">
                                          <p:val>
                                            <p:fltVal val="0"/>
                                          </p:val>
                                        </p:tav>
                                      </p:tavLst>
                                    </p:anim>
                                    <p:anim calcmode="lin" valueType="num">
                                      <p:cBhvr>
                                        <p:cTn id="28" dur="800" decel="100000" fill="hold"/>
                                        <p:tgtEl>
                                          <p:spTgt spid="2"/>
                                        </p:tgtEl>
                                        <p:attrNameLst>
                                          <p:attrName>ppt_x</p:attrName>
                                        </p:attrNameLst>
                                      </p:cBhvr>
                                      <p:tavLst>
                                        <p:tav tm="0">
                                          <p:val>
                                            <p:strVal val="#ppt_x+0.4"/>
                                          </p:val>
                                        </p:tav>
                                        <p:tav tm="100000">
                                          <p:val>
                                            <p:strVal val="#ppt_x-0.05"/>
                                          </p:val>
                                        </p:tav>
                                      </p:tavLst>
                                    </p:anim>
                                    <p:anim calcmode="lin" valueType="num">
                                      <p:cBhvr>
                                        <p:cTn id="29" dur="800" decel="100000" fill="hold"/>
                                        <p:tgtEl>
                                          <p:spTgt spid="2"/>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600" decel="100000"/>
                                        <p:tgtEl>
                                          <p:spTgt spid="7"/>
                                        </p:tgtEl>
                                      </p:cBhvr>
                                    </p:animEffect>
                                    <p:anim calcmode="lin" valueType="num">
                                      <p:cBhvr>
                                        <p:cTn id="37" dur="1600" decel="100000" fill="hold"/>
                                        <p:tgtEl>
                                          <p:spTgt spid="7"/>
                                        </p:tgtEl>
                                        <p:attrNameLst>
                                          <p:attrName>style.rotation</p:attrName>
                                        </p:attrNameLst>
                                      </p:cBhvr>
                                      <p:tavLst>
                                        <p:tav tm="0">
                                          <p:val>
                                            <p:fltVal val="-90"/>
                                          </p:val>
                                        </p:tav>
                                        <p:tav tm="100000">
                                          <p:val>
                                            <p:fltVal val="0"/>
                                          </p:val>
                                        </p:tav>
                                      </p:tavLst>
                                    </p:anim>
                                    <p:anim calcmode="lin" valueType="num">
                                      <p:cBhvr>
                                        <p:cTn id="38" dur="1600" decel="100000" fill="hold"/>
                                        <p:tgtEl>
                                          <p:spTgt spid="7"/>
                                        </p:tgtEl>
                                        <p:attrNameLst>
                                          <p:attrName>ppt_x</p:attrName>
                                        </p:attrNameLst>
                                      </p:cBhvr>
                                      <p:tavLst>
                                        <p:tav tm="0">
                                          <p:val>
                                            <p:strVal val="#ppt_x+0.4"/>
                                          </p:val>
                                        </p:tav>
                                        <p:tav tm="100000">
                                          <p:val>
                                            <p:strVal val="#ppt_x-0.05"/>
                                          </p:val>
                                        </p:tav>
                                      </p:tavLst>
                                    </p:anim>
                                    <p:anim calcmode="lin" valueType="num">
                                      <p:cBhvr>
                                        <p:cTn id="39" dur="1600" decel="100000" fill="hold"/>
                                        <p:tgtEl>
                                          <p:spTgt spid="7"/>
                                        </p:tgtEl>
                                        <p:attrNameLst>
                                          <p:attrName>ppt_y</p:attrName>
                                        </p:attrNameLst>
                                      </p:cBhvr>
                                      <p:tavLst>
                                        <p:tav tm="0">
                                          <p:val>
                                            <p:strVal val="#ppt_y-0.4"/>
                                          </p:val>
                                        </p:tav>
                                        <p:tav tm="100000">
                                          <p:val>
                                            <p:strVal val="#ppt_y+0.1"/>
                                          </p:val>
                                        </p:tav>
                                      </p:tavLst>
                                    </p:anim>
                                    <p:anim calcmode="lin" valueType="num">
                                      <p:cBhvr>
                                        <p:cTn id="40"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41"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42" presetID="30" presetClass="entr" presetSubtype="0" fill="hold" grpId="0" nodeType="with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1600" decel="100000"/>
                                        <p:tgtEl>
                                          <p:spTgt spid="5"/>
                                        </p:tgtEl>
                                      </p:cBhvr>
                                    </p:animEffect>
                                    <p:anim calcmode="lin" valueType="num">
                                      <p:cBhvr>
                                        <p:cTn id="45" dur="1600" decel="100000" fill="hold"/>
                                        <p:tgtEl>
                                          <p:spTgt spid="5"/>
                                        </p:tgtEl>
                                        <p:attrNameLst>
                                          <p:attrName>style.rotation</p:attrName>
                                        </p:attrNameLst>
                                      </p:cBhvr>
                                      <p:tavLst>
                                        <p:tav tm="0">
                                          <p:val>
                                            <p:fltVal val="-90"/>
                                          </p:val>
                                        </p:tav>
                                        <p:tav tm="100000">
                                          <p:val>
                                            <p:fltVal val="0"/>
                                          </p:val>
                                        </p:tav>
                                      </p:tavLst>
                                    </p:anim>
                                    <p:anim calcmode="lin" valueType="num">
                                      <p:cBhvr>
                                        <p:cTn id="46" dur="1600" decel="100000" fill="hold"/>
                                        <p:tgtEl>
                                          <p:spTgt spid="5"/>
                                        </p:tgtEl>
                                        <p:attrNameLst>
                                          <p:attrName>ppt_x</p:attrName>
                                        </p:attrNameLst>
                                      </p:cBhvr>
                                      <p:tavLst>
                                        <p:tav tm="0">
                                          <p:val>
                                            <p:strVal val="#ppt_x+0.4"/>
                                          </p:val>
                                        </p:tav>
                                        <p:tav tm="100000">
                                          <p:val>
                                            <p:strVal val="#ppt_x-0.05"/>
                                          </p:val>
                                        </p:tav>
                                      </p:tavLst>
                                    </p:anim>
                                    <p:anim calcmode="lin" valueType="num">
                                      <p:cBhvr>
                                        <p:cTn id="47" dur="1600" decel="100000" fill="hold"/>
                                        <p:tgtEl>
                                          <p:spTgt spid="5"/>
                                        </p:tgtEl>
                                        <p:attrNameLst>
                                          <p:attrName>ppt_y</p:attrName>
                                        </p:attrNameLst>
                                      </p:cBhvr>
                                      <p:tavLst>
                                        <p:tav tm="0">
                                          <p:val>
                                            <p:strVal val="#ppt_y-0.4"/>
                                          </p:val>
                                        </p:tav>
                                        <p:tav tm="100000">
                                          <p:val>
                                            <p:strVal val="#ppt_y+0.1"/>
                                          </p:val>
                                        </p:tav>
                                      </p:tavLst>
                                    </p:anim>
                                    <p:anim calcmode="lin" valueType="num">
                                      <p:cBhvr>
                                        <p:cTn id="48"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49"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par>
                                <p:cTn id="50" presetID="30"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600" decel="100000"/>
                                        <p:tgtEl>
                                          <p:spTgt spid="8"/>
                                        </p:tgtEl>
                                      </p:cBhvr>
                                    </p:animEffect>
                                    <p:anim calcmode="lin" valueType="num">
                                      <p:cBhvr>
                                        <p:cTn id="53" dur="1600" decel="100000" fill="hold"/>
                                        <p:tgtEl>
                                          <p:spTgt spid="8"/>
                                        </p:tgtEl>
                                        <p:attrNameLst>
                                          <p:attrName>style.rotation</p:attrName>
                                        </p:attrNameLst>
                                      </p:cBhvr>
                                      <p:tavLst>
                                        <p:tav tm="0">
                                          <p:val>
                                            <p:fltVal val="-90"/>
                                          </p:val>
                                        </p:tav>
                                        <p:tav tm="100000">
                                          <p:val>
                                            <p:fltVal val="0"/>
                                          </p:val>
                                        </p:tav>
                                      </p:tavLst>
                                    </p:anim>
                                    <p:anim calcmode="lin" valueType="num">
                                      <p:cBhvr>
                                        <p:cTn id="54" dur="1600" decel="100000" fill="hold"/>
                                        <p:tgtEl>
                                          <p:spTgt spid="8"/>
                                        </p:tgtEl>
                                        <p:attrNameLst>
                                          <p:attrName>ppt_x</p:attrName>
                                        </p:attrNameLst>
                                      </p:cBhvr>
                                      <p:tavLst>
                                        <p:tav tm="0">
                                          <p:val>
                                            <p:strVal val="#ppt_x+0.4"/>
                                          </p:val>
                                        </p:tav>
                                        <p:tav tm="100000">
                                          <p:val>
                                            <p:strVal val="#ppt_x-0.05"/>
                                          </p:val>
                                        </p:tav>
                                      </p:tavLst>
                                    </p:anim>
                                    <p:anim calcmode="lin" valueType="num">
                                      <p:cBhvr>
                                        <p:cTn id="55" dur="1600" decel="100000" fill="hold"/>
                                        <p:tgtEl>
                                          <p:spTgt spid="8"/>
                                        </p:tgtEl>
                                        <p:attrNameLst>
                                          <p:attrName>ppt_y</p:attrName>
                                        </p:attrNameLst>
                                      </p:cBhvr>
                                      <p:tavLst>
                                        <p:tav tm="0">
                                          <p:val>
                                            <p:strVal val="#ppt_y-0.4"/>
                                          </p:val>
                                        </p:tav>
                                        <p:tav tm="100000">
                                          <p:val>
                                            <p:strVal val="#ppt_y+0.1"/>
                                          </p:val>
                                        </p:tav>
                                      </p:tavLst>
                                    </p:anim>
                                    <p:anim calcmode="lin" valueType="num">
                                      <p:cBhvr>
                                        <p:cTn id="56"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57"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2500298" y="357166"/>
            <a:ext cx="4190004" cy="538573"/>
          </a:xfrm>
          <a:prstGeom prst="rect">
            <a:avLst/>
          </a:prstGeom>
        </p:spPr>
        <p:txBody>
          <a:bodyPr vert="horz" lIns="91440" tIns="45720" rIns="91440" bIns="45720" rtlCol="0" anchor="ctr">
            <a:normAutofit fontScale="82500" lnSpcReduction="20000"/>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mj-cs"/>
              </a:rPr>
              <a:t>مظــاهر حــــب الله للعبــد </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6" name="Titre 1"/>
          <p:cNvSpPr txBox="1">
            <a:spLocks/>
          </p:cNvSpPr>
          <p:nvPr/>
        </p:nvSpPr>
        <p:spPr>
          <a:xfrm>
            <a:off x="285720" y="928670"/>
            <a:ext cx="8404846" cy="681449"/>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:“أو لا يذكر الإنسان أنا خلقناه من</a:t>
            </a:r>
            <a:r>
              <a:rPr kumimoji="0" lang="ar-MA" sz="4400" b="1" i="0" u="none" strike="noStrike" kern="1200" cap="none" spc="0" normalizeH="0" noProof="0" dirty="0" smtClean="0">
                <a:ln>
                  <a:noFill/>
                </a:ln>
                <a:solidFill>
                  <a:schemeClr val="tx1"/>
                </a:solidFill>
                <a:effectLst/>
                <a:uLnTx/>
                <a:uFillTx/>
                <a:latin typeface="+mj-lt"/>
                <a:ea typeface="+mj-ea"/>
                <a:cs typeface="Simplified Arabic" pitchFamily="2" charset="-78"/>
              </a:rPr>
              <a:t> قبل ولم يكن شيئا ”</a:t>
            </a:r>
            <a:endParaRPr kumimoji="0" lang="fr-FR" sz="4400" b="1"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7" name="Titre 1"/>
          <p:cNvSpPr txBox="1">
            <a:spLocks/>
          </p:cNvSpPr>
          <p:nvPr/>
        </p:nvSpPr>
        <p:spPr>
          <a:xfrm>
            <a:off x="714348" y="1500174"/>
            <a:ext cx="1261046" cy="467135"/>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mj-cs"/>
              </a:rPr>
              <a:t>مريــــم </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8" name="Titre 1"/>
          <p:cNvSpPr txBox="1">
            <a:spLocks/>
          </p:cNvSpPr>
          <p:nvPr/>
        </p:nvSpPr>
        <p:spPr>
          <a:xfrm>
            <a:off x="357158" y="1928802"/>
            <a:ext cx="8276718" cy="1428761"/>
          </a:xfrm>
          <a:prstGeom prst="rect">
            <a:avLst/>
          </a:prstGeom>
        </p:spPr>
        <p:txBody>
          <a:bodyPr vert="horz" lIns="91440" tIns="45720" rIns="91440" bIns="45720" rtlCol="0" anchor="ctr">
            <a:normAutofit fontScale="82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:“ولقد كرمنا بني آدم وحملناهم في البر والبحر ورزقناهم من الطيبات</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وفضلناهم على كثير ممن خلقنا تفضيلا”</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9" name="Titre 1"/>
          <p:cNvSpPr txBox="1">
            <a:spLocks/>
          </p:cNvSpPr>
          <p:nvPr/>
        </p:nvSpPr>
        <p:spPr>
          <a:xfrm>
            <a:off x="642910" y="3143248"/>
            <a:ext cx="1475360" cy="395697"/>
          </a:xfrm>
          <a:prstGeom prst="rect">
            <a:avLst/>
          </a:prstGeom>
        </p:spPr>
        <p:txBody>
          <a:bodyPr vert="horz" lIns="91440" tIns="45720" rIns="91440" bIns="45720" rtlCol="0" anchor="ctr">
            <a:noAutofit/>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2800" b="1" i="0" u="none" strike="noStrike" kern="1200" cap="none" spc="0" normalizeH="0" baseline="0" noProof="0" dirty="0" smtClean="0">
                <a:ln>
                  <a:noFill/>
                </a:ln>
                <a:solidFill>
                  <a:srgbClr val="FF0000"/>
                </a:solidFill>
                <a:effectLst/>
                <a:uLnTx/>
                <a:uFillTx/>
                <a:latin typeface="+mj-lt"/>
                <a:ea typeface="+mj-ea"/>
                <a:cs typeface="Simplified Arabic" pitchFamily="2" charset="-78"/>
              </a:rPr>
              <a:t>الإسـراء</a:t>
            </a:r>
            <a:endParaRPr kumimoji="0" lang="fr-FR" sz="2800" b="1" i="0" u="none" strike="noStrike" kern="1200" cap="none" spc="0" normalizeH="0" baseline="0" noProof="0" dirty="0" smtClean="0">
              <a:ln>
                <a:noFill/>
              </a:ln>
              <a:solidFill>
                <a:srgbClr val="FF0000"/>
              </a:solidFill>
              <a:effectLst/>
              <a:uLnTx/>
              <a:uFillTx/>
              <a:latin typeface="+mj-lt"/>
              <a:ea typeface="+mj-ea"/>
              <a:cs typeface="Simplified Arabic" pitchFamily="2" charset="-78"/>
            </a:endParaRPr>
          </a:p>
        </p:txBody>
      </p:sp>
      <p:pic>
        <p:nvPicPr>
          <p:cNvPr id="13" name="Picture 2"/>
          <p:cNvPicPr>
            <a:picLocks noChangeAspect="1" noChangeArrowheads="1"/>
          </p:cNvPicPr>
          <p:nvPr/>
        </p:nvPicPr>
        <p:blipFill>
          <a:blip r:embed="rId2">
            <a:lum/>
          </a:blip>
          <a:srcRect/>
          <a:stretch>
            <a:fillRect/>
          </a:stretch>
        </p:blipFill>
        <p:spPr bwMode="auto">
          <a:xfrm>
            <a:off x="2357422" y="3286125"/>
            <a:ext cx="6786578" cy="3571876"/>
          </a:xfrm>
          <a:prstGeom prst="rect">
            <a:avLst/>
          </a:prstGeom>
          <a:noFill/>
          <a:ln w="22225" cmpd="dbl">
            <a:solidFill>
              <a:srgbClr val="FF0000">
                <a:alpha val="70000"/>
              </a:srgbClr>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70" decel="100000"/>
                                        <p:tgtEl>
                                          <p:spTgt spid="5"/>
                                        </p:tgtEl>
                                      </p:cBhvr>
                                    </p:animEffect>
                                    <p:animScale>
                                      <p:cBhvr>
                                        <p:cTn id="8" dur="770" decel="100000"/>
                                        <p:tgtEl>
                                          <p:spTgt spid="5"/>
                                        </p:tgtEl>
                                      </p:cBhvr>
                                      <p:from x="10000" y="10000"/>
                                      <p:to x="200000" y="450000"/>
                                    </p:animScale>
                                    <p:animScale>
                                      <p:cBhvr>
                                        <p:cTn id="9" dur="1230" accel="100000" fill="hold">
                                          <p:stCondLst>
                                            <p:cond delay="770"/>
                                          </p:stCondLst>
                                        </p:cTn>
                                        <p:tgtEl>
                                          <p:spTgt spid="5"/>
                                        </p:tgtEl>
                                      </p:cBhvr>
                                      <p:from x="200000" y="450000"/>
                                      <p:to x="100000" y="100000"/>
                                    </p:animScale>
                                    <p:set>
                                      <p:cBhvr>
                                        <p:cTn id="10" dur="770" fill="hold"/>
                                        <p:tgtEl>
                                          <p:spTgt spid="5"/>
                                        </p:tgtEl>
                                        <p:attrNameLst>
                                          <p:attrName>ppt_x</p:attrName>
                                        </p:attrNameLst>
                                      </p:cBhvr>
                                      <p:to>
                                        <p:strVal val="(0.5)"/>
                                      </p:to>
                                    </p:set>
                                    <p:anim from="(0.5)" to="(#ppt_x)" calcmode="lin" valueType="num">
                                      <p:cBhvr>
                                        <p:cTn id="11" dur="1230" accel="100000" fill="hold">
                                          <p:stCondLst>
                                            <p:cond delay="770"/>
                                          </p:stCondLst>
                                        </p:cTn>
                                        <p:tgtEl>
                                          <p:spTgt spid="5"/>
                                        </p:tgtEl>
                                        <p:attrNameLst>
                                          <p:attrName>ppt_x</p:attrName>
                                        </p:attrNameLst>
                                      </p:cBhvr>
                                    </p:anim>
                                    <p:set>
                                      <p:cBhvr>
                                        <p:cTn id="12" dur="770" fill="hold"/>
                                        <p:tgtEl>
                                          <p:spTgt spid="5"/>
                                        </p:tgtEl>
                                        <p:attrNameLst>
                                          <p:attrName>ppt_y</p:attrName>
                                        </p:attrNameLst>
                                      </p:cBhvr>
                                      <p:to>
                                        <p:strVal val="(#ppt_y+0.4)"/>
                                      </p:to>
                                    </p:set>
                                    <p:anim from="(#ppt_y+0.4)" to="(#ppt_y)" calcmode="lin" valueType="num">
                                      <p:cBhvr>
                                        <p:cTn id="13" dur="1230" accel="100000" fill="hold">
                                          <p:stCondLst>
                                            <p:cond delay="770"/>
                                          </p:stCondLst>
                                        </p:cTn>
                                        <p:tgtEl>
                                          <p:spTgt spid="5"/>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600" decel="100000"/>
                                        <p:tgtEl>
                                          <p:spTgt spid="6"/>
                                        </p:tgtEl>
                                      </p:cBhvr>
                                    </p:animEffect>
                                    <p:anim calcmode="lin" valueType="num">
                                      <p:cBhvr>
                                        <p:cTn id="19" dur="1600" decel="100000" fill="hold"/>
                                        <p:tgtEl>
                                          <p:spTgt spid="6"/>
                                        </p:tgtEl>
                                        <p:attrNameLst>
                                          <p:attrName>style.rotation</p:attrName>
                                        </p:attrNameLst>
                                      </p:cBhvr>
                                      <p:tavLst>
                                        <p:tav tm="0">
                                          <p:val>
                                            <p:fltVal val="-90"/>
                                          </p:val>
                                        </p:tav>
                                        <p:tav tm="100000">
                                          <p:val>
                                            <p:fltVal val="0"/>
                                          </p:val>
                                        </p:tav>
                                      </p:tavLst>
                                    </p:anim>
                                    <p:anim calcmode="lin" valueType="num">
                                      <p:cBhvr>
                                        <p:cTn id="20" dur="1600" decel="100000" fill="hold"/>
                                        <p:tgtEl>
                                          <p:spTgt spid="6"/>
                                        </p:tgtEl>
                                        <p:attrNameLst>
                                          <p:attrName>ppt_x</p:attrName>
                                        </p:attrNameLst>
                                      </p:cBhvr>
                                      <p:tavLst>
                                        <p:tav tm="0">
                                          <p:val>
                                            <p:strVal val="#ppt_x+0.4"/>
                                          </p:val>
                                        </p:tav>
                                        <p:tav tm="100000">
                                          <p:val>
                                            <p:strVal val="#ppt_x-0.05"/>
                                          </p:val>
                                        </p:tav>
                                      </p:tavLst>
                                    </p:anim>
                                    <p:anim calcmode="lin" valueType="num">
                                      <p:cBhvr>
                                        <p:cTn id="21" dur="1600" decel="100000" fill="hold"/>
                                        <p:tgtEl>
                                          <p:spTgt spid="6"/>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par>
                                <p:cTn id="24" presetID="30"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600" decel="100000"/>
                                        <p:tgtEl>
                                          <p:spTgt spid="7"/>
                                        </p:tgtEl>
                                      </p:cBhvr>
                                    </p:animEffect>
                                    <p:anim calcmode="lin" valueType="num">
                                      <p:cBhvr>
                                        <p:cTn id="27" dur="1600" decel="100000" fill="hold"/>
                                        <p:tgtEl>
                                          <p:spTgt spid="7"/>
                                        </p:tgtEl>
                                        <p:attrNameLst>
                                          <p:attrName>style.rotation</p:attrName>
                                        </p:attrNameLst>
                                      </p:cBhvr>
                                      <p:tavLst>
                                        <p:tav tm="0">
                                          <p:val>
                                            <p:fltVal val="-90"/>
                                          </p:val>
                                        </p:tav>
                                        <p:tav tm="100000">
                                          <p:val>
                                            <p:fltVal val="0"/>
                                          </p:val>
                                        </p:tav>
                                      </p:tavLst>
                                    </p:anim>
                                    <p:anim calcmode="lin" valueType="num">
                                      <p:cBhvr>
                                        <p:cTn id="28" dur="1600" decel="100000" fill="hold"/>
                                        <p:tgtEl>
                                          <p:spTgt spid="7"/>
                                        </p:tgtEl>
                                        <p:attrNameLst>
                                          <p:attrName>ppt_x</p:attrName>
                                        </p:attrNameLst>
                                      </p:cBhvr>
                                      <p:tavLst>
                                        <p:tav tm="0">
                                          <p:val>
                                            <p:strVal val="#ppt_x+0.4"/>
                                          </p:val>
                                        </p:tav>
                                        <p:tav tm="100000">
                                          <p:val>
                                            <p:strVal val="#ppt_x-0.05"/>
                                          </p:val>
                                        </p:tav>
                                      </p:tavLst>
                                    </p:anim>
                                    <p:anim calcmode="lin" valueType="num">
                                      <p:cBhvr>
                                        <p:cTn id="29" dur="1600" decel="100000" fill="hold"/>
                                        <p:tgtEl>
                                          <p:spTgt spid="7"/>
                                        </p:tgtEl>
                                        <p:attrNameLst>
                                          <p:attrName>ppt_y</p:attrName>
                                        </p:attrNameLst>
                                      </p:cBhvr>
                                      <p:tavLst>
                                        <p:tav tm="0">
                                          <p:val>
                                            <p:strVal val="#ppt_y-0.4"/>
                                          </p:val>
                                        </p:tav>
                                        <p:tav tm="100000">
                                          <p:val>
                                            <p:strVal val="#ppt_y+0.1"/>
                                          </p:val>
                                        </p:tav>
                                      </p:tavLst>
                                    </p:anim>
                                    <p:anim calcmode="lin" valueType="num">
                                      <p:cBhvr>
                                        <p:cTn id="30"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31"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32" presetID="30" presetClass="entr" presetSubtype="0"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600" decel="100000"/>
                                        <p:tgtEl>
                                          <p:spTgt spid="8"/>
                                        </p:tgtEl>
                                      </p:cBhvr>
                                    </p:animEffect>
                                    <p:anim calcmode="lin" valueType="num">
                                      <p:cBhvr>
                                        <p:cTn id="35" dur="1600" decel="100000" fill="hold"/>
                                        <p:tgtEl>
                                          <p:spTgt spid="8"/>
                                        </p:tgtEl>
                                        <p:attrNameLst>
                                          <p:attrName>style.rotation</p:attrName>
                                        </p:attrNameLst>
                                      </p:cBhvr>
                                      <p:tavLst>
                                        <p:tav tm="0">
                                          <p:val>
                                            <p:fltVal val="-90"/>
                                          </p:val>
                                        </p:tav>
                                        <p:tav tm="100000">
                                          <p:val>
                                            <p:fltVal val="0"/>
                                          </p:val>
                                        </p:tav>
                                      </p:tavLst>
                                    </p:anim>
                                    <p:anim calcmode="lin" valueType="num">
                                      <p:cBhvr>
                                        <p:cTn id="36" dur="1600" decel="100000" fill="hold"/>
                                        <p:tgtEl>
                                          <p:spTgt spid="8"/>
                                        </p:tgtEl>
                                        <p:attrNameLst>
                                          <p:attrName>ppt_x</p:attrName>
                                        </p:attrNameLst>
                                      </p:cBhvr>
                                      <p:tavLst>
                                        <p:tav tm="0">
                                          <p:val>
                                            <p:strVal val="#ppt_x+0.4"/>
                                          </p:val>
                                        </p:tav>
                                        <p:tav tm="100000">
                                          <p:val>
                                            <p:strVal val="#ppt_x-0.05"/>
                                          </p:val>
                                        </p:tav>
                                      </p:tavLst>
                                    </p:anim>
                                    <p:anim calcmode="lin" valueType="num">
                                      <p:cBhvr>
                                        <p:cTn id="37" dur="1600" decel="100000" fill="hold"/>
                                        <p:tgtEl>
                                          <p:spTgt spid="8"/>
                                        </p:tgtEl>
                                        <p:attrNameLst>
                                          <p:attrName>ppt_y</p:attrName>
                                        </p:attrNameLst>
                                      </p:cBhvr>
                                      <p:tavLst>
                                        <p:tav tm="0">
                                          <p:val>
                                            <p:strVal val="#ppt_y-0.4"/>
                                          </p:val>
                                        </p:tav>
                                        <p:tav tm="100000">
                                          <p:val>
                                            <p:strVal val="#ppt_y+0.1"/>
                                          </p:val>
                                        </p:tav>
                                      </p:tavLst>
                                    </p:anim>
                                    <p:anim calcmode="lin" valueType="num">
                                      <p:cBhvr>
                                        <p:cTn id="38"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39"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par>
                                <p:cTn id="40" presetID="30" presetClass="entr" presetSubtype="0"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600" decel="100000"/>
                                        <p:tgtEl>
                                          <p:spTgt spid="9"/>
                                        </p:tgtEl>
                                      </p:cBhvr>
                                    </p:animEffect>
                                    <p:anim calcmode="lin" valueType="num">
                                      <p:cBhvr>
                                        <p:cTn id="43" dur="1600" decel="100000" fill="hold"/>
                                        <p:tgtEl>
                                          <p:spTgt spid="9"/>
                                        </p:tgtEl>
                                        <p:attrNameLst>
                                          <p:attrName>style.rotation</p:attrName>
                                        </p:attrNameLst>
                                      </p:cBhvr>
                                      <p:tavLst>
                                        <p:tav tm="0">
                                          <p:val>
                                            <p:fltVal val="-90"/>
                                          </p:val>
                                        </p:tav>
                                        <p:tav tm="100000">
                                          <p:val>
                                            <p:fltVal val="0"/>
                                          </p:val>
                                        </p:tav>
                                      </p:tavLst>
                                    </p:anim>
                                    <p:anim calcmode="lin" valueType="num">
                                      <p:cBhvr>
                                        <p:cTn id="44" dur="1600" decel="100000" fill="hold"/>
                                        <p:tgtEl>
                                          <p:spTgt spid="9"/>
                                        </p:tgtEl>
                                        <p:attrNameLst>
                                          <p:attrName>ppt_x</p:attrName>
                                        </p:attrNameLst>
                                      </p:cBhvr>
                                      <p:tavLst>
                                        <p:tav tm="0">
                                          <p:val>
                                            <p:strVal val="#ppt_x+0.4"/>
                                          </p:val>
                                        </p:tav>
                                        <p:tav tm="100000">
                                          <p:val>
                                            <p:strVal val="#ppt_x-0.05"/>
                                          </p:val>
                                        </p:tav>
                                      </p:tavLst>
                                    </p:anim>
                                    <p:anim calcmode="lin" valueType="num">
                                      <p:cBhvr>
                                        <p:cTn id="45" dur="1600" decel="100000" fill="hold"/>
                                        <p:tgtEl>
                                          <p:spTgt spid="9"/>
                                        </p:tgtEl>
                                        <p:attrNameLst>
                                          <p:attrName>ppt_y</p:attrName>
                                        </p:attrNameLst>
                                      </p:cBhvr>
                                      <p:tavLst>
                                        <p:tav tm="0">
                                          <p:val>
                                            <p:strVal val="#ppt_y-0.4"/>
                                          </p:val>
                                        </p:tav>
                                        <p:tav tm="100000">
                                          <p:val>
                                            <p:strVal val="#ppt_y+0.1"/>
                                          </p:val>
                                        </p:tav>
                                      </p:tavLst>
                                    </p:anim>
                                    <p:anim calcmode="lin" valueType="num">
                                      <p:cBhvr>
                                        <p:cTn id="46"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47"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1" presetClass="entr" presetSubtype="0"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770" decel="100000"/>
                                        <p:tgtEl>
                                          <p:spTgt spid="13"/>
                                        </p:tgtEl>
                                      </p:cBhvr>
                                    </p:animEffect>
                                    <p:animScale>
                                      <p:cBhvr>
                                        <p:cTn id="53" dur="770" decel="100000"/>
                                        <p:tgtEl>
                                          <p:spTgt spid="13"/>
                                        </p:tgtEl>
                                      </p:cBhvr>
                                      <p:from x="10000" y="10000"/>
                                      <p:to x="200000" y="450000"/>
                                    </p:animScale>
                                    <p:animScale>
                                      <p:cBhvr>
                                        <p:cTn id="54" dur="1230" accel="100000" fill="hold">
                                          <p:stCondLst>
                                            <p:cond delay="770"/>
                                          </p:stCondLst>
                                        </p:cTn>
                                        <p:tgtEl>
                                          <p:spTgt spid="13"/>
                                        </p:tgtEl>
                                      </p:cBhvr>
                                      <p:from x="200000" y="450000"/>
                                      <p:to x="100000" y="100000"/>
                                    </p:animScale>
                                    <p:set>
                                      <p:cBhvr>
                                        <p:cTn id="55" dur="770" fill="hold"/>
                                        <p:tgtEl>
                                          <p:spTgt spid="13"/>
                                        </p:tgtEl>
                                        <p:attrNameLst>
                                          <p:attrName>ppt_x</p:attrName>
                                        </p:attrNameLst>
                                      </p:cBhvr>
                                      <p:to>
                                        <p:strVal val="(0.5)"/>
                                      </p:to>
                                    </p:set>
                                    <p:anim from="(0.5)" to="(#ppt_x)" calcmode="lin" valueType="num">
                                      <p:cBhvr>
                                        <p:cTn id="56" dur="1230" accel="100000" fill="hold">
                                          <p:stCondLst>
                                            <p:cond delay="770"/>
                                          </p:stCondLst>
                                        </p:cTn>
                                        <p:tgtEl>
                                          <p:spTgt spid="13"/>
                                        </p:tgtEl>
                                        <p:attrNameLst>
                                          <p:attrName>ppt_x</p:attrName>
                                        </p:attrNameLst>
                                      </p:cBhvr>
                                    </p:anim>
                                    <p:set>
                                      <p:cBhvr>
                                        <p:cTn id="57" dur="770" fill="hold"/>
                                        <p:tgtEl>
                                          <p:spTgt spid="13"/>
                                        </p:tgtEl>
                                        <p:attrNameLst>
                                          <p:attrName>ppt_y</p:attrName>
                                        </p:attrNameLst>
                                      </p:cBhvr>
                                      <p:to>
                                        <p:strVal val="(#ppt_y+0.4)"/>
                                      </p:to>
                                    </p:set>
                                    <p:anim from="(#ppt_y+0.4)" to="(#ppt_y)" calcmode="lin" valueType="num">
                                      <p:cBhvr>
                                        <p:cTn id="58" dur="1230" accel="100000" fill="hold">
                                          <p:stCondLst>
                                            <p:cond delay="770"/>
                                          </p:stCondLst>
                                        </p:cTn>
                                        <p:tgtEl>
                                          <p:spTgt spid="1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0" y="2364087"/>
            <a:ext cx="9144000" cy="4493913"/>
          </a:xfrm>
          <a:prstGeom prst="rect">
            <a:avLst/>
          </a:prstGeom>
          <a:noFill/>
          <a:ln w="9525">
            <a:noFill/>
            <a:miter lim="800000"/>
            <a:headEnd/>
            <a:tailEnd/>
          </a:ln>
          <a:effectLst/>
        </p:spPr>
      </p:pic>
      <p:sp>
        <p:nvSpPr>
          <p:cNvPr id="4" name="Titre 1"/>
          <p:cNvSpPr txBox="1">
            <a:spLocks/>
          </p:cNvSpPr>
          <p:nvPr/>
        </p:nvSpPr>
        <p:spPr>
          <a:xfrm>
            <a:off x="1000100" y="357166"/>
            <a:ext cx="7572428" cy="1285884"/>
          </a:xfrm>
          <a:prstGeom prst="rect">
            <a:avLst/>
          </a:prstGeom>
        </p:spPr>
        <p:txBody>
          <a:bodyPr vert="horz" lIns="91440" tIns="45720" rIns="91440" bIns="45720" rtlCol="0" anchor="ctr">
            <a:normAutofit fontScale="82500" lnSpcReduction="1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:“ولولا فضل الله عليكم ورحمته ما زكا</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منكم من أحد أبدا ولكن الله يزكي من يشاء”</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6" name="Titre 1"/>
          <p:cNvSpPr txBox="1">
            <a:spLocks/>
          </p:cNvSpPr>
          <p:nvPr/>
        </p:nvSpPr>
        <p:spPr>
          <a:xfrm>
            <a:off x="1142976" y="1571612"/>
            <a:ext cx="1261078" cy="467135"/>
          </a:xfrm>
          <a:prstGeom prst="rect">
            <a:avLst/>
          </a:prstGeom>
        </p:spPr>
        <p:txBody>
          <a:bodyPr vert="horz" lIns="91440" tIns="45720" rIns="91440" bIns="45720" rtlCol="0" anchor="ctr">
            <a:normAutofit fontScale="52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err="1" smtClean="0">
                <a:ln>
                  <a:noFill/>
                </a:ln>
                <a:solidFill>
                  <a:srgbClr val="FF0000"/>
                </a:solidFill>
                <a:effectLst/>
                <a:uLnTx/>
                <a:uFillTx/>
                <a:latin typeface="+mj-lt"/>
                <a:ea typeface="+mj-ea"/>
                <a:cs typeface="Simplified Arabic" pitchFamily="2" charset="-78"/>
              </a:rPr>
              <a:t>النــ</a:t>
            </a:r>
            <a:r>
              <a:rPr lang="ar-MA" sz="4400" b="1" dirty="0" smtClean="0">
                <a:solidFill>
                  <a:srgbClr val="FF0000"/>
                </a:solidFill>
                <a:latin typeface="+mj-lt"/>
                <a:ea typeface="+mj-ea"/>
                <a:cs typeface="Simplified Arabic" pitchFamily="2" charset="-78"/>
              </a:rPr>
              <a:t>ـ</a:t>
            </a:r>
            <a:r>
              <a:rPr kumimoji="0" lang="ar-MA"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rPr>
              <a:t>ور</a:t>
            </a:r>
            <a:endParaRPr kumimoji="0" lang="fr-FR"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600" decel="100000"/>
                                        <p:tgtEl>
                                          <p:spTgt spid="4"/>
                                        </p:tgtEl>
                                      </p:cBhvr>
                                    </p:animEffect>
                                    <p:anim calcmode="lin" valueType="num">
                                      <p:cBhvr>
                                        <p:cTn id="8" dur="1600" decel="100000" fill="hold"/>
                                        <p:tgtEl>
                                          <p:spTgt spid="4"/>
                                        </p:tgtEl>
                                        <p:attrNameLst>
                                          <p:attrName>style.rotation</p:attrName>
                                        </p:attrNameLst>
                                      </p:cBhvr>
                                      <p:tavLst>
                                        <p:tav tm="0">
                                          <p:val>
                                            <p:fltVal val="-90"/>
                                          </p:val>
                                        </p:tav>
                                        <p:tav tm="100000">
                                          <p:val>
                                            <p:fltVal val="0"/>
                                          </p:val>
                                        </p:tav>
                                      </p:tavLst>
                                    </p:anim>
                                    <p:anim calcmode="lin" valueType="num">
                                      <p:cBhvr>
                                        <p:cTn id="9" dur="1600" decel="100000" fill="hold"/>
                                        <p:tgtEl>
                                          <p:spTgt spid="4"/>
                                        </p:tgtEl>
                                        <p:attrNameLst>
                                          <p:attrName>ppt_x</p:attrName>
                                        </p:attrNameLst>
                                      </p:cBhvr>
                                      <p:tavLst>
                                        <p:tav tm="0">
                                          <p:val>
                                            <p:strVal val="#ppt_x+0.4"/>
                                          </p:val>
                                        </p:tav>
                                        <p:tav tm="100000">
                                          <p:val>
                                            <p:strVal val="#ppt_x-0.05"/>
                                          </p:val>
                                        </p:tav>
                                      </p:tavLst>
                                    </p:anim>
                                    <p:anim calcmode="lin" valueType="num">
                                      <p:cBhvr>
                                        <p:cTn id="10" dur="1600" decel="100000" fill="hold"/>
                                        <p:tgtEl>
                                          <p:spTgt spid="4"/>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600" decel="100000"/>
                                        <p:tgtEl>
                                          <p:spTgt spid="6"/>
                                        </p:tgtEl>
                                      </p:cBhvr>
                                    </p:animEffect>
                                    <p:anim calcmode="lin" valueType="num">
                                      <p:cBhvr>
                                        <p:cTn id="16" dur="1600" decel="100000" fill="hold"/>
                                        <p:tgtEl>
                                          <p:spTgt spid="6"/>
                                        </p:tgtEl>
                                        <p:attrNameLst>
                                          <p:attrName>style.rotation</p:attrName>
                                        </p:attrNameLst>
                                      </p:cBhvr>
                                      <p:tavLst>
                                        <p:tav tm="0">
                                          <p:val>
                                            <p:fltVal val="-90"/>
                                          </p:val>
                                        </p:tav>
                                        <p:tav tm="100000">
                                          <p:val>
                                            <p:fltVal val="0"/>
                                          </p:val>
                                        </p:tav>
                                      </p:tavLst>
                                    </p:anim>
                                    <p:anim calcmode="lin" valueType="num">
                                      <p:cBhvr>
                                        <p:cTn id="17" dur="1600" decel="100000" fill="hold"/>
                                        <p:tgtEl>
                                          <p:spTgt spid="6"/>
                                        </p:tgtEl>
                                        <p:attrNameLst>
                                          <p:attrName>ppt_x</p:attrName>
                                        </p:attrNameLst>
                                      </p:cBhvr>
                                      <p:tavLst>
                                        <p:tav tm="0">
                                          <p:val>
                                            <p:strVal val="#ppt_x+0.4"/>
                                          </p:val>
                                        </p:tav>
                                        <p:tav tm="100000">
                                          <p:val>
                                            <p:strVal val="#ppt_x-0.05"/>
                                          </p:val>
                                        </p:tav>
                                      </p:tavLst>
                                    </p:anim>
                                    <p:anim calcmode="lin" valueType="num">
                                      <p:cBhvr>
                                        <p:cTn id="18" dur="1600" decel="100000" fill="hold"/>
                                        <p:tgtEl>
                                          <p:spTgt spid="6"/>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770" decel="100000"/>
                                        <p:tgtEl>
                                          <p:spTgt spid="3"/>
                                        </p:tgtEl>
                                      </p:cBhvr>
                                    </p:animEffect>
                                    <p:animScale>
                                      <p:cBhvr>
                                        <p:cTn id="26" dur="770" decel="100000"/>
                                        <p:tgtEl>
                                          <p:spTgt spid="3"/>
                                        </p:tgtEl>
                                      </p:cBhvr>
                                      <p:from x="10000" y="10000"/>
                                      <p:to x="200000" y="450000"/>
                                    </p:animScale>
                                    <p:animScale>
                                      <p:cBhvr>
                                        <p:cTn id="27" dur="1230" accel="100000" fill="hold">
                                          <p:stCondLst>
                                            <p:cond delay="770"/>
                                          </p:stCondLst>
                                        </p:cTn>
                                        <p:tgtEl>
                                          <p:spTgt spid="3"/>
                                        </p:tgtEl>
                                      </p:cBhvr>
                                      <p:from x="200000" y="450000"/>
                                      <p:to x="100000" y="100000"/>
                                    </p:animScale>
                                    <p:set>
                                      <p:cBhvr>
                                        <p:cTn id="28" dur="770" fill="hold"/>
                                        <p:tgtEl>
                                          <p:spTgt spid="3"/>
                                        </p:tgtEl>
                                        <p:attrNameLst>
                                          <p:attrName>ppt_x</p:attrName>
                                        </p:attrNameLst>
                                      </p:cBhvr>
                                      <p:to>
                                        <p:strVal val="(0.5)"/>
                                      </p:to>
                                    </p:set>
                                    <p:anim from="(0.5)" to="(#ppt_x)" calcmode="lin" valueType="num">
                                      <p:cBhvr>
                                        <p:cTn id="29" dur="1230" accel="100000" fill="hold">
                                          <p:stCondLst>
                                            <p:cond delay="770"/>
                                          </p:stCondLst>
                                        </p:cTn>
                                        <p:tgtEl>
                                          <p:spTgt spid="3"/>
                                        </p:tgtEl>
                                        <p:attrNameLst>
                                          <p:attrName>ppt_x</p:attrName>
                                        </p:attrNameLst>
                                      </p:cBhvr>
                                    </p:anim>
                                    <p:set>
                                      <p:cBhvr>
                                        <p:cTn id="30" dur="770" fill="hold"/>
                                        <p:tgtEl>
                                          <p:spTgt spid="3"/>
                                        </p:tgtEl>
                                        <p:attrNameLst>
                                          <p:attrName>ppt_y</p:attrName>
                                        </p:attrNameLst>
                                      </p:cBhvr>
                                      <p:to>
                                        <p:strVal val="(#ppt_y+0.4)"/>
                                      </p:to>
                                    </p:set>
                                    <p:anim from="(#ppt_y+0.4)" to="(#ppt_y)" calcmode="lin" valueType="num">
                                      <p:cBhvr>
                                        <p:cTn id="31" dur="1230" accel="100000" fill="hold">
                                          <p:stCondLst>
                                            <p:cond delay="770"/>
                                          </p:stCondLst>
                                        </p:cTn>
                                        <p:tgtEl>
                                          <p:spTgt spid="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57158" y="500042"/>
            <a:ext cx="8286808" cy="1428760"/>
          </a:xfrm>
          <a:prstGeom prst="rect">
            <a:avLst/>
          </a:prstGeom>
        </p:spPr>
        <p:txBody>
          <a:bodyPr vert="horz" lIns="91440" tIns="45720" rIns="91440" bIns="45720" rtlCol="0" anchor="ctr">
            <a:normAutofit fontScale="82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:“يا أيها الناس</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اذكروا نعمة الله عليكم هل من خالق غير الله يرزقكم من السماء والأرض لا إله إلا هو فأنى تؤفكون”</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3" name="Titre 1"/>
          <p:cNvSpPr txBox="1">
            <a:spLocks/>
          </p:cNvSpPr>
          <p:nvPr/>
        </p:nvSpPr>
        <p:spPr>
          <a:xfrm>
            <a:off x="1071538" y="1714488"/>
            <a:ext cx="1046732" cy="467135"/>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err="1" smtClean="0">
                <a:ln>
                  <a:noFill/>
                </a:ln>
                <a:solidFill>
                  <a:srgbClr val="FF0000"/>
                </a:solidFill>
                <a:effectLst/>
                <a:uLnTx/>
                <a:uFillTx/>
                <a:latin typeface="+mj-lt"/>
                <a:ea typeface="+mj-ea"/>
                <a:cs typeface="+mj-cs"/>
              </a:rPr>
              <a:t>فاط</a:t>
            </a:r>
            <a:r>
              <a:rPr lang="ar-MA" sz="4400" b="1" dirty="0" smtClean="0">
                <a:solidFill>
                  <a:srgbClr val="FF0000"/>
                </a:solidFill>
                <a:latin typeface="+mj-lt"/>
                <a:ea typeface="+mj-ea"/>
                <a:cs typeface="+mj-cs"/>
              </a:rPr>
              <a:t>ـــ</a:t>
            </a:r>
            <a:r>
              <a:rPr kumimoji="0" lang="ar-MA" sz="4400" b="1" i="0" u="none" strike="noStrike" kern="1200" cap="none" spc="0" normalizeH="0" baseline="0" noProof="0" dirty="0" smtClean="0">
                <a:ln>
                  <a:noFill/>
                </a:ln>
                <a:solidFill>
                  <a:srgbClr val="FF0000"/>
                </a:solidFill>
                <a:effectLst/>
                <a:uLnTx/>
                <a:uFillTx/>
                <a:latin typeface="+mj-lt"/>
                <a:ea typeface="+mj-ea"/>
                <a:cs typeface="+mj-cs"/>
              </a:rPr>
              <a:t>ر</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4" name="Titre 1"/>
          <p:cNvSpPr txBox="1">
            <a:spLocks/>
          </p:cNvSpPr>
          <p:nvPr/>
        </p:nvSpPr>
        <p:spPr>
          <a:xfrm>
            <a:off x="0" y="2428868"/>
            <a:ext cx="8572528" cy="1000132"/>
          </a:xfrm>
          <a:prstGeom prst="rect">
            <a:avLst/>
          </a:prstGeom>
        </p:spPr>
        <p:txBody>
          <a:bodyPr vert="horz" lIns="91440" tIns="45720" rIns="91440" bIns="45720" rtlCol="0" anchor="ctr">
            <a:normAutofit fontScale="82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:“إن الله له ملك</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السموات والأرض يحيي ويميت ومالكم من دون الله من ولي ولا نصير”</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5" name="Titre 1"/>
          <p:cNvSpPr txBox="1">
            <a:spLocks/>
          </p:cNvSpPr>
          <p:nvPr/>
        </p:nvSpPr>
        <p:spPr>
          <a:xfrm>
            <a:off x="928662" y="3429000"/>
            <a:ext cx="1261046" cy="467135"/>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err="1" smtClean="0">
                <a:ln>
                  <a:noFill/>
                </a:ln>
                <a:solidFill>
                  <a:srgbClr val="FF0000"/>
                </a:solidFill>
                <a:effectLst/>
                <a:uLnTx/>
                <a:uFillTx/>
                <a:latin typeface="+mj-lt"/>
                <a:ea typeface="+mj-ea"/>
                <a:cs typeface="+mj-cs"/>
              </a:rPr>
              <a:t>ال</a:t>
            </a:r>
            <a:r>
              <a:rPr lang="ar-MA" sz="4400" b="1" dirty="0" smtClean="0">
                <a:solidFill>
                  <a:srgbClr val="FF0000"/>
                </a:solidFill>
                <a:latin typeface="+mj-lt"/>
                <a:ea typeface="+mj-ea"/>
                <a:cs typeface="+mj-cs"/>
              </a:rPr>
              <a:t>ت</a:t>
            </a:r>
            <a:r>
              <a:rPr kumimoji="0" lang="ar-MA" sz="4400" b="1" i="0" u="none" strike="noStrike" kern="1200" cap="none" spc="0" normalizeH="0" baseline="0" noProof="0" dirty="0" err="1" smtClean="0">
                <a:ln>
                  <a:noFill/>
                </a:ln>
                <a:solidFill>
                  <a:srgbClr val="FF0000"/>
                </a:solidFill>
                <a:effectLst/>
                <a:uLnTx/>
                <a:uFillTx/>
                <a:latin typeface="+mj-lt"/>
                <a:ea typeface="+mj-ea"/>
                <a:cs typeface="+mj-cs"/>
              </a:rPr>
              <a:t>وبـــة</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pic>
        <p:nvPicPr>
          <p:cNvPr id="4099" name="Picture 3"/>
          <p:cNvPicPr>
            <a:picLocks noChangeAspect="1" noChangeArrowheads="1"/>
          </p:cNvPicPr>
          <p:nvPr/>
        </p:nvPicPr>
        <p:blipFill>
          <a:blip r:embed="rId2"/>
          <a:srcRect/>
          <a:stretch>
            <a:fillRect/>
          </a:stretch>
        </p:blipFill>
        <p:spPr bwMode="auto">
          <a:xfrm>
            <a:off x="3590925" y="3714752"/>
            <a:ext cx="5553075" cy="314324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600" decel="100000"/>
                                        <p:tgtEl>
                                          <p:spTgt spid="3"/>
                                        </p:tgtEl>
                                      </p:cBhvr>
                                    </p:animEffect>
                                    <p:anim calcmode="lin" valueType="num">
                                      <p:cBhvr>
                                        <p:cTn id="8" dur="1600" decel="100000" fill="hold"/>
                                        <p:tgtEl>
                                          <p:spTgt spid="3"/>
                                        </p:tgtEl>
                                        <p:attrNameLst>
                                          <p:attrName>style.rotation</p:attrName>
                                        </p:attrNameLst>
                                      </p:cBhvr>
                                      <p:tavLst>
                                        <p:tav tm="0">
                                          <p:val>
                                            <p:fltVal val="-90"/>
                                          </p:val>
                                        </p:tav>
                                        <p:tav tm="100000">
                                          <p:val>
                                            <p:fltVal val="0"/>
                                          </p:val>
                                        </p:tav>
                                      </p:tavLst>
                                    </p:anim>
                                    <p:anim calcmode="lin" valueType="num">
                                      <p:cBhvr>
                                        <p:cTn id="9" dur="1600" decel="100000" fill="hold"/>
                                        <p:tgtEl>
                                          <p:spTgt spid="3"/>
                                        </p:tgtEl>
                                        <p:attrNameLst>
                                          <p:attrName>ppt_x</p:attrName>
                                        </p:attrNameLst>
                                      </p:cBhvr>
                                      <p:tavLst>
                                        <p:tav tm="0">
                                          <p:val>
                                            <p:strVal val="#ppt_x+0.4"/>
                                          </p:val>
                                        </p:tav>
                                        <p:tav tm="100000">
                                          <p:val>
                                            <p:strVal val="#ppt_x-0.05"/>
                                          </p:val>
                                        </p:tav>
                                      </p:tavLst>
                                    </p:anim>
                                    <p:anim calcmode="lin" valueType="num">
                                      <p:cBhvr>
                                        <p:cTn id="10" dur="1600" decel="100000" fill="hold"/>
                                        <p:tgtEl>
                                          <p:spTgt spid="3"/>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600" decel="100000"/>
                                        <p:tgtEl>
                                          <p:spTgt spid="2"/>
                                        </p:tgtEl>
                                      </p:cBhvr>
                                    </p:animEffect>
                                    <p:anim calcmode="lin" valueType="num">
                                      <p:cBhvr>
                                        <p:cTn id="16" dur="1600" decel="100000" fill="hold"/>
                                        <p:tgtEl>
                                          <p:spTgt spid="2"/>
                                        </p:tgtEl>
                                        <p:attrNameLst>
                                          <p:attrName>style.rotation</p:attrName>
                                        </p:attrNameLst>
                                      </p:cBhvr>
                                      <p:tavLst>
                                        <p:tav tm="0">
                                          <p:val>
                                            <p:fltVal val="-90"/>
                                          </p:val>
                                        </p:tav>
                                        <p:tav tm="100000">
                                          <p:val>
                                            <p:fltVal val="0"/>
                                          </p:val>
                                        </p:tav>
                                      </p:tavLst>
                                    </p:anim>
                                    <p:anim calcmode="lin" valueType="num">
                                      <p:cBhvr>
                                        <p:cTn id="17" dur="1600" decel="100000" fill="hold"/>
                                        <p:tgtEl>
                                          <p:spTgt spid="2"/>
                                        </p:tgtEl>
                                        <p:attrNameLst>
                                          <p:attrName>ppt_x</p:attrName>
                                        </p:attrNameLst>
                                      </p:cBhvr>
                                      <p:tavLst>
                                        <p:tav tm="0">
                                          <p:val>
                                            <p:strVal val="#ppt_x+0.4"/>
                                          </p:val>
                                        </p:tav>
                                        <p:tav tm="100000">
                                          <p:val>
                                            <p:strVal val="#ppt_x-0.05"/>
                                          </p:val>
                                        </p:tav>
                                      </p:tavLst>
                                    </p:anim>
                                    <p:anim calcmode="lin" valueType="num">
                                      <p:cBhvr>
                                        <p:cTn id="18" dur="1600" decel="100000" fill="hold"/>
                                        <p:tgtEl>
                                          <p:spTgt spid="2"/>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600" decel="100000"/>
                                        <p:tgtEl>
                                          <p:spTgt spid="5"/>
                                        </p:tgtEl>
                                      </p:cBhvr>
                                    </p:animEffect>
                                    <p:anim calcmode="lin" valueType="num">
                                      <p:cBhvr>
                                        <p:cTn id="26" dur="1600" decel="100000" fill="hold"/>
                                        <p:tgtEl>
                                          <p:spTgt spid="5"/>
                                        </p:tgtEl>
                                        <p:attrNameLst>
                                          <p:attrName>style.rotation</p:attrName>
                                        </p:attrNameLst>
                                      </p:cBhvr>
                                      <p:tavLst>
                                        <p:tav tm="0">
                                          <p:val>
                                            <p:fltVal val="-90"/>
                                          </p:val>
                                        </p:tav>
                                        <p:tav tm="100000">
                                          <p:val>
                                            <p:fltVal val="0"/>
                                          </p:val>
                                        </p:tav>
                                      </p:tavLst>
                                    </p:anim>
                                    <p:anim calcmode="lin" valueType="num">
                                      <p:cBhvr>
                                        <p:cTn id="27" dur="1600" decel="100000" fill="hold"/>
                                        <p:tgtEl>
                                          <p:spTgt spid="5"/>
                                        </p:tgtEl>
                                        <p:attrNameLst>
                                          <p:attrName>ppt_x</p:attrName>
                                        </p:attrNameLst>
                                      </p:cBhvr>
                                      <p:tavLst>
                                        <p:tav tm="0">
                                          <p:val>
                                            <p:strVal val="#ppt_x+0.4"/>
                                          </p:val>
                                        </p:tav>
                                        <p:tav tm="100000">
                                          <p:val>
                                            <p:strVal val="#ppt_x-0.05"/>
                                          </p:val>
                                        </p:tav>
                                      </p:tavLst>
                                    </p:anim>
                                    <p:anim calcmode="lin" valueType="num">
                                      <p:cBhvr>
                                        <p:cTn id="28" dur="1600" decel="100000" fill="hold"/>
                                        <p:tgtEl>
                                          <p:spTgt spid="5"/>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600" decel="100000"/>
                                        <p:tgtEl>
                                          <p:spTgt spid="4"/>
                                        </p:tgtEl>
                                      </p:cBhvr>
                                    </p:animEffect>
                                    <p:anim calcmode="lin" valueType="num">
                                      <p:cBhvr>
                                        <p:cTn id="34" dur="1600" decel="100000" fill="hold"/>
                                        <p:tgtEl>
                                          <p:spTgt spid="4"/>
                                        </p:tgtEl>
                                        <p:attrNameLst>
                                          <p:attrName>style.rotation</p:attrName>
                                        </p:attrNameLst>
                                      </p:cBhvr>
                                      <p:tavLst>
                                        <p:tav tm="0">
                                          <p:val>
                                            <p:fltVal val="-90"/>
                                          </p:val>
                                        </p:tav>
                                        <p:tav tm="100000">
                                          <p:val>
                                            <p:fltVal val="0"/>
                                          </p:val>
                                        </p:tav>
                                      </p:tavLst>
                                    </p:anim>
                                    <p:anim calcmode="lin" valueType="num">
                                      <p:cBhvr>
                                        <p:cTn id="35" dur="1600" decel="100000" fill="hold"/>
                                        <p:tgtEl>
                                          <p:spTgt spid="4"/>
                                        </p:tgtEl>
                                        <p:attrNameLst>
                                          <p:attrName>ppt_x</p:attrName>
                                        </p:attrNameLst>
                                      </p:cBhvr>
                                      <p:tavLst>
                                        <p:tav tm="0">
                                          <p:val>
                                            <p:strVal val="#ppt_x+0.4"/>
                                          </p:val>
                                        </p:tav>
                                        <p:tav tm="100000">
                                          <p:val>
                                            <p:strVal val="#ppt_x-0.05"/>
                                          </p:val>
                                        </p:tav>
                                      </p:tavLst>
                                    </p:anim>
                                    <p:anim calcmode="lin" valueType="num">
                                      <p:cBhvr>
                                        <p:cTn id="36" dur="1600" decel="100000" fill="hold"/>
                                        <p:tgtEl>
                                          <p:spTgt spid="4"/>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1" presetClass="entr" presetSubtype="0" fill="hold" nodeType="clickEffect">
                                  <p:stCondLst>
                                    <p:cond delay="0"/>
                                  </p:stCondLst>
                                  <p:childTnLst>
                                    <p:set>
                                      <p:cBhvr>
                                        <p:cTn id="42" dur="1" fill="hold">
                                          <p:stCondLst>
                                            <p:cond delay="0"/>
                                          </p:stCondLst>
                                        </p:cTn>
                                        <p:tgtEl>
                                          <p:spTgt spid="4099"/>
                                        </p:tgtEl>
                                        <p:attrNameLst>
                                          <p:attrName>style.visibility</p:attrName>
                                        </p:attrNameLst>
                                      </p:cBhvr>
                                      <p:to>
                                        <p:strVal val="visible"/>
                                      </p:to>
                                    </p:set>
                                    <p:animEffect transition="in" filter="fade">
                                      <p:cBhvr>
                                        <p:cTn id="43" dur="770" decel="100000"/>
                                        <p:tgtEl>
                                          <p:spTgt spid="4099"/>
                                        </p:tgtEl>
                                      </p:cBhvr>
                                    </p:animEffect>
                                    <p:animScale>
                                      <p:cBhvr>
                                        <p:cTn id="44" dur="770" decel="100000"/>
                                        <p:tgtEl>
                                          <p:spTgt spid="4099"/>
                                        </p:tgtEl>
                                      </p:cBhvr>
                                      <p:from x="10000" y="10000"/>
                                      <p:to x="200000" y="450000"/>
                                    </p:animScale>
                                    <p:animScale>
                                      <p:cBhvr>
                                        <p:cTn id="45" dur="1230" accel="100000" fill="hold">
                                          <p:stCondLst>
                                            <p:cond delay="770"/>
                                          </p:stCondLst>
                                        </p:cTn>
                                        <p:tgtEl>
                                          <p:spTgt spid="4099"/>
                                        </p:tgtEl>
                                      </p:cBhvr>
                                      <p:from x="200000" y="450000"/>
                                      <p:to x="100000" y="100000"/>
                                    </p:animScale>
                                    <p:set>
                                      <p:cBhvr>
                                        <p:cTn id="46" dur="770" fill="hold"/>
                                        <p:tgtEl>
                                          <p:spTgt spid="4099"/>
                                        </p:tgtEl>
                                        <p:attrNameLst>
                                          <p:attrName>ppt_x</p:attrName>
                                        </p:attrNameLst>
                                      </p:cBhvr>
                                      <p:to>
                                        <p:strVal val="(0.5)"/>
                                      </p:to>
                                    </p:set>
                                    <p:anim from="(0.5)" to="(#ppt_x)" calcmode="lin" valueType="num">
                                      <p:cBhvr>
                                        <p:cTn id="47" dur="1230" accel="100000" fill="hold">
                                          <p:stCondLst>
                                            <p:cond delay="770"/>
                                          </p:stCondLst>
                                        </p:cTn>
                                        <p:tgtEl>
                                          <p:spTgt spid="4099"/>
                                        </p:tgtEl>
                                        <p:attrNameLst>
                                          <p:attrName>ppt_x</p:attrName>
                                        </p:attrNameLst>
                                      </p:cBhvr>
                                    </p:anim>
                                    <p:set>
                                      <p:cBhvr>
                                        <p:cTn id="48" dur="770" fill="hold"/>
                                        <p:tgtEl>
                                          <p:spTgt spid="4099"/>
                                        </p:tgtEl>
                                        <p:attrNameLst>
                                          <p:attrName>ppt_y</p:attrName>
                                        </p:attrNameLst>
                                      </p:cBhvr>
                                      <p:to>
                                        <p:strVal val="(#ppt_y+0.4)"/>
                                      </p:to>
                                    </p:set>
                                    <p:anim from="(#ppt_y+0.4)" to="(#ppt_y)" calcmode="lin" valueType="num">
                                      <p:cBhvr>
                                        <p:cTn id="49" dur="1230" accel="100000" fill="hold">
                                          <p:stCondLst>
                                            <p:cond delay="770"/>
                                          </p:stCondLst>
                                        </p:cTn>
                                        <p:tgtEl>
                                          <p:spTgt spid="409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285720" y="428604"/>
            <a:ext cx="8261970" cy="1500198"/>
          </a:xfrm>
          <a:prstGeom prst="rect">
            <a:avLst/>
          </a:prstGeom>
        </p:spPr>
        <p:txBody>
          <a:bodyPr vert="horz" lIns="91440" tIns="45720" rIns="91440" bIns="45720" rtlCol="0" anchor="ctr">
            <a:normAutofit fontScale="82500" lnSpcReduction="20000"/>
          </a:bodyPr>
          <a:lstStyle/>
          <a:p>
            <a:pPr marL="0" marR="0" lvl="0" indent="0" algn="just" defTabSz="914400" rtl="1"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:“الذي خلقني فهو يهديني والذي يطعمني ويسقيني وإذا مرضت فهو يشفيني والذي يميتني </a:t>
            </a:r>
            <a:r>
              <a:rPr lang="ar-MA" sz="4400" dirty="0" smtClean="0">
                <a:latin typeface="+mj-lt"/>
                <a:ea typeface="+mj-ea"/>
                <a:cs typeface="Simplified Arabic" pitchFamily="2" charset="-78"/>
              </a:rPr>
              <a:t>ث</a:t>
            </a: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م يحيين والذي أطمع أن يغفر لي خطيئتي يوم الدين</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785786" y="2071678"/>
            <a:ext cx="1454641" cy="467135"/>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mj-cs"/>
              </a:rPr>
              <a:t>الشعـــراء</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pic>
        <p:nvPicPr>
          <p:cNvPr id="5" name="Picture 2"/>
          <p:cNvPicPr>
            <a:picLocks noChangeAspect="1" noChangeArrowheads="1"/>
          </p:cNvPicPr>
          <p:nvPr/>
        </p:nvPicPr>
        <p:blipFill>
          <a:blip r:embed="rId2">
            <a:lum bright="7000"/>
          </a:blip>
          <a:srcRect/>
          <a:stretch>
            <a:fillRect/>
          </a:stretch>
        </p:blipFill>
        <p:spPr bwMode="auto">
          <a:xfrm>
            <a:off x="2571736" y="2329307"/>
            <a:ext cx="6572264" cy="4528693"/>
          </a:xfrm>
          <a:prstGeom prst="rect">
            <a:avLst/>
          </a:prstGeom>
          <a:noFill/>
          <a:ln w="9525" cmpd="sng">
            <a:solidFill>
              <a:srgbClr val="FF0000"/>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600" decel="100000"/>
                                        <p:tgtEl>
                                          <p:spTgt spid="3"/>
                                        </p:tgtEl>
                                      </p:cBhvr>
                                    </p:animEffect>
                                    <p:anim calcmode="lin" valueType="num">
                                      <p:cBhvr>
                                        <p:cTn id="8" dur="1600" decel="100000" fill="hold"/>
                                        <p:tgtEl>
                                          <p:spTgt spid="3"/>
                                        </p:tgtEl>
                                        <p:attrNameLst>
                                          <p:attrName>style.rotation</p:attrName>
                                        </p:attrNameLst>
                                      </p:cBhvr>
                                      <p:tavLst>
                                        <p:tav tm="0">
                                          <p:val>
                                            <p:fltVal val="-90"/>
                                          </p:val>
                                        </p:tav>
                                        <p:tav tm="100000">
                                          <p:val>
                                            <p:fltVal val="0"/>
                                          </p:val>
                                        </p:tav>
                                      </p:tavLst>
                                    </p:anim>
                                    <p:anim calcmode="lin" valueType="num">
                                      <p:cBhvr>
                                        <p:cTn id="9" dur="1600" decel="100000" fill="hold"/>
                                        <p:tgtEl>
                                          <p:spTgt spid="3"/>
                                        </p:tgtEl>
                                        <p:attrNameLst>
                                          <p:attrName>ppt_x</p:attrName>
                                        </p:attrNameLst>
                                      </p:cBhvr>
                                      <p:tavLst>
                                        <p:tav tm="0">
                                          <p:val>
                                            <p:strVal val="#ppt_x+0.4"/>
                                          </p:val>
                                        </p:tav>
                                        <p:tav tm="100000">
                                          <p:val>
                                            <p:strVal val="#ppt_x-0.05"/>
                                          </p:val>
                                        </p:tav>
                                      </p:tavLst>
                                    </p:anim>
                                    <p:anim calcmode="lin" valueType="num">
                                      <p:cBhvr>
                                        <p:cTn id="10" dur="1600" decel="100000" fill="hold"/>
                                        <p:tgtEl>
                                          <p:spTgt spid="3"/>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600" decel="100000"/>
                                        <p:tgtEl>
                                          <p:spTgt spid="4"/>
                                        </p:tgtEl>
                                      </p:cBhvr>
                                    </p:animEffect>
                                    <p:anim calcmode="lin" valueType="num">
                                      <p:cBhvr>
                                        <p:cTn id="16" dur="1600" decel="100000" fill="hold"/>
                                        <p:tgtEl>
                                          <p:spTgt spid="4"/>
                                        </p:tgtEl>
                                        <p:attrNameLst>
                                          <p:attrName>style.rotation</p:attrName>
                                        </p:attrNameLst>
                                      </p:cBhvr>
                                      <p:tavLst>
                                        <p:tav tm="0">
                                          <p:val>
                                            <p:fltVal val="-90"/>
                                          </p:val>
                                        </p:tav>
                                        <p:tav tm="100000">
                                          <p:val>
                                            <p:fltVal val="0"/>
                                          </p:val>
                                        </p:tav>
                                      </p:tavLst>
                                    </p:anim>
                                    <p:anim calcmode="lin" valueType="num">
                                      <p:cBhvr>
                                        <p:cTn id="17" dur="1600" decel="100000" fill="hold"/>
                                        <p:tgtEl>
                                          <p:spTgt spid="4"/>
                                        </p:tgtEl>
                                        <p:attrNameLst>
                                          <p:attrName>ppt_x</p:attrName>
                                        </p:attrNameLst>
                                      </p:cBhvr>
                                      <p:tavLst>
                                        <p:tav tm="0">
                                          <p:val>
                                            <p:strVal val="#ppt_x+0.4"/>
                                          </p:val>
                                        </p:tav>
                                        <p:tav tm="100000">
                                          <p:val>
                                            <p:strVal val="#ppt_x-0.05"/>
                                          </p:val>
                                        </p:tav>
                                      </p:tavLst>
                                    </p:anim>
                                    <p:anim calcmode="lin" valueType="num">
                                      <p:cBhvr>
                                        <p:cTn id="18" dur="1600" decel="100000" fill="hold"/>
                                        <p:tgtEl>
                                          <p:spTgt spid="4"/>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770" decel="100000"/>
                                        <p:tgtEl>
                                          <p:spTgt spid="5"/>
                                        </p:tgtEl>
                                      </p:cBhvr>
                                    </p:animEffect>
                                    <p:animScale>
                                      <p:cBhvr>
                                        <p:cTn id="26" dur="770" decel="100000"/>
                                        <p:tgtEl>
                                          <p:spTgt spid="5"/>
                                        </p:tgtEl>
                                      </p:cBhvr>
                                      <p:from x="10000" y="10000"/>
                                      <p:to x="200000" y="450000"/>
                                    </p:animScale>
                                    <p:animScale>
                                      <p:cBhvr>
                                        <p:cTn id="27" dur="1230" accel="100000" fill="hold">
                                          <p:stCondLst>
                                            <p:cond delay="770"/>
                                          </p:stCondLst>
                                        </p:cTn>
                                        <p:tgtEl>
                                          <p:spTgt spid="5"/>
                                        </p:tgtEl>
                                      </p:cBhvr>
                                      <p:from x="200000" y="450000"/>
                                      <p:to x="100000" y="100000"/>
                                    </p:animScale>
                                    <p:set>
                                      <p:cBhvr>
                                        <p:cTn id="28" dur="770" fill="hold"/>
                                        <p:tgtEl>
                                          <p:spTgt spid="5"/>
                                        </p:tgtEl>
                                        <p:attrNameLst>
                                          <p:attrName>ppt_x</p:attrName>
                                        </p:attrNameLst>
                                      </p:cBhvr>
                                      <p:to>
                                        <p:strVal val="(0.5)"/>
                                      </p:to>
                                    </p:set>
                                    <p:anim from="(0.5)" to="(#ppt_x)" calcmode="lin" valueType="num">
                                      <p:cBhvr>
                                        <p:cTn id="29" dur="1230" accel="100000" fill="hold">
                                          <p:stCondLst>
                                            <p:cond delay="770"/>
                                          </p:stCondLst>
                                        </p:cTn>
                                        <p:tgtEl>
                                          <p:spTgt spid="5"/>
                                        </p:tgtEl>
                                        <p:attrNameLst>
                                          <p:attrName>ppt_x</p:attrName>
                                        </p:attrNameLst>
                                      </p:cBhvr>
                                    </p:anim>
                                    <p:set>
                                      <p:cBhvr>
                                        <p:cTn id="30" dur="770" fill="hold"/>
                                        <p:tgtEl>
                                          <p:spTgt spid="5"/>
                                        </p:tgtEl>
                                        <p:attrNameLst>
                                          <p:attrName>ppt_y</p:attrName>
                                        </p:attrNameLst>
                                      </p:cBhvr>
                                      <p:to>
                                        <p:strVal val="(#ppt_y+0.4)"/>
                                      </p:to>
                                    </p:set>
                                    <p:anim from="(#ppt_y+0.4)" to="(#ppt_y)" calcmode="lin" valueType="num">
                                      <p:cBhvr>
                                        <p:cTn id="31"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571472" y="500042"/>
            <a:ext cx="8119094" cy="1167881"/>
          </a:xfrm>
          <a:prstGeom prst="rect">
            <a:avLst/>
          </a:prstGeom>
        </p:spPr>
        <p:txBody>
          <a:bodyPr vert="horz" lIns="91440" tIns="45720" rIns="91440" bIns="45720" rtlCol="0" anchor="ctr">
            <a:normAutofit fontScale="900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تعالى :“وما بكم</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من نعمة فمن الله ثم إذا مسكم الضر فإليه تجأرون”</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3" name="Titre 1"/>
          <p:cNvSpPr txBox="1">
            <a:spLocks/>
          </p:cNvSpPr>
          <p:nvPr/>
        </p:nvSpPr>
        <p:spPr>
          <a:xfrm>
            <a:off x="2071670" y="1428736"/>
            <a:ext cx="975294" cy="467135"/>
          </a:xfrm>
          <a:prstGeom prst="rect">
            <a:avLst/>
          </a:prstGeom>
        </p:spPr>
        <p:txBody>
          <a:bodyPr vert="horz" lIns="91440" tIns="45720" rIns="91440" bIns="45720" rtlCol="0" anchor="ctr">
            <a:normAutofit fontScale="600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err="1" smtClean="0">
                <a:ln>
                  <a:noFill/>
                </a:ln>
                <a:solidFill>
                  <a:srgbClr val="FF0000"/>
                </a:solidFill>
                <a:effectLst/>
                <a:uLnTx/>
                <a:uFillTx/>
                <a:latin typeface="+mj-lt"/>
                <a:ea typeface="+mj-ea"/>
                <a:cs typeface="Simplified Arabic" pitchFamily="2" charset="-78"/>
              </a:rPr>
              <a:t>النح</a:t>
            </a:r>
            <a:r>
              <a:rPr lang="ar-MA" sz="4400" b="1" dirty="0" smtClean="0">
                <a:solidFill>
                  <a:srgbClr val="FF0000"/>
                </a:solidFill>
                <a:latin typeface="+mj-lt"/>
                <a:ea typeface="+mj-ea"/>
                <a:cs typeface="Simplified Arabic" pitchFamily="2" charset="-78"/>
              </a:rPr>
              <a:t>ـ</a:t>
            </a:r>
            <a:r>
              <a:rPr kumimoji="0" lang="ar-MA"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rPr>
              <a:t>ل</a:t>
            </a:r>
            <a:endParaRPr kumimoji="0" lang="fr-FR" sz="4400" b="1" i="0" u="none" strike="noStrike" kern="1200" cap="none" spc="0" normalizeH="0" baseline="0" noProof="0" dirty="0" smtClean="0">
              <a:ln>
                <a:noFill/>
              </a:ln>
              <a:solidFill>
                <a:srgbClr val="FF0000"/>
              </a:solidFill>
              <a:effectLst/>
              <a:uLnTx/>
              <a:uFillTx/>
              <a:latin typeface="+mj-lt"/>
              <a:ea typeface="+mj-ea"/>
              <a:cs typeface="Simplified Arabic" pitchFamily="2" charset="-78"/>
            </a:endParaRPr>
          </a:p>
        </p:txBody>
      </p:sp>
      <p:sp>
        <p:nvSpPr>
          <p:cNvPr id="4" name="Titre 1"/>
          <p:cNvSpPr txBox="1">
            <a:spLocks/>
          </p:cNvSpPr>
          <p:nvPr/>
        </p:nvSpPr>
        <p:spPr>
          <a:xfrm>
            <a:off x="642910" y="1928802"/>
            <a:ext cx="7976218" cy="1167881"/>
          </a:xfrm>
          <a:prstGeom prst="rect">
            <a:avLst/>
          </a:prstGeom>
        </p:spPr>
        <p:txBody>
          <a:bodyPr vert="horz" lIns="91440" tIns="45720" rIns="91440" bIns="45720" rtlCol="0" anchor="ctr">
            <a:normAutofit fontScale="82500" lnSpcReduction="100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0" i="0" u="none" strike="noStrike" kern="1200" cap="none" spc="0" normalizeH="0" baseline="0" noProof="0" dirty="0" smtClean="0">
                <a:ln>
                  <a:noFill/>
                </a:ln>
                <a:solidFill>
                  <a:schemeClr val="tx1"/>
                </a:solidFill>
                <a:effectLst/>
                <a:uLnTx/>
                <a:uFillTx/>
                <a:latin typeface="+mj-lt"/>
                <a:ea typeface="+mj-ea"/>
                <a:cs typeface="Simplified Arabic" pitchFamily="2" charset="-78"/>
              </a:rPr>
              <a:t>قال عليه الصلاة والسلام :“يا أيها الناس أحبوا الله</a:t>
            </a:r>
            <a:r>
              <a:rPr kumimoji="0" lang="ar-MA" sz="4400" b="0" i="0" u="none" strike="noStrike" kern="1200" cap="none" spc="0" normalizeH="0" noProof="0" dirty="0" smtClean="0">
                <a:ln>
                  <a:noFill/>
                </a:ln>
                <a:solidFill>
                  <a:schemeClr val="tx1"/>
                </a:solidFill>
                <a:effectLst/>
                <a:uLnTx/>
                <a:uFillTx/>
                <a:latin typeface="+mj-lt"/>
                <a:ea typeface="+mj-ea"/>
                <a:cs typeface="Simplified Arabic" pitchFamily="2" charset="-78"/>
              </a:rPr>
              <a:t> من كل قلوبكم، أحبوا الله لما يغذوكم به من نعم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9" name="Titre 1"/>
          <p:cNvSpPr txBox="1">
            <a:spLocks/>
          </p:cNvSpPr>
          <p:nvPr/>
        </p:nvSpPr>
        <p:spPr>
          <a:xfrm>
            <a:off x="428596" y="3286124"/>
            <a:ext cx="8261970" cy="2071702"/>
          </a:xfrm>
          <a:prstGeom prst="rect">
            <a:avLst/>
          </a:prstGeom>
        </p:spPr>
        <p:txBody>
          <a:bodyPr vert="horz" lIns="91440" tIns="45720" rIns="91440" bIns="45720" rtlCol="0" anchor="ctr">
            <a:normAutofit fontScale="850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dirty="0" smtClean="0">
                <a:latin typeface="+mj-lt"/>
                <a:ea typeface="+mj-ea"/>
                <a:cs typeface="Simplified Arabic" pitchFamily="2" charset="-78"/>
              </a:rPr>
              <a:t>“ إذا هم عبدي بحسنة ولم يعملها كتبتها له حسنة فإن هو عملها كتبتها له عشر حسنات إلى سبعمائة ضعف وإذا هم بسيئة لم يعملها لم أكتبها عليه فإن عملها كتبتها سيئة واحدة ”</a:t>
            </a:r>
            <a:r>
              <a:rPr lang="fr-FR" sz="4400" dirty="0" smtClean="0">
                <a:latin typeface="+mj-lt"/>
                <a:ea typeface="+mj-ea"/>
                <a:cs typeface="Simplified Arabic" pitchFamily="2" charset="-78"/>
              </a:rPr>
              <a:t> </a:t>
            </a:r>
            <a:r>
              <a:rPr lang="en-US" sz="4400" dirty="0" smtClean="0">
                <a:latin typeface="+mj-lt"/>
                <a:ea typeface="+mj-ea"/>
                <a:cs typeface="Simplified Arabic" pitchFamily="2" charset="-78"/>
              </a:rPr>
              <a:t> </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600" decel="100000"/>
                                        <p:tgtEl>
                                          <p:spTgt spid="3"/>
                                        </p:tgtEl>
                                      </p:cBhvr>
                                    </p:animEffect>
                                    <p:anim calcmode="lin" valueType="num">
                                      <p:cBhvr>
                                        <p:cTn id="16" dur="1600" decel="100000" fill="hold"/>
                                        <p:tgtEl>
                                          <p:spTgt spid="3"/>
                                        </p:tgtEl>
                                        <p:attrNameLst>
                                          <p:attrName>style.rotation</p:attrName>
                                        </p:attrNameLst>
                                      </p:cBhvr>
                                      <p:tavLst>
                                        <p:tav tm="0">
                                          <p:val>
                                            <p:fltVal val="-90"/>
                                          </p:val>
                                        </p:tav>
                                        <p:tav tm="100000">
                                          <p:val>
                                            <p:fltVal val="0"/>
                                          </p:val>
                                        </p:tav>
                                      </p:tavLst>
                                    </p:anim>
                                    <p:anim calcmode="lin" valueType="num">
                                      <p:cBhvr>
                                        <p:cTn id="17" dur="1600" decel="100000" fill="hold"/>
                                        <p:tgtEl>
                                          <p:spTgt spid="3"/>
                                        </p:tgtEl>
                                        <p:attrNameLst>
                                          <p:attrName>ppt_x</p:attrName>
                                        </p:attrNameLst>
                                      </p:cBhvr>
                                      <p:tavLst>
                                        <p:tav tm="0">
                                          <p:val>
                                            <p:strVal val="#ppt_x+0.4"/>
                                          </p:val>
                                        </p:tav>
                                        <p:tav tm="100000">
                                          <p:val>
                                            <p:strVal val="#ppt_x-0.05"/>
                                          </p:val>
                                        </p:tav>
                                      </p:tavLst>
                                    </p:anim>
                                    <p:anim calcmode="lin" valueType="num">
                                      <p:cBhvr>
                                        <p:cTn id="18" dur="1600" decel="100000" fill="hold"/>
                                        <p:tgtEl>
                                          <p:spTgt spid="3"/>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600" decel="100000"/>
                                        <p:tgtEl>
                                          <p:spTgt spid="4"/>
                                        </p:tgtEl>
                                      </p:cBhvr>
                                    </p:animEffect>
                                    <p:anim calcmode="lin" valueType="num">
                                      <p:cBhvr>
                                        <p:cTn id="26" dur="1600" decel="100000" fill="hold"/>
                                        <p:tgtEl>
                                          <p:spTgt spid="4"/>
                                        </p:tgtEl>
                                        <p:attrNameLst>
                                          <p:attrName>style.rotation</p:attrName>
                                        </p:attrNameLst>
                                      </p:cBhvr>
                                      <p:tavLst>
                                        <p:tav tm="0">
                                          <p:val>
                                            <p:fltVal val="-90"/>
                                          </p:val>
                                        </p:tav>
                                        <p:tav tm="100000">
                                          <p:val>
                                            <p:fltVal val="0"/>
                                          </p:val>
                                        </p:tav>
                                      </p:tavLst>
                                    </p:anim>
                                    <p:anim calcmode="lin" valueType="num">
                                      <p:cBhvr>
                                        <p:cTn id="27" dur="1600" decel="100000" fill="hold"/>
                                        <p:tgtEl>
                                          <p:spTgt spid="4"/>
                                        </p:tgtEl>
                                        <p:attrNameLst>
                                          <p:attrName>ppt_x</p:attrName>
                                        </p:attrNameLst>
                                      </p:cBhvr>
                                      <p:tavLst>
                                        <p:tav tm="0">
                                          <p:val>
                                            <p:strVal val="#ppt_x+0.4"/>
                                          </p:val>
                                        </p:tav>
                                        <p:tav tm="100000">
                                          <p:val>
                                            <p:strVal val="#ppt_x-0.05"/>
                                          </p:val>
                                        </p:tav>
                                      </p:tavLst>
                                    </p:anim>
                                    <p:anim calcmode="lin" valueType="num">
                                      <p:cBhvr>
                                        <p:cTn id="28" dur="1600" decel="100000" fill="hold"/>
                                        <p:tgtEl>
                                          <p:spTgt spid="4"/>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600" decel="100000"/>
                                        <p:tgtEl>
                                          <p:spTgt spid="9"/>
                                        </p:tgtEl>
                                      </p:cBhvr>
                                    </p:animEffect>
                                    <p:anim calcmode="lin" valueType="num">
                                      <p:cBhvr>
                                        <p:cTn id="34" dur="1600" decel="100000" fill="hold"/>
                                        <p:tgtEl>
                                          <p:spTgt spid="9"/>
                                        </p:tgtEl>
                                        <p:attrNameLst>
                                          <p:attrName>style.rotation</p:attrName>
                                        </p:attrNameLst>
                                      </p:cBhvr>
                                      <p:tavLst>
                                        <p:tav tm="0">
                                          <p:val>
                                            <p:fltVal val="-90"/>
                                          </p:val>
                                        </p:tav>
                                        <p:tav tm="100000">
                                          <p:val>
                                            <p:fltVal val="0"/>
                                          </p:val>
                                        </p:tav>
                                      </p:tavLst>
                                    </p:anim>
                                    <p:anim calcmode="lin" valueType="num">
                                      <p:cBhvr>
                                        <p:cTn id="35" dur="1600" decel="100000" fill="hold"/>
                                        <p:tgtEl>
                                          <p:spTgt spid="9"/>
                                        </p:tgtEl>
                                        <p:attrNameLst>
                                          <p:attrName>ppt_x</p:attrName>
                                        </p:attrNameLst>
                                      </p:cBhvr>
                                      <p:tavLst>
                                        <p:tav tm="0">
                                          <p:val>
                                            <p:strVal val="#ppt_x+0.4"/>
                                          </p:val>
                                        </p:tav>
                                        <p:tav tm="100000">
                                          <p:val>
                                            <p:strVal val="#ppt_x-0.05"/>
                                          </p:val>
                                        </p:tav>
                                      </p:tavLst>
                                    </p:anim>
                                    <p:anim calcmode="lin" valueType="num">
                                      <p:cBhvr>
                                        <p:cTn id="36" dur="1600" decel="100000" fill="hold"/>
                                        <p:tgtEl>
                                          <p:spTgt spid="9"/>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571736" y="428604"/>
            <a:ext cx="4286280" cy="785818"/>
          </a:xfrm>
          <a:prstGeom prst="rect">
            <a:avLst/>
          </a:prstGeom>
        </p:spPr>
        <p:txBody>
          <a:bodyPr vert="horz" lIns="91440" tIns="45720" rIns="91440" bIns="45720" rtlCol="0" anchor="ctr">
            <a:normAutofit fontScale="97500"/>
          </a:bodyPr>
          <a:lstStyle/>
          <a:p>
            <a:pPr marL="0" marR="0" lvl="0" indent="0" algn="r" defTabSz="914400" eaLnBrk="1" fontAlgn="auto" latinLnBrk="0" hangingPunct="1">
              <a:lnSpc>
                <a:spcPct val="100000"/>
              </a:lnSpc>
              <a:spcBef>
                <a:spcPct val="0"/>
              </a:spcBef>
              <a:spcAft>
                <a:spcPts val="0"/>
              </a:spcAft>
              <a:buClrTx/>
              <a:buSzTx/>
              <a:buFontTx/>
              <a:buNone/>
              <a:tabLst/>
              <a:defRPr/>
            </a:pPr>
            <a:r>
              <a:rPr kumimoji="0" lang="ar-MA" sz="4400" b="1" i="0" u="none" strike="noStrike" kern="1200" cap="none" spc="0" normalizeH="0" baseline="0" noProof="0" dirty="0" smtClean="0">
                <a:ln>
                  <a:noFill/>
                </a:ln>
                <a:solidFill>
                  <a:srgbClr val="FF0000"/>
                </a:solidFill>
                <a:effectLst/>
                <a:uLnTx/>
                <a:uFillTx/>
                <a:latin typeface="+mj-lt"/>
                <a:ea typeface="+mj-ea"/>
                <a:cs typeface="+mj-cs"/>
              </a:rPr>
              <a:t>ثمرات محبة الله لعبده</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3" name="Titre 1"/>
          <p:cNvSpPr txBox="1">
            <a:spLocks/>
          </p:cNvSpPr>
          <p:nvPr/>
        </p:nvSpPr>
        <p:spPr>
          <a:xfrm>
            <a:off x="3000364" y="1428736"/>
            <a:ext cx="5618764" cy="642942"/>
          </a:xfrm>
          <a:prstGeom prst="rect">
            <a:avLst/>
          </a:prstGeom>
        </p:spPr>
        <p:txBody>
          <a:bodyPr vert="horz" lIns="91440" tIns="45720" rIns="91440" bIns="45720" rtlCol="0" anchor="ctr">
            <a:normAutofit fontScale="67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i="1" dirty="0" smtClean="0">
                <a:latin typeface="+mj-lt"/>
                <a:ea typeface="+mj-ea"/>
                <a:cs typeface="Simplified Arabic" pitchFamily="2" charset="-78"/>
              </a:rPr>
              <a:t>1-أن يجعل الله له المحبة في أهل الأرض</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4" name="Titre 1"/>
          <p:cNvSpPr txBox="1">
            <a:spLocks/>
          </p:cNvSpPr>
          <p:nvPr/>
        </p:nvSpPr>
        <p:spPr>
          <a:xfrm>
            <a:off x="642910" y="2928934"/>
            <a:ext cx="7929618" cy="1643074"/>
          </a:xfrm>
          <a:prstGeom prst="rect">
            <a:avLst/>
          </a:prstGeom>
        </p:spPr>
        <p:txBody>
          <a:bodyPr vert="horz" lIns="91440" tIns="45720" rIns="91440" bIns="45720" rtlCol="0" anchor="ctr">
            <a:normAutofit fontScale="70000" lnSpcReduction="20000"/>
          </a:bodyPr>
          <a:lstStyle/>
          <a:p>
            <a:pPr lvl="0" algn="just" rtl="1">
              <a:spcBef>
                <a:spcPct val="0"/>
              </a:spcBef>
            </a:pPr>
            <a:r>
              <a:rPr lang="ar-MA" sz="4400" dirty="0" smtClean="0">
                <a:cs typeface="Simplified Arabic" pitchFamily="2" charset="-78"/>
              </a:rPr>
              <a:t>“</a:t>
            </a:r>
            <a:r>
              <a:rPr lang="ar-MA" sz="4400" dirty="0" smtClean="0">
                <a:latin typeface="+mj-lt"/>
                <a:ea typeface="+mj-ea"/>
                <a:cs typeface="Simplified Arabic" pitchFamily="2" charset="-78"/>
              </a:rPr>
              <a:t>إذا أحب الله العبد دعا جبريل فقال إني أحب فلانا فأحبه فيحبه جبريل ثم ينادي في السماء فيقول إن الله يحب فلانا فأحبوه فيحبه أهل السماء ثم يوضع له القبول في الأرض</a:t>
            </a:r>
            <a:r>
              <a:rPr lang="ar-MA" sz="4400" dirty="0">
                <a:cs typeface="Simplified Arabic" pitchFamily="2" charset="-78"/>
              </a:rPr>
              <a:t>”</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5" name="Titre 1"/>
          <p:cNvSpPr txBox="1">
            <a:spLocks/>
          </p:cNvSpPr>
          <p:nvPr/>
        </p:nvSpPr>
        <p:spPr>
          <a:xfrm>
            <a:off x="5143504" y="4643446"/>
            <a:ext cx="3332748" cy="571504"/>
          </a:xfrm>
          <a:prstGeom prst="rect">
            <a:avLst/>
          </a:prstGeom>
        </p:spPr>
        <p:txBody>
          <a:bodyPr vert="horz" lIns="91440" tIns="45720" rIns="91440" bIns="45720" rtlCol="0" anchor="ctr">
            <a:normAutofit fontScale="82500" lnSpcReduction="20000"/>
          </a:bodyPr>
          <a:lstStyle/>
          <a:p>
            <a:pPr marL="0" marR="0" lvl="0" indent="0" algn="r" defTabSz="914400" eaLnBrk="1" fontAlgn="auto" latinLnBrk="0" hangingPunct="1">
              <a:lnSpc>
                <a:spcPct val="100000"/>
              </a:lnSpc>
              <a:spcBef>
                <a:spcPct val="0"/>
              </a:spcBef>
              <a:spcAft>
                <a:spcPts val="0"/>
              </a:spcAft>
              <a:buClrTx/>
              <a:buSzTx/>
              <a:buFontTx/>
              <a:buNone/>
              <a:tabLst/>
              <a:defRPr/>
            </a:pPr>
            <a:r>
              <a:rPr lang="ar-MA" sz="4400" b="1" i="1" dirty="0" smtClean="0">
                <a:latin typeface="+mj-lt"/>
                <a:ea typeface="+mj-ea"/>
                <a:cs typeface="Simplified Arabic" pitchFamily="2" charset="-78"/>
              </a:rPr>
              <a:t>2- مغفرة الذنوب</a:t>
            </a:r>
            <a:endParaRPr kumimoji="0" lang="fr-FR" sz="4400" b="1" i="1"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6" name="Titre 1"/>
          <p:cNvSpPr txBox="1">
            <a:spLocks/>
          </p:cNvSpPr>
          <p:nvPr/>
        </p:nvSpPr>
        <p:spPr>
          <a:xfrm>
            <a:off x="571472" y="5214950"/>
            <a:ext cx="7786742" cy="783522"/>
          </a:xfrm>
          <a:prstGeom prst="rect">
            <a:avLst/>
          </a:prstGeom>
        </p:spPr>
        <p:txBody>
          <a:bodyPr vert="horz" lIns="91440" tIns="45720" rIns="91440" bIns="45720" rtlCol="0" anchor="ctr">
            <a:normAutofit fontScale="62500" lnSpcReduction="20000"/>
          </a:bodyPr>
          <a:lstStyle/>
          <a:p>
            <a:pPr lvl="0" algn="r">
              <a:spcBef>
                <a:spcPct val="0"/>
              </a:spcBef>
            </a:pPr>
            <a:r>
              <a:rPr lang="ar-MA" sz="4400" dirty="0" smtClean="0">
                <a:cs typeface="Simplified Arabic" pitchFamily="2" charset="-78"/>
              </a:rPr>
              <a:t>“</a:t>
            </a:r>
            <a:r>
              <a:rPr lang="ar-MA" sz="4400" dirty="0" smtClean="0">
                <a:latin typeface="+mj-lt"/>
                <a:ea typeface="+mj-ea"/>
                <a:cs typeface="Simplified Arabic" pitchFamily="2" charset="-78"/>
              </a:rPr>
              <a:t>كل إن كنتم تحبون الله فاتبعوني يحببكم الله ويغفر لكم ذنوبكم</a:t>
            </a:r>
            <a:r>
              <a:rPr lang="ar-MA" sz="4400" dirty="0" smtClean="0">
                <a:cs typeface="Simplified Arabic" pitchFamily="2" charset="-78"/>
              </a:rPr>
              <a:t>”</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
        <p:nvSpPr>
          <p:cNvPr id="7" name="Titre 1"/>
          <p:cNvSpPr txBox="1">
            <a:spLocks/>
          </p:cNvSpPr>
          <p:nvPr/>
        </p:nvSpPr>
        <p:spPr>
          <a:xfrm>
            <a:off x="1500166" y="6072206"/>
            <a:ext cx="1571636" cy="390856"/>
          </a:xfrm>
          <a:prstGeom prst="rect">
            <a:avLst/>
          </a:prstGeom>
        </p:spPr>
        <p:txBody>
          <a:bodyPr vert="horz" lIns="91440" tIns="45720" rIns="91440" bIns="45720" rtlCol="0" anchor="ctr">
            <a:normAutofit fontScale="55000" lnSpcReduction="20000"/>
          </a:bodyPr>
          <a:lstStyle/>
          <a:p>
            <a:pPr lvl="0" algn="r">
              <a:spcBef>
                <a:spcPct val="0"/>
              </a:spcBef>
            </a:pPr>
            <a:r>
              <a:rPr lang="ar-MA" sz="4400" b="1" dirty="0" smtClean="0">
                <a:solidFill>
                  <a:srgbClr val="FF0000"/>
                </a:solidFill>
              </a:rPr>
              <a:t>آل عمران</a:t>
            </a:r>
            <a:endParaRPr kumimoji="0" lang="fr-FR" sz="44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8" name="Titre 1"/>
          <p:cNvSpPr txBox="1">
            <a:spLocks/>
          </p:cNvSpPr>
          <p:nvPr/>
        </p:nvSpPr>
        <p:spPr>
          <a:xfrm>
            <a:off x="1142976" y="2357430"/>
            <a:ext cx="7286676" cy="571504"/>
          </a:xfrm>
          <a:prstGeom prst="rect">
            <a:avLst/>
          </a:prstGeom>
        </p:spPr>
        <p:txBody>
          <a:bodyPr vert="horz" lIns="91440" tIns="45720" rIns="91440" bIns="45720" rtlCol="0" anchor="ctr">
            <a:normAutofit fontScale="85000" lnSpcReduction="20000"/>
          </a:bodyPr>
          <a:lstStyle/>
          <a:p>
            <a:pPr lvl="0" algn="r">
              <a:spcBef>
                <a:spcPct val="0"/>
              </a:spcBef>
            </a:pPr>
            <a:r>
              <a:rPr lang="ar-MA" sz="4400" dirty="0" smtClean="0">
                <a:cs typeface="Simplified Arabic" pitchFamily="2" charset="-78"/>
              </a:rPr>
              <a:t>قال تعالى :“</a:t>
            </a:r>
            <a:r>
              <a:rPr lang="ar-MA" sz="4400" dirty="0" smtClean="0">
                <a:latin typeface="+mj-lt"/>
                <a:ea typeface="+mj-ea"/>
                <a:cs typeface="Simplified Arabic" pitchFamily="2" charset="-78"/>
              </a:rPr>
              <a:t>وألقيت عليك محبة مني</a:t>
            </a:r>
            <a:r>
              <a:rPr lang="ar-MA" sz="4400" dirty="0" smtClean="0">
                <a:cs typeface="Simplified Arabic" pitchFamily="2" charset="-78"/>
              </a:rPr>
              <a:t>”</a:t>
            </a:r>
            <a:endParaRPr kumimoji="0" lang="fr-FR" sz="4400" b="0" i="0" u="none" strike="noStrike" kern="1200" cap="none" spc="0" normalizeH="0" baseline="0" noProof="0" dirty="0" smtClean="0">
              <a:ln>
                <a:noFill/>
              </a:ln>
              <a:solidFill>
                <a:schemeClr val="tx1"/>
              </a:solidFill>
              <a:effectLst/>
              <a:uLnTx/>
              <a:uFillTx/>
              <a:latin typeface="+mj-lt"/>
              <a:ea typeface="+mj-ea"/>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600" decel="100000"/>
                                        <p:tgtEl>
                                          <p:spTgt spid="3"/>
                                        </p:tgtEl>
                                      </p:cBhvr>
                                    </p:animEffect>
                                    <p:anim calcmode="lin" valueType="num">
                                      <p:cBhvr>
                                        <p:cTn id="18" dur="1600" decel="100000" fill="hold"/>
                                        <p:tgtEl>
                                          <p:spTgt spid="3"/>
                                        </p:tgtEl>
                                        <p:attrNameLst>
                                          <p:attrName>style.rotation</p:attrName>
                                        </p:attrNameLst>
                                      </p:cBhvr>
                                      <p:tavLst>
                                        <p:tav tm="0">
                                          <p:val>
                                            <p:fltVal val="-90"/>
                                          </p:val>
                                        </p:tav>
                                        <p:tav tm="100000">
                                          <p:val>
                                            <p:fltVal val="0"/>
                                          </p:val>
                                        </p:tav>
                                      </p:tavLst>
                                    </p:anim>
                                    <p:anim calcmode="lin" valueType="num">
                                      <p:cBhvr>
                                        <p:cTn id="19" dur="1600" decel="100000" fill="hold"/>
                                        <p:tgtEl>
                                          <p:spTgt spid="3"/>
                                        </p:tgtEl>
                                        <p:attrNameLst>
                                          <p:attrName>ppt_x</p:attrName>
                                        </p:attrNameLst>
                                      </p:cBhvr>
                                      <p:tavLst>
                                        <p:tav tm="0">
                                          <p:val>
                                            <p:strVal val="#ppt_x+0.4"/>
                                          </p:val>
                                        </p:tav>
                                        <p:tav tm="100000">
                                          <p:val>
                                            <p:strVal val="#ppt_x-0.05"/>
                                          </p:val>
                                        </p:tav>
                                      </p:tavLst>
                                    </p:anim>
                                    <p:anim calcmode="lin" valueType="num">
                                      <p:cBhvr>
                                        <p:cTn id="20" dur="1600" decel="100000" fill="hold"/>
                                        <p:tgtEl>
                                          <p:spTgt spid="3"/>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2000" fill="hold"/>
                                        <p:tgtEl>
                                          <p:spTgt spid="8"/>
                                        </p:tgtEl>
                                        <p:attrNameLst>
                                          <p:attrName>ppt_w</p:attrName>
                                        </p:attrNameLst>
                                      </p:cBhvr>
                                      <p:tavLst>
                                        <p:tav tm="0">
                                          <p:val>
                                            <p:fltVal val="0"/>
                                          </p:val>
                                        </p:tav>
                                        <p:tav tm="100000">
                                          <p:val>
                                            <p:strVal val="#ppt_w"/>
                                          </p:val>
                                        </p:tav>
                                      </p:tavLst>
                                    </p:anim>
                                    <p:anim calcmode="lin" valueType="num">
                                      <p:cBhvr>
                                        <p:cTn id="28"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39" presetClass="entr" presetSubtype="0" accel="10000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2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34" dur="2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35" dur="2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36"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2000" fill="hold"/>
                                        <p:tgtEl>
                                          <p:spTgt spid="5"/>
                                        </p:tgtEl>
                                        <p:attrNameLst>
                                          <p:attrName>ppt_w</p:attrName>
                                        </p:attrNameLst>
                                      </p:cBhvr>
                                      <p:tavLst>
                                        <p:tav tm="0">
                                          <p:val>
                                            <p:fltVal val="0"/>
                                          </p:val>
                                        </p:tav>
                                        <p:tav tm="100000">
                                          <p:val>
                                            <p:strVal val="#ppt_w"/>
                                          </p:val>
                                        </p:tav>
                                      </p:tavLst>
                                    </p:anim>
                                    <p:anim calcmode="lin" valueType="num">
                                      <p:cBhvr>
                                        <p:cTn id="42" dur="2000" fill="hold"/>
                                        <p:tgtEl>
                                          <p:spTgt spid="5"/>
                                        </p:tgtEl>
                                        <p:attrNameLst>
                                          <p:attrName>ppt_h</p:attrName>
                                        </p:attrNameLst>
                                      </p:cBhvr>
                                      <p:tavLst>
                                        <p:tav tm="0">
                                          <p:val>
                                            <p:strVal val="#ppt_h"/>
                                          </p:val>
                                        </p:tav>
                                        <p:tav tm="100000">
                                          <p:val>
                                            <p:strVal val="#ppt_h"/>
                                          </p:val>
                                        </p:tav>
                                      </p:tavLst>
                                    </p:anim>
                                  </p:childTnLst>
                                </p:cTn>
                              </p:par>
                              <p:par>
                                <p:cTn id="43" presetID="17" presetClass="entr" presetSubtype="10"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2000" fill="hold"/>
                                        <p:tgtEl>
                                          <p:spTgt spid="6"/>
                                        </p:tgtEl>
                                        <p:attrNameLst>
                                          <p:attrName>ppt_w</p:attrName>
                                        </p:attrNameLst>
                                      </p:cBhvr>
                                      <p:tavLst>
                                        <p:tav tm="0">
                                          <p:val>
                                            <p:fltVal val="0"/>
                                          </p:val>
                                        </p:tav>
                                        <p:tav tm="100000">
                                          <p:val>
                                            <p:strVal val="#ppt_w"/>
                                          </p:val>
                                        </p:tav>
                                      </p:tavLst>
                                    </p:anim>
                                    <p:anim calcmode="lin" valueType="num">
                                      <p:cBhvr>
                                        <p:cTn id="4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30"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1600" decel="100000"/>
                                        <p:tgtEl>
                                          <p:spTgt spid="7"/>
                                        </p:tgtEl>
                                      </p:cBhvr>
                                    </p:animEffect>
                                    <p:anim calcmode="lin" valueType="num">
                                      <p:cBhvr>
                                        <p:cTn id="52" dur="1600" decel="100000" fill="hold"/>
                                        <p:tgtEl>
                                          <p:spTgt spid="7"/>
                                        </p:tgtEl>
                                        <p:attrNameLst>
                                          <p:attrName>style.rotation</p:attrName>
                                        </p:attrNameLst>
                                      </p:cBhvr>
                                      <p:tavLst>
                                        <p:tav tm="0">
                                          <p:val>
                                            <p:fltVal val="-90"/>
                                          </p:val>
                                        </p:tav>
                                        <p:tav tm="100000">
                                          <p:val>
                                            <p:fltVal val="0"/>
                                          </p:val>
                                        </p:tav>
                                      </p:tavLst>
                                    </p:anim>
                                    <p:anim calcmode="lin" valueType="num">
                                      <p:cBhvr>
                                        <p:cTn id="53" dur="1600" decel="100000" fill="hold"/>
                                        <p:tgtEl>
                                          <p:spTgt spid="7"/>
                                        </p:tgtEl>
                                        <p:attrNameLst>
                                          <p:attrName>ppt_x</p:attrName>
                                        </p:attrNameLst>
                                      </p:cBhvr>
                                      <p:tavLst>
                                        <p:tav tm="0">
                                          <p:val>
                                            <p:strVal val="#ppt_x+0.4"/>
                                          </p:val>
                                        </p:tav>
                                        <p:tav tm="100000">
                                          <p:val>
                                            <p:strVal val="#ppt_x-0.05"/>
                                          </p:val>
                                        </p:tav>
                                      </p:tavLst>
                                    </p:anim>
                                    <p:anim calcmode="lin" valueType="num">
                                      <p:cBhvr>
                                        <p:cTn id="54" dur="1600" decel="100000" fill="hold"/>
                                        <p:tgtEl>
                                          <p:spTgt spid="7"/>
                                        </p:tgtEl>
                                        <p:attrNameLst>
                                          <p:attrName>ppt_y</p:attrName>
                                        </p:attrNameLst>
                                      </p:cBhvr>
                                      <p:tavLst>
                                        <p:tav tm="0">
                                          <p:val>
                                            <p:strVal val="#ppt_y-0.4"/>
                                          </p:val>
                                        </p:tav>
                                        <p:tav tm="100000">
                                          <p:val>
                                            <p:strVal val="#ppt_y+0.1"/>
                                          </p:val>
                                        </p:tav>
                                      </p:tavLst>
                                    </p:anim>
                                    <p:anim calcmode="lin" valueType="num">
                                      <p:cBhvr>
                                        <p:cTn id="55"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56"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185</TotalTime>
  <Words>794</Words>
  <Application>Microsoft Office PowerPoint</Application>
  <PresentationFormat>Affichage à l'écran (4:3)</PresentationFormat>
  <Paragraphs>90</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الحب هو التعلق بالشيء على وجه الاستئناس به والاستيحاش لفقده.</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الحب هو التعلق بالشيء على وجه الاستئناس به والاستيحاش لفقده. وهو معنى غير وارد في حق الله فحب الله للإنسان  هو الرضا عنه والمغفرة له </dc:title>
  <dc:creator>oscar</dc:creator>
  <cp:lastModifiedBy>oscar</cp:lastModifiedBy>
  <cp:revision>105</cp:revision>
  <dcterms:created xsi:type="dcterms:W3CDTF">2011-04-27T17:28:34Z</dcterms:created>
  <dcterms:modified xsi:type="dcterms:W3CDTF">2011-04-30T14:12:39Z</dcterms:modified>
</cp:coreProperties>
</file>