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289" r:id="rId3"/>
    <p:sldId id="288" r:id="rId4"/>
    <p:sldId id="285" r:id="rId5"/>
    <p:sldId id="284" r:id="rId6"/>
    <p:sldId id="290" r:id="rId7"/>
    <p:sldId id="301" r:id="rId8"/>
    <p:sldId id="293" r:id="rId9"/>
    <p:sldId id="306" r:id="rId10"/>
    <p:sldId id="321" r:id="rId11"/>
    <p:sldId id="283" r:id="rId12"/>
    <p:sldId id="307" r:id="rId13"/>
    <p:sldId id="308" r:id="rId14"/>
    <p:sldId id="299" r:id="rId15"/>
    <p:sldId id="309" r:id="rId16"/>
    <p:sldId id="292" r:id="rId17"/>
    <p:sldId id="322" r:id="rId18"/>
    <p:sldId id="277" r:id="rId19"/>
    <p:sldId id="310" r:id="rId20"/>
    <p:sldId id="312" r:id="rId21"/>
    <p:sldId id="313" r:id="rId22"/>
    <p:sldId id="314" r:id="rId23"/>
    <p:sldId id="282" r:id="rId24"/>
    <p:sldId id="281" r:id="rId25"/>
    <p:sldId id="316" r:id="rId26"/>
    <p:sldId id="286" r:id="rId27"/>
    <p:sldId id="318" r:id="rId28"/>
    <p:sldId id="319" r:id="rId29"/>
    <p:sldId id="279" r:id="rId30"/>
    <p:sldId id="266" r:id="rId31"/>
    <p:sldId id="273" r:id="rId32"/>
    <p:sldId id="272" r:id="rId33"/>
    <p:sldId id="274" r:id="rId34"/>
    <p:sldId id="257" r:id="rId35"/>
    <p:sldId id="334" r:id="rId36"/>
    <p:sldId id="335" r:id="rId37"/>
    <p:sldId id="258" r:id="rId38"/>
    <p:sldId id="329"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ca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FF00"/>
    <a:srgbClr val="B3253D"/>
    <a:srgbClr val="9E9132"/>
    <a:srgbClr val="9E41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1" d="100"/>
          <a:sy n="61" d="100"/>
        </p:scale>
        <p:origin x="-162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5.jpeg"/></Relationships>
</file>

<file path=ppt/diagrams/_rels/data5.xml.rels><?xml version="1.0" encoding="UTF-8" standalone="yes"?>
<Relationships xmlns="http://schemas.openxmlformats.org/package/2006/relationships"><Relationship Id="rId1" Type="http://schemas.openxmlformats.org/officeDocument/2006/relationships/image" Target="../media/image16.jpeg"/></Relationships>
</file>

<file path=ppt/diagrams/_rels/data6.xml.rels><?xml version="1.0" encoding="UTF-8" standalone="yes"?>
<Relationships xmlns="http://schemas.openxmlformats.org/package/2006/relationships"><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1" Type="http://schemas.openxmlformats.org/officeDocument/2006/relationships/image" Target="../media/image18.jpeg"/></Relationships>
</file>

<file path=ppt/diagrams/_rels/data8.xml.rels><?xml version="1.0" encoding="UTF-8" standalone="yes"?>
<Relationships xmlns="http://schemas.openxmlformats.org/package/2006/relationships"><Relationship Id="rId1" Type="http://schemas.openxmlformats.org/officeDocument/2006/relationships/image" Target="../media/image19.jpeg"/></Relationships>
</file>

<file path=ppt/diagrams/_rels/data9.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BF9AD-B571-48AE-A13F-4D690F7AC0D3}" type="doc">
      <dgm:prSet loTypeId="urn:microsoft.com/office/officeart/2005/8/layout/cycle7" loCatId="cycle" qsTypeId="urn:microsoft.com/office/officeart/2005/8/quickstyle/3d2" qsCatId="3D" csTypeId="urn:microsoft.com/office/officeart/2005/8/colors/accent1_2" csCatId="accent1" phldr="1"/>
      <dgm:spPr/>
      <dgm:t>
        <a:bodyPr/>
        <a:lstStyle/>
        <a:p>
          <a:pPr rtl="1"/>
          <a:endParaRPr lang="ar-MA"/>
        </a:p>
      </dgm:t>
    </dgm:pt>
    <dgm:pt modelId="{D5C00C34-6BBC-4F92-BDE8-02B09D854EF2}">
      <dgm:prSet phldrT="[Texte]"/>
      <dgm:spPr/>
      <dgm:t>
        <a:bodyPr/>
        <a:lstStyle/>
        <a:p>
          <a:pPr rtl="1"/>
          <a:r>
            <a:rPr lang="ar-MA" dirty="0" smtClean="0"/>
            <a:t>العقل</a:t>
          </a:r>
          <a:endParaRPr lang="ar-MA" dirty="0"/>
        </a:p>
      </dgm:t>
    </dgm:pt>
    <dgm:pt modelId="{715AAB92-33A5-4701-A038-DE13EDCE25C7}" type="parTrans" cxnId="{FC951A76-41F4-4DE5-94C7-1B5F293BE67F}">
      <dgm:prSet/>
      <dgm:spPr/>
      <dgm:t>
        <a:bodyPr/>
        <a:lstStyle/>
        <a:p>
          <a:pPr rtl="1"/>
          <a:endParaRPr lang="ar-MA"/>
        </a:p>
      </dgm:t>
    </dgm:pt>
    <dgm:pt modelId="{4E00A853-13EC-46D3-8369-160780673317}" type="sibTrans" cxnId="{FC951A76-41F4-4DE5-94C7-1B5F293BE67F}">
      <dgm:prSet/>
      <dgm:spPr/>
      <dgm:t>
        <a:bodyPr/>
        <a:lstStyle/>
        <a:p>
          <a:pPr rtl="1"/>
          <a:endParaRPr lang="ar-MA" dirty="0"/>
        </a:p>
      </dgm:t>
    </dgm:pt>
    <dgm:pt modelId="{CD52A3ED-9626-4688-B56A-797B9C41C191}">
      <dgm:prSet phldrT="[Texte]"/>
      <dgm:spPr/>
      <dgm:t>
        <a:bodyPr/>
        <a:lstStyle/>
        <a:p>
          <a:pPr rtl="1"/>
          <a:r>
            <a:rPr lang="ar-MA" dirty="0" smtClean="0"/>
            <a:t>الكون</a:t>
          </a:r>
          <a:endParaRPr lang="ar-MA" dirty="0"/>
        </a:p>
      </dgm:t>
    </dgm:pt>
    <dgm:pt modelId="{FC7687C1-B5C5-415C-8596-4FFCAB406B1D}" type="parTrans" cxnId="{DD3FFB75-D244-4DD0-8281-EEEF59E87EFA}">
      <dgm:prSet/>
      <dgm:spPr/>
      <dgm:t>
        <a:bodyPr/>
        <a:lstStyle/>
        <a:p>
          <a:pPr rtl="1"/>
          <a:endParaRPr lang="ar-MA"/>
        </a:p>
      </dgm:t>
    </dgm:pt>
    <dgm:pt modelId="{034F12BC-EF52-4CE3-84DB-5CAA2B6307FF}" type="sibTrans" cxnId="{DD3FFB75-D244-4DD0-8281-EEEF59E87EFA}">
      <dgm:prSet/>
      <dgm:spPr/>
      <dgm:t>
        <a:bodyPr/>
        <a:lstStyle/>
        <a:p>
          <a:pPr rtl="1"/>
          <a:endParaRPr lang="ar-MA" dirty="0"/>
        </a:p>
      </dgm:t>
    </dgm:pt>
    <dgm:pt modelId="{473F3831-2241-43AC-9BDC-A3AF38CA8534}">
      <dgm:prSet phldrT="[Texte]"/>
      <dgm:spPr/>
      <dgm:t>
        <a:bodyPr/>
        <a:lstStyle/>
        <a:p>
          <a:pPr rtl="1"/>
          <a:r>
            <a:rPr lang="ar-MA" dirty="0" smtClean="0"/>
            <a:t>الفطرة</a:t>
          </a:r>
          <a:endParaRPr lang="ar-MA" dirty="0"/>
        </a:p>
      </dgm:t>
    </dgm:pt>
    <dgm:pt modelId="{2ED9A47D-62B5-42A6-AA1E-63FBC5EC0F38}" type="parTrans" cxnId="{FED2299F-DFEE-4BCC-BE7D-D0BC61715A80}">
      <dgm:prSet/>
      <dgm:spPr/>
      <dgm:t>
        <a:bodyPr/>
        <a:lstStyle/>
        <a:p>
          <a:pPr rtl="1"/>
          <a:endParaRPr lang="ar-MA"/>
        </a:p>
      </dgm:t>
    </dgm:pt>
    <dgm:pt modelId="{D32681FF-D1E7-47CA-836D-F66F85F94C9A}" type="sibTrans" cxnId="{FED2299F-DFEE-4BCC-BE7D-D0BC61715A80}">
      <dgm:prSet/>
      <dgm:spPr/>
      <dgm:t>
        <a:bodyPr/>
        <a:lstStyle/>
        <a:p>
          <a:pPr rtl="1"/>
          <a:endParaRPr lang="ar-MA" dirty="0"/>
        </a:p>
      </dgm:t>
    </dgm:pt>
    <dgm:pt modelId="{352CBF62-A67C-4794-826E-E9C00CD6D90E}" type="pres">
      <dgm:prSet presAssocID="{A8BBF9AD-B571-48AE-A13F-4D690F7AC0D3}" presName="Name0" presStyleCnt="0">
        <dgm:presLayoutVars>
          <dgm:dir/>
          <dgm:resizeHandles val="exact"/>
        </dgm:presLayoutVars>
      </dgm:prSet>
      <dgm:spPr/>
      <dgm:t>
        <a:bodyPr/>
        <a:lstStyle/>
        <a:p>
          <a:pPr rtl="1"/>
          <a:endParaRPr lang="ar-MA"/>
        </a:p>
      </dgm:t>
    </dgm:pt>
    <dgm:pt modelId="{05264819-39F5-49C7-A9E5-06E4F66CB844}" type="pres">
      <dgm:prSet presAssocID="{D5C00C34-6BBC-4F92-BDE8-02B09D854EF2}" presName="node" presStyleLbl="node1" presStyleIdx="0" presStyleCnt="3">
        <dgm:presLayoutVars>
          <dgm:bulletEnabled val="1"/>
        </dgm:presLayoutVars>
      </dgm:prSet>
      <dgm:spPr/>
      <dgm:t>
        <a:bodyPr/>
        <a:lstStyle/>
        <a:p>
          <a:pPr rtl="1"/>
          <a:endParaRPr lang="ar-MA"/>
        </a:p>
      </dgm:t>
    </dgm:pt>
    <dgm:pt modelId="{2518FC55-9144-4786-B24B-406A164A06F1}" type="pres">
      <dgm:prSet presAssocID="{4E00A853-13EC-46D3-8369-160780673317}" presName="sibTrans" presStyleLbl="sibTrans2D1" presStyleIdx="0" presStyleCnt="3"/>
      <dgm:spPr/>
      <dgm:t>
        <a:bodyPr/>
        <a:lstStyle/>
        <a:p>
          <a:pPr rtl="1"/>
          <a:endParaRPr lang="ar-MA"/>
        </a:p>
      </dgm:t>
    </dgm:pt>
    <dgm:pt modelId="{40BC73FF-B032-4096-8382-05D2D6C82501}" type="pres">
      <dgm:prSet presAssocID="{4E00A853-13EC-46D3-8369-160780673317}" presName="connectorText" presStyleLbl="sibTrans2D1" presStyleIdx="0" presStyleCnt="3"/>
      <dgm:spPr/>
      <dgm:t>
        <a:bodyPr/>
        <a:lstStyle/>
        <a:p>
          <a:pPr rtl="1"/>
          <a:endParaRPr lang="ar-MA"/>
        </a:p>
      </dgm:t>
    </dgm:pt>
    <dgm:pt modelId="{6688EA16-68A0-4456-AE48-0463BCC4DC0B}" type="pres">
      <dgm:prSet presAssocID="{CD52A3ED-9626-4688-B56A-797B9C41C191}" presName="node" presStyleLbl="node1" presStyleIdx="1" presStyleCnt="3">
        <dgm:presLayoutVars>
          <dgm:bulletEnabled val="1"/>
        </dgm:presLayoutVars>
      </dgm:prSet>
      <dgm:spPr/>
      <dgm:t>
        <a:bodyPr/>
        <a:lstStyle/>
        <a:p>
          <a:pPr rtl="1"/>
          <a:endParaRPr lang="ar-MA"/>
        </a:p>
      </dgm:t>
    </dgm:pt>
    <dgm:pt modelId="{A46CC715-E463-4EFB-B88F-CB3BBD8B83AE}" type="pres">
      <dgm:prSet presAssocID="{034F12BC-EF52-4CE3-84DB-5CAA2B6307FF}" presName="sibTrans" presStyleLbl="sibTrans2D1" presStyleIdx="1" presStyleCnt="3"/>
      <dgm:spPr/>
      <dgm:t>
        <a:bodyPr/>
        <a:lstStyle/>
        <a:p>
          <a:pPr rtl="1"/>
          <a:endParaRPr lang="ar-MA"/>
        </a:p>
      </dgm:t>
    </dgm:pt>
    <dgm:pt modelId="{4F389B14-47E8-41E7-9505-6D424D025C15}" type="pres">
      <dgm:prSet presAssocID="{034F12BC-EF52-4CE3-84DB-5CAA2B6307FF}" presName="connectorText" presStyleLbl="sibTrans2D1" presStyleIdx="1" presStyleCnt="3"/>
      <dgm:spPr/>
      <dgm:t>
        <a:bodyPr/>
        <a:lstStyle/>
        <a:p>
          <a:pPr rtl="1"/>
          <a:endParaRPr lang="ar-MA"/>
        </a:p>
      </dgm:t>
    </dgm:pt>
    <dgm:pt modelId="{7D605441-5DEC-4A33-AA85-B7D3FEDEB7B1}" type="pres">
      <dgm:prSet presAssocID="{473F3831-2241-43AC-9BDC-A3AF38CA8534}" presName="node" presStyleLbl="node1" presStyleIdx="2" presStyleCnt="3">
        <dgm:presLayoutVars>
          <dgm:bulletEnabled val="1"/>
        </dgm:presLayoutVars>
      </dgm:prSet>
      <dgm:spPr/>
      <dgm:t>
        <a:bodyPr/>
        <a:lstStyle/>
        <a:p>
          <a:pPr rtl="1"/>
          <a:endParaRPr lang="ar-MA"/>
        </a:p>
      </dgm:t>
    </dgm:pt>
    <dgm:pt modelId="{166C548F-37EF-4585-9F9D-DEB94F1A27FE}" type="pres">
      <dgm:prSet presAssocID="{D32681FF-D1E7-47CA-836D-F66F85F94C9A}" presName="sibTrans" presStyleLbl="sibTrans2D1" presStyleIdx="2" presStyleCnt="3"/>
      <dgm:spPr/>
      <dgm:t>
        <a:bodyPr/>
        <a:lstStyle/>
        <a:p>
          <a:pPr rtl="1"/>
          <a:endParaRPr lang="ar-MA"/>
        </a:p>
      </dgm:t>
    </dgm:pt>
    <dgm:pt modelId="{EC121E21-36FF-42CC-B23E-D5569F22C296}" type="pres">
      <dgm:prSet presAssocID="{D32681FF-D1E7-47CA-836D-F66F85F94C9A}" presName="connectorText" presStyleLbl="sibTrans2D1" presStyleIdx="2" presStyleCnt="3"/>
      <dgm:spPr/>
      <dgm:t>
        <a:bodyPr/>
        <a:lstStyle/>
        <a:p>
          <a:pPr rtl="1"/>
          <a:endParaRPr lang="ar-MA"/>
        </a:p>
      </dgm:t>
    </dgm:pt>
  </dgm:ptLst>
  <dgm:cxnLst>
    <dgm:cxn modelId="{55451D92-9E7E-4A4D-8C58-4CB4ADC191F7}" type="presOf" srcId="{CD52A3ED-9626-4688-B56A-797B9C41C191}" destId="{6688EA16-68A0-4456-AE48-0463BCC4DC0B}" srcOrd="0" destOrd="0" presId="urn:microsoft.com/office/officeart/2005/8/layout/cycle7"/>
    <dgm:cxn modelId="{53BAB082-756A-41F7-9728-867F82EB446D}" type="presOf" srcId="{034F12BC-EF52-4CE3-84DB-5CAA2B6307FF}" destId="{A46CC715-E463-4EFB-B88F-CB3BBD8B83AE}" srcOrd="0" destOrd="0" presId="urn:microsoft.com/office/officeart/2005/8/layout/cycle7"/>
    <dgm:cxn modelId="{FED2299F-DFEE-4BCC-BE7D-D0BC61715A80}" srcId="{A8BBF9AD-B571-48AE-A13F-4D690F7AC0D3}" destId="{473F3831-2241-43AC-9BDC-A3AF38CA8534}" srcOrd="2" destOrd="0" parTransId="{2ED9A47D-62B5-42A6-AA1E-63FBC5EC0F38}" sibTransId="{D32681FF-D1E7-47CA-836D-F66F85F94C9A}"/>
    <dgm:cxn modelId="{D3D06A9A-5641-4BA7-A3F4-77B6B7762C1A}" type="presOf" srcId="{034F12BC-EF52-4CE3-84DB-5CAA2B6307FF}" destId="{4F389B14-47E8-41E7-9505-6D424D025C15}" srcOrd="1" destOrd="0" presId="urn:microsoft.com/office/officeart/2005/8/layout/cycle7"/>
    <dgm:cxn modelId="{C286BD1F-2890-44A7-9356-06A05B2B19D2}" type="presOf" srcId="{473F3831-2241-43AC-9BDC-A3AF38CA8534}" destId="{7D605441-5DEC-4A33-AA85-B7D3FEDEB7B1}" srcOrd="0" destOrd="0" presId="urn:microsoft.com/office/officeart/2005/8/layout/cycle7"/>
    <dgm:cxn modelId="{EDC61BE3-FC05-443A-AB20-9010B82DC6E5}" type="presOf" srcId="{D32681FF-D1E7-47CA-836D-F66F85F94C9A}" destId="{166C548F-37EF-4585-9F9D-DEB94F1A27FE}" srcOrd="0" destOrd="0" presId="urn:microsoft.com/office/officeart/2005/8/layout/cycle7"/>
    <dgm:cxn modelId="{D81BD96E-F53F-4EC7-9A50-8C09A4664223}" type="presOf" srcId="{4E00A853-13EC-46D3-8369-160780673317}" destId="{2518FC55-9144-4786-B24B-406A164A06F1}" srcOrd="0" destOrd="0" presId="urn:microsoft.com/office/officeart/2005/8/layout/cycle7"/>
    <dgm:cxn modelId="{3DFB94EB-4171-4547-A339-7149FCF69A08}" type="presOf" srcId="{D32681FF-D1E7-47CA-836D-F66F85F94C9A}" destId="{EC121E21-36FF-42CC-B23E-D5569F22C296}" srcOrd="1" destOrd="0" presId="urn:microsoft.com/office/officeart/2005/8/layout/cycle7"/>
    <dgm:cxn modelId="{D23EEEE6-FD5D-42B3-8AED-7CC237B932B5}" type="presOf" srcId="{4E00A853-13EC-46D3-8369-160780673317}" destId="{40BC73FF-B032-4096-8382-05D2D6C82501}" srcOrd="1" destOrd="0" presId="urn:microsoft.com/office/officeart/2005/8/layout/cycle7"/>
    <dgm:cxn modelId="{52BAEF4E-1755-4D7B-8332-66256C8B6A51}" type="presOf" srcId="{A8BBF9AD-B571-48AE-A13F-4D690F7AC0D3}" destId="{352CBF62-A67C-4794-826E-E9C00CD6D90E}" srcOrd="0" destOrd="0" presId="urn:microsoft.com/office/officeart/2005/8/layout/cycle7"/>
    <dgm:cxn modelId="{924A85A6-CADA-4B4E-813A-058F67700E70}" type="presOf" srcId="{D5C00C34-6BBC-4F92-BDE8-02B09D854EF2}" destId="{05264819-39F5-49C7-A9E5-06E4F66CB844}" srcOrd="0" destOrd="0" presId="urn:microsoft.com/office/officeart/2005/8/layout/cycle7"/>
    <dgm:cxn modelId="{FC951A76-41F4-4DE5-94C7-1B5F293BE67F}" srcId="{A8BBF9AD-B571-48AE-A13F-4D690F7AC0D3}" destId="{D5C00C34-6BBC-4F92-BDE8-02B09D854EF2}" srcOrd="0" destOrd="0" parTransId="{715AAB92-33A5-4701-A038-DE13EDCE25C7}" sibTransId="{4E00A853-13EC-46D3-8369-160780673317}"/>
    <dgm:cxn modelId="{DD3FFB75-D244-4DD0-8281-EEEF59E87EFA}" srcId="{A8BBF9AD-B571-48AE-A13F-4D690F7AC0D3}" destId="{CD52A3ED-9626-4688-B56A-797B9C41C191}" srcOrd="1" destOrd="0" parTransId="{FC7687C1-B5C5-415C-8596-4FFCAB406B1D}" sibTransId="{034F12BC-EF52-4CE3-84DB-5CAA2B6307FF}"/>
    <dgm:cxn modelId="{02B1528D-5E4E-47B2-8010-C86CED3D33DD}" type="presParOf" srcId="{352CBF62-A67C-4794-826E-E9C00CD6D90E}" destId="{05264819-39F5-49C7-A9E5-06E4F66CB844}" srcOrd="0" destOrd="0" presId="urn:microsoft.com/office/officeart/2005/8/layout/cycle7"/>
    <dgm:cxn modelId="{33F7FDE6-4078-47D7-AA30-02585F53CD89}" type="presParOf" srcId="{352CBF62-A67C-4794-826E-E9C00CD6D90E}" destId="{2518FC55-9144-4786-B24B-406A164A06F1}" srcOrd="1" destOrd="0" presId="urn:microsoft.com/office/officeart/2005/8/layout/cycle7"/>
    <dgm:cxn modelId="{33AB7FFF-25DE-46E6-A85C-F87523E6E832}" type="presParOf" srcId="{2518FC55-9144-4786-B24B-406A164A06F1}" destId="{40BC73FF-B032-4096-8382-05D2D6C82501}" srcOrd="0" destOrd="0" presId="urn:microsoft.com/office/officeart/2005/8/layout/cycle7"/>
    <dgm:cxn modelId="{C54402D9-1603-4C53-8C13-1196FA0FC644}" type="presParOf" srcId="{352CBF62-A67C-4794-826E-E9C00CD6D90E}" destId="{6688EA16-68A0-4456-AE48-0463BCC4DC0B}" srcOrd="2" destOrd="0" presId="urn:microsoft.com/office/officeart/2005/8/layout/cycle7"/>
    <dgm:cxn modelId="{6D014293-E56C-4406-A38E-ECC5FB443401}" type="presParOf" srcId="{352CBF62-A67C-4794-826E-E9C00CD6D90E}" destId="{A46CC715-E463-4EFB-B88F-CB3BBD8B83AE}" srcOrd="3" destOrd="0" presId="urn:microsoft.com/office/officeart/2005/8/layout/cycle7"/>
    <dgm:cxn modelId="{1755C3F5-60A9-4E9A-A145-D506E9199240}" type="presParOf" srcId="{A46CC715-E463-4EFB-B88F-CB3BBD8B83AE}" destId="{4F389B14-47E8-41E7-9505-6D424D025C15}" srcOrd="0" destOrd="0" presId="urn:microsoft.com/office/officeart/2005/8/layout/cycle7"/>
    <dgm:cxn modelId="{5E1D0117-5BB0-4E87-B5FF-B5D5BA71918B}" type="presParOf" srcId="{352CBF62-A67C-4794-826E-E9C00CD6D90E}" destId="{7D605441-5DEC-4A33-AA85-B7D3FEDEB7B1}" srcOrd="4" destOrd="0" presId="urn:microsoft.com/office/officeart/2005/8/layout/cycle7"/>
    <dgm:cxn modelId="{74AE090F-0DB5-40B0-8B80-F4D9F9C59B7B}" type="presParOf" srcId="{352CBF62-A67C-4794-826E-E9C00CD6D90E}" destId="{166C548F-37EF-4585-9F9D-DEB94F1A27FE}" srcOrd="5" destOrd="0" presId="urn:microsoft.com/office/officeart/2005/8/layout/cycle7"/>
    <dgm:cxn modelId="{E3469928-319D-4CC6-B5D2-5090343F68B8}" type="presParOf" srcId="{166C548F-37EF-4585-9F9D-DEB94F1A27FE}" destId="{EC121E21-36FF-42CC-B23E-D5569F22C296}"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BC9A35D9-FBF6-40E5-A136-AC3B1808BDBE}" type="doc">
      <dgm:prSet loTypeId="urn:microsoft.com/office/officeart/2005/8/layout/cycle3" loCatId="cycle" qsTypeId="urn:microsoft.com/office/officeart/2005/8/quickstyle/3d4" qsCatId="3D" csTypeId="urn:microsoft.com/office/officeart/2005/8/colors/accent1_5" csCatId="accent1" phldr="1"/>
      <dgm:spPr/>
      <dgm:t>
        <a:bodyPr/>
        <a:lstStyle/>
        <a:p>
          <a:pPr rtl="1"/>
          <a:endParaRPr lang="ar-MA"/>
        </a:p>
      </dgm:t>
    </dgm:pt>
    <dgm:pt modelId="{BAACA353-2F18-4D9B-85D1-067D508A40A6}">
      <dgm:prSet phldrT="[Texte]"/>
      <dgm:spPr/>
      <dgm:t>
        <a:bodyPr/>
        <a:lstStyle/>
        <a:p>
          <a:pPr rtl="1"/>
          <a:r>
            <a:rPr lang="ar-MA" dirty="0" smtClean="0"/>
            <a:t>التفكر</a:t>
          </a:r>
          <a:endParaRPr lang="ar-MA" dirty="0"/>
        </a:p>
      </dgm:t>
    </dgm:pt>
    <dgm:pt modelId="{D957466B-7AEB-49AF-8A5A-ED43538AB5D4}" type="parTrans" cxnId="{90353D06-9328-41E9-92B5-97095E7015B9}">
      <dgm:prSet/>
      <dgm:spPr/>
      <dgm:t>
        <a:bodyPr/>
        <a:lstStyle/>
        <a:p>
          <a:pPr rtl="1"/>
          <a:endParaRPr lang="ar-MA"/>
        </a:p>
      </dgm:t>
    </dgm:pt>
    <dgm:pt modelId="{75CB01BE-0A40-42CD-A30C-69EB3B8C21A6}" type="sibTrans" cxnId="{90353D06-9328-41E9-92B5-97095E7015B9}">
      <dgm:prSet/>
      <dgm:spPr/>
      <dgm:t>
        <a:bodyPr/>
        <a:lstStyle/>
        <a:p>
          <a:pPr rtl="1"/>
          <a:endParaRPr lang="ar-MA"/>
        </a:p>
      </dgm:t>
    </dgm:pt>
    <dgm:pt modelId="{4F7416F2-3345-46D2-991D-FF8C6EF1A25A}">
      <dgm:prSet phldrT="[Texte]"/>
      <dgm:spPr/>
      <dgm:t>
        <a:bodyPr/>
        <a:lstStyle/>
        <a:p>
          <a:pPr rtl="1"/>
          <a:r>
            <a:rPr lang="ar-MA" dirty="0" smtClean="0"/>
            <a:t>المعرفة</a:t>
          </a:r>
          <a:endParaRPr lang="ar-MA" dirty="0"/>
        </a:p>
      </dgm:t>
    </dgm:pt>
    <dgm:pt modelId="{3171FE14-F382-4CA8-BC4C-BFAB42B5D249}" type="parTrans" cxnId="{59528BC8-5515-4B0D-8D07-6049EB952F2F}">
      <dgm:prSet/>
      <dgm:spPr/>
      <dgm:t>
        <a:bodyPr/>
        <a:lstStyle/>
        <a:p>
          <a:pPr rtl="1"/>
          <a:endParaRPr lang="ar-MA"/>
        </a:p>
      </dgm:t>
    </dgm:pt>
    <dgm:pt modelId="{EE5426B8-E34D-46B7-827E-0402E283528B}" type="sibTrans" cxnId="{59528BC8-5515-4B0D-8D07-6049EB952F2F}">
      <dgm:prSet/>
      <dgm:spPr/>
      <dgm:t>
        <a:bodyPr/>
        <a:lstStyle/>
        <a:p>
          <a:pPr rtl="1"/>
          <a:endParaRPr lang="ar-MA"/>
        </a:p>
      </dgm:t>
    </dgm:pt>
    <dgm:pt modelId="{C00191C8-0652-4600-8B49-1DEDEABCDA42}">
      <dgm:prSet phldrT="[Texte]"/>
      <dgm:spPr/>
      <dgm:t>
        <a:bodyPr/>
        <a:lstStyle/>
        <a:p>
          <a:pPr rtl="1"/>
          <a:r>
            <a:rPr lang="ar-MA" dirty="0" smtClean="0"/>
            <a:t>الانفعال</a:t>
          </a:r>
          <a:endParaRPr lang="ar-MA" dirty="0"/>
        </a:p>
      </dgm:t>
    </dgm:pt>
    <dgm:pt modelId="{85B06846-6A82-41AD-A57E-D1A994B074DF}" type="parTrans" cxnId="{785765BB-FE5D-4CCF-B8D2-9C1B1149D055}">
      <dgm:prSet/>
      <dgm:spPr/>
      <dgm:t>
        <a:bodyPr/>
        <a:lstStyle/>
        <a:p>
          <a:pPr rtl="1"/>
          <a:endParaRPr lang="ar-MA"/>
        </a:p>
      </dgm:t>
    </dgm:pt>
    <dgm:pt modelId="{B89145E7-DFDB-4C1F-8034-E585631499BB}" type="sibTrans" cxnId="{785765BB-FE5D-4CCF-B8D2-9C1B1149D055}">
      <dgm:prSet/>
      <dgm:spPr/>
      <dgm:t>
        <a:bodyPr/>
        <a:lstStyle/>
        <a:p>
          <a:pPr rtl="1"/>
          <a:endParaRPr lang="ar-MA"/>
        </a:p>
      </dgm:t>
    </dgm:pt>
    <dgm:pt modelId="{11A3A43D-1825-4718-860E-0C5AC7D09D5A}">
      <dgm:prSet phldrT="[Texte]"/>
      <dgm:spPr/>
      <dgm:t>
        <a:bodyPr/>
        <a:lstStyle/>
        <a:p>
          <a:pPr rtl="1"/>
          <a:r>
            <a:rPr lang="ar-MA" dirty="0" smtClean="0"/>
            <a:t>السلوك</a:t>
          </a:r>
          <a:endParaRPr lang="ar-MA" dirty="0"/>
        </a:p>
      </dgm:t>
    </dgm:pt>
    <dgm:pt modelId="{21C27685-4EBB-4FA3-A00F-0F1866F4911F}" type="parTrans" cxnId="{C0530206-BE1C-4BEE-A031-080736931465}">
      <dgm:prSet/>
      <dgm:spPr/>
      <dgm:t>
        <a:bodyPr/>
        <a:lstStyle/>
        <a:p>
          <a:pPr rtl="1"/>
          <a:endParaRPr lang="ar-MA"/>
        </a:p>
      </dgm:t>
    </dgm:pt>
    <dgm:pt modelId="{32D9E8BA-FB90-4871-92BD-2F53AEE0438C}" type="sibTrans" cxnId="{C0530206-BE1C-4BEE-A031-080736931465}">
      <dgm:prSet/>
      <dgm:spPr/>
      <dgm:t>
        <a:bodyPr/>
        <a:lstStyle/>
        <a:p>
          <a:pPr rtl="1"/>
          <a:endParaRPr lang="ar-MA"/>
        </a:p>
      </dgm:t>
    </dgm:pt>
    <dgm:pt modelId="{1BFD9A7E-F760-401C-AA9F-B17FEDB88A9B}">
      <dgm:prSet phldrT="[Texte]"/>
      <dgm:spPr/>
      <dgm:t>
        <a:bodyPr/>
        <a:lstStyle/>
        <a:p>
          <a:pPr rtl="1"/>
          <a:r>
            <a:rPr lang="ar-MA" dirty="0" smtClean="0"/>
            <a:t>الجنة</a:t>
          </a:r>
          <a:endParaRPr lang="ar-MA" dirty="0"/>
        </a:p>
      </dgm:t>
    </dgm:pt>
    <dgm:pt modelId="{A1A78D15-3D2F-4841-8F79-13203F849C94}" type="parTrans" cxnId="{C77D645C-8F60-4514-A99D-969D826CCF04}">
      <dgm:prSet/>
      <dgm:spPr/>
      <dgm:t>
        <a:bodyPr/>
        <a:lstStyle/>
        <a:p>
          <a:pPr rtl="1"/>
          <a:endParaRPr lang="ar-MA"/>
        </a:p>
      </dgm:t>
    </dgm:pt>
    <dgm:pt modelId="{3DDA1E23-FD80-45F4-A8BA-9EE82104B944}" type="sibTrans" cxnId="{C77D645C-8F60-4514-A99D-969D826CCF04}">
      <dgm:prSet/>
      <dgm:spPr/>
      <dgm:t>
        <a:bodyPr/>
        <a:lstStyle/>
        <a:p>
          <a:pPr rtl="1"/>
          <a:endParaRPr lang="ar-MA"/>
        </a:p>
      </dgm:t>
    </dgm:pt>
    <dgm:pt modelId="{BE959B5E-9CFE-43BC-A46B-163330FE4AA9}" type="pres">
      <dgm:prSet presAssocID="{BC9A35D9-FBF6-40E5-A136-AC3B1808BDBE}" presName="Name0" presStyleCnt="0">
        <dgm:presLayoutVars>
          <dgm:dir/>
          <dgm:resizeHandles val="exact"/>
        </dgm:presLayoutVars>
      </dgm:prSet>
      <dgm:spPr/>
      <dgm:t>
        <a:bodyPr/>
        <a:lstStyle/>
        <a:p>
          <a:pPr rtl="1"/>
          <a:endParaRPr lang="ar-MA"/>
        </a:p>
      </dgm:t>
    </dgm:pt>
    <dgm:pt modelId="{6DF702A5-2F6C-4C40-BBB4-163FBD620372}" type="pres">
      <dgm:prSet presAssocID="{BC9A35D9-FBF6-40E5-A136-AC3B1808BDBE}" presName="cycle" presStyleCnt="0"/>
      <dgm:spPr/>
    </dgm:pt>
    <dgm:pt modelId="{B583C092-6D12-46C9-96AE-867050FF25C4}" type="pres">
      <dgm:prSet presAssocID="{BAACA353-2F18-4D9B-85D1-067D508A40A6}" presName="nodeFirstNode" presStyleLbl="node1" presStyleIdx="0" presStyleCnt="5">
        <dgm:presLayoutVars>
          <dgm:bulletEnabled val="1"/>
        </dgm:presLayoutVars>
      </dgm:prSet>
      <dgm:spPr/>
      <dgm:t>
        <a:bodyPr/>
        <a:lstStyle/>
        <a:p>
          <a:pPr rtl="1"/>
          <a:endParaRPr lang="ar-MA"/>
        </a:p>
      </dgm:t>
    </dgm:pt>
    <dgm:pt modelId="{1B86DD02-EAEE-46DF-A3FD-9C3C602B4519}" type="pres">
      <dgm:prSet presAssocID="{75CB01BE-0A40-42CD-A30C-69EB3B8C21A6}" presName="sibTransFirstNode" presStyleLbl="bgShp" presStyleIdx="0" presStyleCnt="1"/>
      <dgm:spPr/>
      <dgm:t>
        <a:bodyPr/>
        <a:lstStyle/>
        <a:p>
          <a:pPr rtl="1"/>
          <a:endParaRPr lang="ar-MA"/>
        </a:p>
      </dgm:t>
    </dgm:pt>
    <dgm:pt modelId="{E5DFD644-73B7-4BFB-95F2-E2D7B0D191B1}" type="pres">
      <dgm:prSet presAssocID="{4F7416F2-3345-46D2-991D-FF8C6EF1A25A}" presName="nodeFollowingNodes" presStyleLbl="node1" presStyleIdx="1" presStyleCnt="5">
        <dgm:presLayoutVars>
          <dgm:bulletEnabled val="1"/>
        </dgm:presLayoutVars>
      </dgm:prSet>
      <dgm:spPr/>
      <dgm:t>
        <a:bodyPr/>
        <a:lstStyle/>
        <a:p>
          <a:pPr rtl="1"/>
          <a:endParaRPr lang="ar-MA"/>
        </a:p>
      </dgm:t>
    </dgm:pt>
    <dgm:pt modelId="{25098242-0218-4EF0-830F-C326E112C9D0}" type="pres">
      <dgm:prSet presAssocID="{C00191C8-0652-4600-8B49-1DEDEABCDA42}" presName="nodeFollowingNodes" presStyleLbl="node1" presStyleIdx="2" presStyleCnt="5">
        <dgm:presLayoutVars>
          <dgm:bulletEnabled val="1"/>
        </dgm:presLayoutVars>
      </dgm:prSet>
      <dgm:spPr/>
      <dgm:t>
        <a:bodyPr/>
        <a:lstStyle/>
        <a:p>
          <a:pPr rtl="1"/>
          <a:endParaRPr lang="ar-MA"/>
        </a:p>
      </dgm:t>
    </dgm:pt>
    <dgm:pt modelId="{B5F12209-BD23-4115-B85F-0EB374E1A40B}" type="pres">
      <dgm:prSet presAssocID="{11A3A43D-1825-4718-860E-0C5AC7D09D5A}" presName="nodeFollowingNodes" presStyleLbl="node1" presStyleIdx="3" presStyleCnt="5">
        <dgm:presLayoutVars>
          <dgm:bulletEnabled val="1"/>
        </dgm:presLayoutVars>
      </dgm:prSet>
      <dgm:spPr/>
      <dgm:t>
        <a:bodyPr/>
        <a:lstStyle/>
        <a:p>
          <a:pPr rtl="1"/>
          <a:endParaRPr lang="ar-MA"/>
        </a:p>
      </dgm:t>
    </dgm:pt>
    <dgm:pt modelId="{50677FD4-3D67-49FF-A88A-3FC2B3577119}" type="pres">
      <dgm:prSet presAssocID="{1BFD9A7E-F760-401C-AA9F-B17FEDB88A9B}" presName="nodeFollowingNodes" presStyleLbl="node1" presStyleIdx="4" presStyleCnt="5">
        <dgm:presLayoutVars>
          <dgm:bulletEnabled val="1"/>
        </dgm:presLayoutVars>
      </dgm:prSet>
      <dgm:spPr/>
      <dgm:t>
        <a:bodyPr/>
        <a:lstStyle/>
        <a:p>
          <a:pPr rtl="1"/>
          <a:endParaRPr lang="ar-MA"/>
        </a:p>
      </dgm:t>
    </dgm:pt>
  </dgm:ptLst>
  <dgm:cxnLst>
    <dgm:cxn modelId="{90353D06-9328-41E9-92B5-97095E7015B9}" srcId="{BC9A35D9-FBF6-40E5-A136-AC3B1808BDBE}" destId="{BAACA353-2F18-4D9B-85D1-067D508A40A6}" srcOrd="0" destOrd="0" parTransId="{D957466B-7AEB-49AF-8A5A-ED43538AB5D4}" sibTransId="{75CB01BE-0A40-42CD-A30C-69EB3B8C21A6}"/>
    <dgm:cxn modelId="{C8A494E4-B07B-4EC1-86CB-9996E62348D5}" type="presOf" srcId="{11A3A43D-1825-4718-860E-0C5AC7D09D5A}" destId="{B5F12209-BD23-4115-B85F-0EB374E1A40B}" srcOrd="0" destOrd="0" presId="urn:microsoft.com/office/officeart/2005/8/layout/cycle3"/>
    <dgm:cxn modelId="{3C94B157-0C33-4026-B3D1-E48EC382E850}" type="presOf" srcId="{1BFD9A7E-F760-401C-AA9F-B17FEDB88A9B}" destId="{50677FD4-3D67-49FF-A88A-3FC2B3577119}" srcOrd="0" destOrd="0" presId="urn:microsoft.com/office/officeart/2005/8/layout/cycle3"/>
    <dgm:cxn modelId="{9230ACDD-B2C9-482A-9EBF-1407C620C2BC}" type="presOf" srcId="{C00191C8-0652-4600-8B49-1DEDEABCDA42}" destId="{25098242-0218-4EF0-830F-C326E112C9D0}" srcOrd="0" destOrd="0" presId="urn:microsoft.com/office/officeart/2005/8/layout/cycle3"/>
    <dgm:cxn modelId="{785765BB-FE5D-4CCF-B8D2-9C1B1149D055}" srcId="{BC9A35D9-FBF6-40E5-A136-AC3B1808BDBE}" destId="{C00191C8-0652-4600-8B49-1DEDEABCDA42}" srcOrd="2" destOrd="0" parTransId="{85B06846-6A82-41AD-A57E-D1A994B074DF}" sibTransId="{B89145E7-DFDB-4C1F-8034-E585631499BB}"/>
    <dgm:cxn modelId="{59528BC8-5515-4B0D-8D07-6049EB952F2F}" srcId="{BC9A35D9-FBF6-40E5-A136-AC3B1808BDBE}" destId="{4F7416F2-3345-46D2-991D-FF8C6EF1A25A}" srcOrd="1" destOrd="0" parTransId="{3171FE14-F382-4CA8-BC4C-BFAB42B5D249}" sibTransId="{EE5426B8-E34D-46B7-827E-0402E283528B}"/>
    <dgm:cxn modelId="{C0530206-BE1C-4BEE-A031-080736931465}" srcId="{BC9A35D9-FBF6-40E5-A136-AC3B1808BDBE}" destId="{11A3A43D-1825-4718-860E-0C5AC7D09D5A}" srcOrd="3" destOrd="0" parTransId="{21C27685-4EBB-4FA3-A00F-0F1866F4911F}" sibTransId="{32D9E8BA-FB90-4871-92BD-2F53AEE0438C}"/>
    <dgm:cxn modelId="{07DED639-C072-4C07-A430-F7A8044805E6}" type="presOf" srcId="{BAACA353-2F18-4D9B-85D1-067D508A40A6}" destId="{B583C092-6D12-46C9-96AE-867050FF25C4}" srcOrd="0" destOrd="0" presId="urn:microsoft.com/office/officeart/2005/8/layout/cycle3"/>
    <dgm:cxn modelId="{C77D645C-8F60-4514-A99D-969D826CCF04}" srcId="{BC9A35D9-FBF6-40E5-A136-AC3B1808BDBE}" destId="{1BFD9A7E-F760-401C-AA9F-B17FEDB88A9B}" srcOrd="4" destOrd="0" parTransId="{A1A78D15-3D2F-4841-8F79-13203F849C94}" sibTransId="{3DDA1E23-FD80-45F4-A8BA-9EE82104B944}"/>
    <dgm:cxn modelId="{6798B034-C58D-4343-93CC-00127386B1E0}" type="presOf" srcId="{4F7416F2-3345-46D2-991D-FF8C6EF1A25A}" destId="{E5DFD644-73B7-4BFB-95F2-E2D7B0D191B1}" srcOrd="0" destOrd="0" presId="urn:microsoft.com/office/officeart/2005/8/layout/cycle3"/>
    <dgm:cxn modelId="{CE9C7DC5-92EB-43F3-9F28-7918039FD5D1}" type="presOf" srcId="{75CB01BE-0A40-42CD-A30C-69EB3B8C21A6}" destId="{1B86DD02-EAEE-46DF-A3FD-9C3C602B4519}" srcOrd="0" destOrd="0" presId="urn:microsoft.com/office/officeart/2005/8/layout/cycle3"/>
    <dgm:cxn modelId="{74D54A6A-08D0-4B6E-97E5-910765929EFD}" type="presOf" srcId="{BC9A35D9-FBF6-40E5-A136-AC3B1808BDBE}" destId="{BE959B5E-9CFE-43BC-A46B-163330FE4AA9}" srcOrd="0" destOrd="0" presId="urn:microsoft.com/office/officeart/2005/8/layout/cycle3"/>
    <dgm:cxn modelId="{CC706D85-5C1D-413B-A419-15B131802C06}" type="presParOf" srcId="{BE959B5E-9CFE-43BC-A46B-163330FE4AA9}" destId="{6DF702A5-2F6C-4C40-BBB4-163FBD620372}" srcOrd="0" destOrd="0" presId="urn:microsoft.com/office/officeart/2005/8/layout/cycle3"/>
    <dgm:cxn modelId="{A1630F1F-0BD7-4167-91DE-893A207A2776}" type="presParOf" srcId="{6DF702A5-2F6C-4C40-BBB4-163FBD620372}" destId="{B583C092-6D12-46C9-96AE-867050FF25C4}" srcOrd="0" destOrd="0" presId="urn:microsoft.com/office/officeart/2005/8/layout/cycle3"/>
    <dgm:cxn modelId="{7536BA8F-05C4-4846-8C2E-43369AE65E7D}" type="presParOf" srcId="{6DF702A5-2F6C-4C40-BBB4-163FBD620372}" destId="{1B86DD02-EAEE-46DF-A3FD-9C3C602B4519}" srcOrd="1" destOrd="0" presId="urn:microsoft.com/office/officeart/2005/8/layout/cycle3"/>
    <dgm:cxn modelId="{21BB5AB6-5BFC-4458-A27F-3A2BC7E0C6F1}" type="presParOf" srcId="{6DF702A5-2F6C-4C40-BBB4-163FBD620372}" destId="{E5DFD644-73B7-4BFB-95F2-E2D7B0D191B1}" srcOrd="2" destOrd="0" presId="urn:microsoft.com/office/officeart/2005/8/layout/cycle3"/>
    <dgm:cxn modelId="{F01B9430-45ED-4570-B37F-D9C3BFF16317}" type="presParOf" srcId="{6DF702A5-2F6C-4C40-BBB4-163FBD620372}" destId="{25098242-0218-4EF0-830F-C326E112C9D0}" srcOrd="3" destOrd="0" presId="urn:microsoft.com/office/officeart/2005/8/layout/cycle3"/>
    <dgm:cxn modelId="{163768B1-2808-4DF4-BA12-69A065EA4551}" type="presParOf" srcId="{6DF702A5-2F6C-4C40-BBB4-163FBD620372}" destId="{B5F12209-BD23-4115-B85F-0EB374E1A40B}" srcOrd="4" destOrd="0" presId="urn:microsoft.com/office/officeart/2005/8/layout/cycle3"/>
    <dgm:cxn modelId="{68D82797-A03E-4BAA-B245-687D1F8EA7C0}" type="presParOf" srcId="{6DF702A5-2F6C-4C40-BBB4-163FBD620372}" destId="{50677FD4-3D67-49FF-A88A-3FC2B3577119}" srcOrd="5" destOrd="0" presId="urn:microsoft.com/office/officeart/2005/8/layout/cycle3"/>
  </dgm:cxnLst>
  <dgm:bg/>
  <dgm:whole/>
</dgm:dataModel>
</file>

<file path=ppt/diagrams/data3.xml><?xml version="1.0" encoding="utf-8"?>
<dgm:dataModel xmlns:dgm="http://schemas.openxmlformats.org/drawingml/2006/diagram" xmlns:a="http://schemas.openxmlformats.org/drawingml/2006/main">
  <dgm:ptLst>
    <dgm:pt modelId="{8D3E5DC0-CF0C-4769-960C-0EFBAFEE5E9A}" type="doc">
      <dgm:prSet loTypeId="urn:microsoft.com/office/officeart/2005/8/layout/vList3" loCatId="list" qsTypeId="urn:microsoft.com/office/officeart/2005/8/quickstyle/simple1" qsCatId="simple" csTypeId="urn:microsoft.com/office/officeart/2005/8/colors/accent1_2" csCatId="accent1" phldr="1"/>
      <dgm:spPr/>
    </dgm:pt>
    <dgm:pt modelId="{7257BD52-0CFC-4054-A480-108A9A4CA94F}">
      <dgm:prSet custT="1"/>
      <dgm:spPr>
        <a:solidFill>
          <a:schemeClr val="accent5">
            <a:lumMod val="75000"/>
          </a:schemeClr>
        </a:solidFill>
      </dgm:spPr>
      <dgm:t>
        <a:bodyPr/>
        <a:lstStyle/>
        <a:p>
          <a:pPr algn="r" rtl="1"/>
          <a:r>
            <a:rPr lang="ar-MA" sz="3200" b="1" i="0" dirty="0" smtClean="0">
              <a:solidFill>
                <a:srgbClr val="FF0000"/>
              </a:solidFill>
            </a:rPr>
            <a:t>وَلَمْ يَتَفَكَّرُوا فِي أَنفُسِهِمْ </a:t>
          </a:r>
          <a:r>
            <a:rPr lang="ar-MA" sz="3200" b="1" i="0" dirty="0" smtClean="0"/>
            <a:t>مَا خَلَقَ اللَّهُ </a:t>
          </a:r>
          <a:r>
            <a:rPr lang="ar-MA" sz="3200" b="1" i="0" dirty="0" smtClean="0">
              <a:solidFill>
                <a:srgbClr val="FF0000"/>
              </a:solidFill>
            </a:rPr>
            <a:t>السَّمَاوَاتِ</a:t>
          </a:r>
          <a:r>
            <a:rPr lang="ar-MA" sz="3200" b="1" i="0" dirty="0" smtClean="0"/>
            <a:t> </a:t>
          </a:r>
          <a:r>
            <a:rPr lang="ar-MA" sz="3200" b="1" i="0" dirty="0" smtClean="0">
              <a:solidFill>
                <a:srgbClr val="FF0000"/>
              </a:solidFill>
            </a:rPr>
            <a:t>وَالأَرْضَ</a:t>
          </a:r>
          <a:r>
            <a:rPr lang="ar-MA" sz="3200" b="1" i="0" dirty="0" smtClean="0"/>
            <a:t> وَمَا بَيْنَهُمَا إِلاَّ بِالْحَقِّ وَأَجَلٍ مُّسَمًّى</a:t>
          </a:r>
          <a:endParaRPr lang="ar-MA" sz="3200" b="1" dirty="0"/>
        </a:p>
      </dgm:t>
    </dgm:pt>
    <dgm:pt modelId="{11C53CDB-AD33-46EF-8AC2-2AD9D902F3FD}" type="parTrans" cxnId="{751D9C06-85F1-4AEC-A99B-E3A3A3ACCFA0}">
      <dgm:prSet/>
      <dgm:spPr/>
      <dgm:t>
        <a:bodyPr/>
        <a:lstStyle/>
        <a:p>
          <a:pPr rtl="1"/>
          <a:endParaRPr lang="ar-MA"/>
        </a:p>
      </dgm:t>
    </dgm:pt>
    <dgm:pt modelId="{F149012C-767B-4F74-9CF4-1FC4219E6A24}" type="sibTrans" cxnId="{751D9C06-85F1-4AEC-A99B-E3A3A3ACCFA0}">
      <dgm:prSet/>
      <dgm:spPr/>
      <dgm:t>
        <a:bodyPr/>
        <a:lstStyle/>
        <a:p>
          <a:pPr rtl="1"/>
          <a:endParaRPr lang="ar-MA"/>
        </a:p>
      </dgm:t>
    </dgm:pt>
    <dgm:pt modelId="{6C1BC4C5-4970-47DE-8FD7-E75935D2ED6D}">
      <dgm:prSet custT="1"/>
      <dgm:spPr>
        <a:solidFill>
          <a:schemeClr val="accent5">
            <a:lumMod val="75000"/>
          </a:schemeClr>
        </a:solidFill>
      </dgm:spPr>
      <dgm:t>
        <a:bodyPr/>
        <a:lstStyle/>
        <a:p>
          <a:pPr algn="r" rtl="1"/>
          <a:r>
            <a:rPr lang="ar-MA" sz="3200" b="1" i="0" dirty="0" smtClean="0">
              <a:solidFill>
                <a:srgbClr val="FF0000"/>
              </a:solidFill>
            </a:rPr>
            <a:t>فَلاَ يَتَدَبَّرُونَ الْقُرْآنَ</a:t>
          </a:r>
          <a:r>
            <a:rPr lang="ar-MA" sz="3200" b="1" i="0" dirty="0" smtClean="0"/>
            <a:t> وَلَوْ كَانَ مِنْ عِندِ غَيْرِ اللَّهِ لَوَجَدُوا فِيهِ اخْتِلافًا كَثِيرًا</a:t>
          </a:r>
          <a:endParaRPr lang="ar-MA" sz="3200" b="1" dirty="0"/>
        </a:p>
      </dgm:t>
    </dgm:pt>
    <dgm:pt modelId="{3D527511-5D49-4851-AB59-11B6725FD65E}" type="parTrans" cxnId="{AC5C79F7-236A-4856-988B-CDD77C287894}">
      <dgm:prSet/>
      <dgm:spPr/>
      <dgm:t>
        <a:bodyPr/>
        <a:lstStyle/>
        <a:p>
          <a:pPr rtl="1"/>
          <a:endParaRPr lang="ar-MA"/>
        </a:p>
      </dgm:t>
    </dgm:pt>
    <dgm:pt modelId="{7F0737C2-5D72-4FF7-887E-A4D543BDFDF3}" type="sibTrans" cxnId="{AC5C79F7-236A-4856-988B-CDD77C287894}">
      <dgm:prSet/>
      <dgm:spPr/>
      <dgm:t>
        <a:bodyPr/>
        <a:lstStyle/>
        <a:p>
          <a:pPr rtl="1"/>
          <a:endParaRPr lang="ar-MA"/>
        </a:p>
      </dgm:t>
    </dgm:pt>
    <dgm:pt modelId="{5549AEEF-2972-4B80-80F6-02A0EA117361}">
      <dgm:prSet custT="1"/>
      <dgm:spPr>
        <a:solidFill>
          <a:schemeClr val="accent5">
            <a:lumMod val="75000"/>
          </a:schemeClr>
        </a:solidFill>
      </dgm:spPr>
      <dgm:t>
        <a:bodyPr/>
        <a:lstStyle/>
        <a:p>
          <a:pPr algn="r" rtl="1"/>
          <a:r>
            <a:rPr lang="ar-MA" sz="4000" b="1" i="0" dirty="0" smtClean="0">
              <a:solidFill>
                <a:srgbClr val="FF0000"/>
              </a:solidFill>
            </a:rPr>
            <a:t>كِتَابٌ</a:t>
          </a:r>
          <a:r>
            <a:rPr lang="ar-MA" sz="4000" b="1" i="0" dirty="0" smtClean="0"/>
            <a:t> أَنزَلْنَاهُ إِلَيْكَ مُبَارَكٌ </a:t>
          </a:r>
          <a:r>
            <a:rPr lang="ar-MA" sz="4000" b="1" i="0" dirty="0" smtClean="0">
              <a:solidFill>
                <a:srgbClr val="FF0000"/>
              </a:solidFill>
            </a:rPr>
            <a:t>لِّيَدَّبَّرُوا آيَاتِهِ وَلِيَتَذَكَّرَ أُوْلُوا الأَلْبَابِ</a:t>
          </a:r>
          <a:endParaRPr lang="ar-MA" sz="4000" b="1" dirty="0">
            <a:solidFill>
              <a:srgbClr val="FF0000"/>
            </a:solidFill>
          </a:endParaRPr>
        </a:p>
      </dgm:t>
    </dgm:pt>
    <dgm:pt modelId="{D4A7D6E3-8B28-4FD3-ADE9-C2082B17B6F2}" type="parTrans" cxnId="{1D7E8EA3-DBED-41E1-B6E8-735B367779F9}">
      <dgm:prSet/>
      <dgm:spPr/>
      <dgm:t>
        <a:bodyPr/>
        <a:lstStyle/>
        <a:p>
          <a:pPr rtl="1"/>
          <a:endParaRPr lang="ar-MA"/>
        </a:p>
      </dgm:t>
    </dgm:pt>
    <dgm:pt modelId="{109AFACE-9EB7-4E3A-AB3A-6B5ED451F7F9}" type="sibTrans" cxnId="{1D7E8EA3-DBED-41E1-B6E8-735B367779F9}">
      <dgm:prSet/>
      <dgm:spPr/>
      <dgm:t>
        <a:bodyPr/>
        <a:lstStyle/>
        <a:p>
          <a:pPr rtl="1"/>
          <a:endParaRPr lang="ar-MA"/>
        </a:p>
      </dgm:t>
    </dgm:pt>
    <dgm:pt modelId="{CBDA3C60-E244-4E03-A859-2066892C5F33}">
      <dgm:prSet custT="1"/>
      <dgm:spPr>
        <a:solidFill>
          <a:schemeClr val="accent5">
            <a:lumMod val="75000"/>
          </a:schemeClr>
        </a:solidFill>
      </dgm:spPr>
      <dgm:t>
        <a:bodyPr/>
        <a:lstStyle/>
        <a:p>
          <a:pPr algn="r" rtl="1"/>
          <a:r>
            <a:rPr lang="ar-MA" sz="3200" b="1" dirty="0" smtClean="0"/>
            <a:t>الَّذِي خَلَقَ سَبْعَ سَمَاوَاتٍ طِبَاقاً مَّا تَرَى فِي خَلْقِ الرَّحْمَنِ </a:t>
          </a:r>
          <a:r>
            <a:rPr lang="ar-MA" sz="3200" b="1" dirty="0" smtClean="0">
              <a:solidFill>
                <a:srgbClr val="FF0000"/>
              </a:solidFill>
            </a:rPr>
            <a:t>مِن تَفَاوُتٍ </a:t>
          </a:r>
          <a:r>
            <a:rPr lang="ar-MA" sz="3200" b="1" dirty="0" smtClean="0"/>
            <a:t>فَارْجِعِ الْبَصَرَ هَلْ تَرَى </a:t>
          </a:r>
          <a:r>
            <a:rPr lang="ar-MA" sz="3200" b="1" dirty="0" smtClean="0">
              <a:solidFill>
                <a:srgbClr val="FF0000"/>
              </a:solidFill>
            </a:rPr>
            <a:t>مِن</a:t>
          </a:r>
          <a:r>
            <a:rPr lang="ar-MA" sz="3200" b="1" dirty="0" smtClean="0"/>
            <a:t> </a:t>
          </a:r>
          <a:r>
            <a:rPr lang="ar-MA" sz="3200" b="1" dirty="0" smtClean="0">
              <a:solidFill>
                <a:srgbClr val="FF0000"/>
              </a:solidFill>
            </a:rPr>
            <a:t>فُطُور</a:t>
          </a:r>
          <a:r>
            <a:rPr lang="ar-MA" sz="3200" b="1" dirty="0" smtClean="0"/>
            <a:t>ٍ </a:t>
          </a:r>
          <a:r>
            <a:rPr lang="ar-MA" sz="3100" b="1" dirty="0" smtClean="0"/>
            <a:t> </a:t>
          </a:r>
          <a:endParaRPr lang="ar-MA" sz="3100" dirty="0"/>
        </a:p>
      </dgm:t>
    </dgm:pt>
    <dgm:pt modelId="{EC48EF4B-6B40-46EB-9832-5EC2D726B733}" type="parTrans" cxnId="{33E7A695-D1A4-4DC4-B034-08E9DF0DDDFB}">
      <dgm:prSet/>
      <dgm:spPr/>
      <dgm:t>
        <a:bodyPr/>
        <a:lstStyle/>
        <a:p>
          <a:pPr rtl="1"/>
          <a:endParaRPr lang="ar-MA"/>
        </a:p>
      </dgm:t>
    </dgm:pt>
    <dgm:pt modelId="{088CEA3B-C8A9-41D0-9D98-69BEB35AB344}" type="sibTrans" cxnId="{33E7A695-D1A4-4DC4-B034-08E9DF0DDDFB}">
      <dgm:prSet/>
      <dgm:spPr/>
      <dgm:t>
        <a:bodyPr/>
        <a:lstStyle/>
        <a:p>
          <a:pPr rtl="1"/>
          <a:endParaRPr lang="ar-MA"/>
        </a:p>
      </dgm:t>
    </dgm:pt>
    <dgm:pt modelId="{9D1B531D-721C-4EC9-A718-47CA29DF7129}" type="pres">
      <dgm:prSet presAssocID="{8D3E5DC0-CF0C-4769-960C-0EFBAFEE5E9A}" presName="linearFlow" presStyleCnt="0">
        <dgm:presLayoutVars>
          <dgm:dir/>
          <dgm:resizeHandles val="exact"/>
        </dgm:presLayoutVars>
      </dgm:prSet>
      <dgm:spPr/>
    </dgm:pt>
    <dgm:pt modelId="{AF019A3D-59B0-4BA6-845D-CB779E7A10C9}" type="pres">
      <dgm:prSet presAssocID="{7257BD52-0CFC-4054-A480-108A9A4CA94F}" presName="composite" presStyleCnt="0"/>
      <dgm:spPr/>
    </dgm:pt>
    <dgm:pt modelId="{C8956762-89C1-4068-ACC7-0E6D162B8B59}" type="pres">
      <dgm:prSet presAssocID="{7257BD52-0CFC-4054-A480-108A9A4CA94F}" presName="imgShp" presStyleLbl="fgImgPlace1" presStyleIdx="0" presStyleCnt="4" custScaleX="112682" custLinFactNeighborX="-85878" custLinFactNeighborY="10625"/>
      <dgm:spPr>
        <a:blipFill rotWithShape="0">
          <a:blip xmlns:r="http://schemas.openxmlformats.org/officeDocument/2006/relationships" r:embed="rId1"/>
          <a:stretch>
            <a:fillRect/>
          </a:stretch>
        </a:blipFill>
      </dgm:spPr>
    </dgm:pt>
    <dgm:pt modelId="{CA3527A2-AA64-4507-8C1C-10461A9A9F66}" type="pres">
      <dgm:prSet presAssocID="{7257BD52-0CFC-4054-A480-108A9A4CA94F}" presName="txShp" presStyleLbl="node1" presStyleIdx="0" presStyleCnt="4" custScaleX="150234" custLinFactNeighborX="-1121" custLinFactNeighborY="10625">
        <dgm:presLayoutVars>
          <dgm:bulletEnabled val="1"/>
        </dgm:presLayoutVars>
      </dgm:prSet>
      <dgm:spPr/>
      <dgm:t>
        <a:bodyPr/>
        <a:lstStyle/>
        <a:p>
          <a:pPr rtl="1"/>
          <a:endParaRPr lang="ar-MA"/>
        </a:p>
      </dgm:t>
    </dgm:pt>
    <dgm:pt modelId="{43725334-E2F7-40FC-925F-58BB4712F915}" type="pres">
      <dgm:prSet presAssocID="{F149012C-767B-4F74-9CF4-1FC4219E6A24}" presName="spacing" presStyleCnt="0"/>
      <dgm:spPr/>
    </dgm:pt>
    <dgm:pt modelId="{BBEAC327-4883-49AE-A7F3-AE3177859C31}" type="pres">
      <dgm:prSet presAssocID="{CBDA3C60-E244-4E03-A859-2066892C5F33}" presName="composite" presStyleCnt="0"/>
      <dgm:spPr/>
    </dgm:pt>
    <dgm:pt modelId="{27C46899-9151-4BAC-AC8A-B45B847F37EC}" type="pres">
      <dgm:prSet presAssocID="{CBDA3C60-E244-4E03-A859-2066892C5F33}" presName="imgShp" presStyleLbl="fgImgPlace1" presStyleIdx="1" presStyleCnt="4" custLinFactNeighborX="-92618" custLinFactNeighborY="511"/>
      <dgm:spPr>
        <a:blipFill rotWithShape="0">
          <a:blip xmlns:r="http://schemas.openxmlformats.org/officeDocument/2006/relationships" r:embed="rId2"/>
          <a:stretch>
            <a:fillRect/>
          </a:stretch>
        </a:blipFill>
      </dgm:spPr>
    </dgm:pt>
    <dgm:pt modelId="{2744B49D-BC51-4F0D-B755-501F9645EE8C}" type="pres">
      <dgm:prSet presAssocID="{CBDA3C60-E244-4E03-A859-2066892C5F33}" presName="txShp" presStyleLbl="node1" presStyleIdx="1" presStyleCnt="4" custScaleX="150376">
        <dgm:presLayoutVars>
          <dgm:bulletEnabled val="1"/>
        </dgm:presLayoutVars>
      </dgm:prSet>
      <dgm:spPr/>
      <dgm:t>
        <a:bodyPr/>
        <a:lstStyle/>
        <a:p>
          <a:pPr rtl="1"/>
          <a:endParaRPr lang="ar-MA"/>
        </a:p>
      </dgm:t>
    </dgm:pt>
    <dgm:pt modelId="{8E023934-F798-4B4D-ABE0-22F825CF0E1B}" type="pres">
      <dgm:prSet presAssocID="{088CEA3B-C8A9-41D0-9D98-69BEB35AB344}" presName="spacing" presStyleCnt="0"/>
      <dgm:spPr/>
    </dgm:pt>
    <dgm:pt modelId="{D0E5AB08-ECED-461B-B355-F24C1AE42EA2}" type="pres">
      <dgm:prSet presAssocID="{6C1BC4C5-4970-47DE-8FD7-E75935D2ED6D}" presName="composite" presStyleCnt="0"/>
      <dgm:spPr/>
    </dgm:pt>
    <dgm:pt modelId="{2D243B4A-64E2-445F-859A-486151D9DA7E}" type="pres">
      <dgm:prSet presAssocID="{6C1BC4C5-4970-47DE-8FD7-E75935D2ED6D}" presName="imgShp" presStyleLbl="fgImgPlace1" presStyleIdx="2" presStyleCnt="4" custScaleX="112063" custLinFactX="-6543" custLinFactNeighborX="-100000" custLinFactNeighborY="3701"/>
      <dgm:spPr>
        <a:blipFill rotWithShape="0">
          <a:blip xmlns:r="http://schemas.openxmlformats.org/officeDocument/2006/relationships" r:embed="rId3"/>
          <a:stretch>
            <a:fillRect/>
          </a:stretch>
        </a:blipFill>
      </dgm:spPr>
    </dgm:pt>
    <dgm:pt modelId="{D5335A10-4932-4495-95E1-6EC127BE1F94}" type="pres">
      <dgm:prSet presAssocID="{6C1BC4C5-4970-47DE-8FD7-E75935D2ED6D}" presName="txShp" presStyleLbl="node1" presStyleIdx="2" presStyleCnt="4" custScaleX="148026" custLinFactNeighborX="1175" custLinFactNeighborY="9914">
        <dgm:presLayoutVars>
          <dgm:bulletEnabled val="1"/>
        </dgm:presLayoutVars>
      </dgm:prSet>
      <dgm:spPr/>
      <dgm:t>
        <a:bodyPr/>
        <a:lstStyle/>
        <a:p>
          <a:pPr rtl="1"/>
          <a:endParaRPr lang="ar-MA"/>
        </a:p>
      </dgm:t>
    </dgm:pt>
    <dgm:pt modelId="{7D597282-7F6F-4845-A37E-E1460E2CDA76}" type="pres">
      <dgm:prSet presAssocID="{7F0737C2-5D72-4FF7-887E-A4D543BDFDF3}" presName="spacing" presStyleCnt="0"/>
      <dgm:spPr/>
    </dgm:pt>
    <dgm:pt modelId="{35903439-A38B-4EB5-BB12-D8D0415E781F}" type="pres">
      <dgm:prSet presAssocID="{5549AEEF-2972-4B80-80F6-02A0EA117361}" presName="composite" presStyleCnt="0"/>
      <dgm:spPr/>
    </dgm:pt>
    <dgm:pt modelId="{A5DD2379-9B0C-4F59-BFA5-12A6C6058092}" type="pres">
      <dgm:prSet presAssocID="{5549AEEF-2972-4B80-80F6-02A0EA117361}" presName="imgShp" presStyleLbl="fgImgPlace1" presStyleIdx="3" presStyleCnt="4" custLinFactNeighborX="-92618" custLinFactNeighborY="17"/>
      <dgm:spPr>
        <a:blipFill rotWithShape="0">
          <a:blip xmlns:r="http://schemas.openxmlformats.org/officeDocument/2006/relationships" r:embed="rId3"/>
          <a:stretch>
            <a:fillRect/>
          </a:stretch>
        </a:blipFill>
      </dgm:spPr>
    </dgm:pt>
    <dgm:pt modelId="{0130307F-4BA0-4A17-847F-83163962CDD3}" type="pres">
      <dgm:prSet presAssocID="{5549AEEF-2972-4B80-80F6-02A0EA117361}" presName="txShp" presStyleLbl="node1" presStyleIdx="3" presStyleCnt="4" custScaleX="150376">
        <dgm:presLayoutVars>
          <dgm:bulletEnabled val="1"/>
        </dgm:presLayoutVars>
      </dgm:prSet>
      <dgm:spPr/>
      <dgm:t>
        <a:bodyPr/>
        <a:lstStyle/>
        <a:p>
          <a:pPr rtl="1"/>
          <a:endParaRPr lang="ar-MA"/>
        </a:p>
      </dgm:t>
    </dgm:pt>
  </dgm:ptLst>
  <dgm:cxnLst>
    <dgm:cxn modelId="{A6034575-288D-485E-9B01-AB6233A0000A}" type="presOf" srcId="{8D3E5DC0-CF0C-4769-960C-0EFBAFEE5E9A}" destId="{9D1B531D-721C-4EC9-A718-47CA29DF7129}" srcOrd="0" destOrd="0" presId="urn:microsoft.com/office/officeart/2005/8/layout/vList3"/>
    <dgm:cxn modelId="{751D9C06-85F1-4AEC-A99B-E3A3A3ACCFA0}" srcId="{8D3E5DC0-CF0C-4769-960C-0EFBAFEE5E9A}" destId="{7257BD52-0CFC-4054-A480-108A9A4CA94F}" srcOrd="0" destOrd="0" parTransId="{11C53CDB-AD33-46EF-8AC2-2AD9D902F3FD}" sibTransId="{F149012C-767B-4F74-9CF4-1FC4219E6A24}"/>
    <dgm:cxn modelId="{33E7A695-D1A4-4DC4-B034-08E9DF0DDDFB}" srcId="{8D3E5DC0-CF0C-4769-960C-0EFBAFEE5E9A}" destId="{CBDA3C60-E244-4E03-A859-2066892C5F33}" srcOrd="1" destOrd="0" parTransId="{EC48EF4B-6B40-46EB-9832-5EC2D726B733}" sibTransId="{088CEA3B-C8A9-41D0-9D98-69BEB35AB344}"/>
    <dgm:cxn modelId="{AC5C79F7-236A-4856-988B-CDD77C287894}" srcId="{8D3E5DC0-CF0C-4769-960C-0EFBAFEE5E9A}" destId="{6C1BC4C5-4970-47DE-8FD7-E75935D2ED6D}" srcOrd="2" destOrd="0" parTransId="{3D527511-5D49-4851-AB59-11B6725FD65E}" sibTransId="{7F0737C2-5D72-4FF7-887E-A4D543BDFDF3}"/>
    <dgm:cxn modelId="{85B58592-9E74-49A5-B925-393CF1FAF830}" type="presOf" srcId="{5549AEEF-2972-4B80-80F6-02A0EA117361}" destId="{0130307F-4BA0-4A17-847F-83163962CDD3}" srcOrd="0" destOrd="0" presId="urn:microsoft.com/office/officeart/2005/8/layout/vList3"/>
    <dgm:cxn modelId="{D366CE06-76E5-44DE-9379-C656FED7DD6C}" type="presOf" srcId="{CBDA3C60-E244-4E03-A859-2066892C5F33}" destId="{2744B49D-BC51-4F0D-B755-501F9645EE8C}" srcOrd="0" destOrd="0" presId="urn:microsoft.com/office/officeart/2005/8/layout/vList3"/>
    <dgm:cxn modelId="{28A34169-87E6-4745-AC6A-B0F6E4D27B96}" type="presOf" srcId="{7257BD52-0CFC-4054-A480-108A9A4CA94F}" destId="{CA3527A2-AA64-4507-8C1C-10461A9A9F66}" srcOrd="0" destOrd="0" presId="urn:microsoft.com/office/officeart/2005/8/layout/vList3"/>
    <dgm:cxn modelId="{1D7E8EA3-DBED-41E1-B6E8-735B367779F9}" srcId="{8D3E5DC0-CF0C-4769-960C-0EFBAFEE5E9A}" destId="{5549AEEF-2972-4B80-80F6-02A0EA117361}" srcOrd="3" destOrd="0" parTransId="{D4A7D6E3-8B28-4FD3-ADE9-C2082B17B6F2}" sibTransId="{109AFACE-9EB7-4E3A-AB3A-6B5ED451F7F9}"/>
    <dgm:cxn modelId="{3825CCBB-329E-409B-87E3-85C13FE8C34A}" type="presOf" srcId="{6C1BC4C5-4970-47DE-8FD7-E75935D2ED6D}" destId="{D5335A10-4932-4495-95E1-6EC127BE1F94}" srcOrd="0" destOrd="0" presId="urn:microsoft.com/office/officeart/2005/8/layout/vList3"/>
    <dgm:cxn modelId="{271F54E7-27E2-4E6D-A5F1-7F0AD1EABE40}" type="presParOf" srcId="{9D1B531D-721C-4EC9-A718-47CA29DF7129}" destId="{AF019A3D-59B0-4BA6-845D-CB779E7A10C9}" srcOrd="0" destOrd="0" presId="urn:microsoft.com/office/officeart/2005/8/layout/vList3"/>
    <dgm:cxn modelId="{DC0F074D-A470-4F67-B0BD-A505D96E0C78}" type="presParOf" srcId="{AF019A3D-59B0-4BA6-845D-CB779E7A10C9}" destId="{C8956762-89C1-4068-ACC7-0E6D162B8B59}" srcOrd="0" destOrd="0" presId="urn:microsoft.com/office/officeart/2005/8/layout/vList3"/>
    <dgm:cxn modelId="{96A0B53F-B387-4C85-A7C4-FB9E6FA82D47}" type="presParOf" srcId="{AF019A3D-59B0-4BA6-845D-CB779E7A10C9}" destId="{CA3527A2-AA64-4507-8C1C-10461A9A9F66}" srcOrd="1" destOrd="0" presId="urn:microsoft.com/office/officeart/2005/8/layout/vList3"/>
    <dgm:cxn modelId="{AF72DC50-34C7-4618-9804-10CE021874F1}" type="presParOf" srcId="{9D1B531D-721C-4EC9-A718-47CA29DF7129}" destId="{43725334-E2F7-40FC-925F-58BB4712F915}" srcOrd="1" destOrd="0" presId="urn:microsoft.com/office/officeart/2005/8/layout/vList3"/>
    <dgm:cxn modelId="{EEC726C0-8F6E-4F46-B476-45460ADDE295}" type="presParOf" srcId="{9D1B531D-721C-4EC9-A718-47CA29DF7129}" destId="{BBEAC327-4883-49AE-A7F3-AE3177859C31}" srcOrd="2" destOrd="0" presId="urn:microsoft.com/office/officeart/2005/8/layout/vList3"/>
    <dgm:cxn modelId="{979F04C2-8189-4A08-829E-3DEBCBB4DBD4}" type="presParOf" srcId="{BBEAC327-4883-49AE-A7F3-AE3177859C31}" destId="{27C46899-9151-4BAC-AC8A-B45B847F37EC}" srcOrd="0" destOrd="0" presId="urn:microsoft.com/office/officeart/2005/8/layout/vList3"/>
    <dgm:cxn modelId="{55955308-F722-4B4D-8BD5-F2D665F622B4}" type="presParOf" srcId="{BBEAC327-4883-49AE-A7F3-AE3177859C31}" destId="{2744B49D-BC51-4F0D-B755-501F9645EE8C}" srcOrd="1" destOrd="0" presId="urn:microsoft.com/office/officeart/2005/8/layout/vList3"/>
    <dgm:cxn modelId="{2EAC58ED-DF2C-43A6-B1D7-FA1C1AAA95F0}" type="presParOf" srcId="{9D1B531D-721C-4EC9-A718-47CA29DF7129}" destId="{8E023934-F798-4B4D-ABE0-22F825CF0E1B}" srcOrd="3" destOrd="0" presId="urn:microsoft.com/office/officeart/2005/8/layout/vList3"/>
    <dgm:cxn modelId="{DB9188F1-C78D-4550-B19A-08E5CF86C74F}" type="presParOf" srcId="{9D1B531D-721C-4EC9-A718-47CA29DF7129}" destId="{D0E5AB08-ECED-461B-B355-F24C1AE42EA2}" srcOrd="4" destOrd="0" presId="urn:microsoft.com/office/officeart/2005/8/layout/vList3"/>
    <dgm:cxn modelId="{AD132618-575A-4E2F-98C4-BDEDC04AAA2C}" type="presParOf" srcId="{D0E5AB08-ECED-461B-B355-F24C1AE42EA2}" destId="{2D243B4A-64E2-445F-859A-486151D9DA7E}" srcOrd="0" destOrd="0" presId="urn:microsoft.com/office/officeart/2005/8/layout/vList3"/>
    <dgm:cxn modelId="{071AD13E-A6E3-46D7-B498-1DCB48DDF67E}" type="presParOf" srcId="{D0E5AB08-ECED-461B-B355-F24C1AE42EA2}" destId="{D5335A10-4932-4495-95E1-6EC127BE1F94}" srcOrd="1" destOrd="0" presId="urn:microsoft.com/office/officeart/2005/8/layout/vList3"/>
    <dgm:cxn modelId="{A92537C0-0A17-4A36-A387-547B95055E86}" type="presParOf" srcId="{9D1B531D-721C-4EC9-A718-47CA29DF7129}" destId="{7D597282-7F6F-4845-A37E-E1460E2CDA76}" srcOrd="5" destOrd="0" presId="urn:microsoft.com/office/officeart/2005/8/layout/vList3"/>
    <dgm:cxn modelId="{D6126617-95C4-4B8C-A62C-4D622F510C5D}" type="presParOf" srcId="{9D1B531D-721C-4EC9-A718-47CA29DF7129}" destId="{35903439-A38B-4EB5-BB12-D8D0415E781F}" srcOrd="6" destOrd="0" presId="urn:microsoft.com/office/officeart/2005/8/layout/vList3"/>
    <dgm:cxn modelId="{8B5EFB54-4D2D-4F3A-94FD-10C3C8DC3A65}" type="presParOf" srcId="{35903439-A38B-4EB5-BB12-D8D0415E781F}" destId="{A5DD2379-9B0C-4F59-BFA5-12A6C6058092}" srcOrd="0" destOrd="0" presId="urn:microsoft.com/office/officeart/2005/8/layout/vList3"/>
    <dgm:cxn modelId="{0741ED58-CE2C-472F-961E-A39C347ED9C6}" type="presParOf" srcId="{35903439-A38B-4EB5-BB12-D8D0415E781F}" destId="{0130307F-4BA0-4A17-847F-83163962CDD3}"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70F6451B-6672-48C9-9BA9-7E4C7FDD56CA}"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6AC92B50-73B5-4A2B-9337-DCFF6E7A8645}">
      <dgm:prSet custT="1"/>
      <dgm:spPr>
        <a:solidFill>
          <a:schemeClr val="bg1"/>
        </a:solidFill>
      </dgm:spPr>
      <dgm:t>
        <a:bodyPr/>
        <a:lstStyle/>
        <a:p>
          <a:pPr rtl="1"/>
          <a:r>
            <a:rPr lang="ar-MA" sz="3600" b="1" dirty="0" smtClean="0"/>
            <a:t>” </a:t>
          </a:r>
          <a:r>
            <a:rPr lang="ar-MA" sz="4000" b="1" dirty="0" smtClean="0"/>
            <a:t>أَلَمْ تَرَ كَيْفَ فَعَلَ رَبُّكَ </a:t>
          </a:r>
          <a:r>
            <a:rPr lang="ar-MA" sz="4000" b="1" dirty="0" smtClean="0">
              <a:solidFill>
                <a:srgbClr val="FF0000"/>
              </a:solidFill>
            </a:rPr>
            <a:t>بِعَادٍ</a:t>
          </a:r>
          <a:r>
            <a:rPr lang="ar-MA" sz="4000" b="1" dirty="0" smtClean="0"/>
            <a:t>  إِرَمَ ذَاتِ الْعِمَاد الَّتِي </a:t>
          </a:r>
          <a:r>
            <a:rPr lang="ar-MA" sz="4000" b="1" dirty="0" smtClean="0">
              <a:solidFill>
                <a:srgbClr val="FF0000"/>
              </a:solidFill>
            </a:rPr>
            <a:t>لَمْ يُخْلَقْ مِثْلُهَا فِي الْبِلاد</a:t>
          </a:r>
          <a:endParaRPr lang="fr-FR" sz="3600" b="1" dirty="0">
            <a:solidFill>
              <a:srgbClr val="FF0000"/>
            </a:solidFill>
          </a:endParaRPr>
        </a:p>
      </dgm:t>
    </dgm:pt>
    <dgm:pt modelId="{DF1254F9-498B-4540-B15D-2364C957D0E5}" type="parTrans" cxnId="{6C4596FF-9BCE-4418-9665-28671AD3E789}">
      <dgm:prSet/>
      <dgm:spPr/>
      <dgm:t>
        <a:bodyPr/>
        <a:lstStyle/>
        <a:p>
          <a:pPr rtl="1"/>
          <a:endParaRPr lang="ar-MA"/>
        </a:p>
      </dgm:t>
    </dgm:pt>
    <dgm:pt modelId="{D5E85308-7054-4ACF-8C72-B4424EC2EFE1}" type="sibTrans" cxnId="{6C4596FF-9BCE-4418-9665-28671AD3E789}">
      <dgm:prSet/>
      <dgm:spPr/>
      <dgm:t>
        <a:bodyPr/>
        <a:lstStyle/>
        <a:p>
          <a:pPr rtl="1"/>
          <a:endParaRPr lang="ar-MA"/>
        </a:p>
      </dgm:t>
    </dgm:pt>
    <dgm:pt modelId="{A34E6650-11D2-472D-B061-730D43FA4559}" type="pres">
      <dgm:prSet presAssocID="{70F6451B-6672-48C9-9BA9-7E4C7FDD56CA}" presName="linearFlow" presStyleCnt="0">
        <dgm:presLayoutVars>
          <dgm:dir/>
          <dgm:resizeHandles val="exact"/>
        </dgm:presLayoutVars>
      </dgm:prSet>
      <dgm:spPr/>
      <dgm:t>
        <a:bodyPr/>
        <a:lstStyle/>
        <a:p>
          <a:pPr rtl="1"/>
          <a:endParaRPr lang="ar-MA"/>
        </a:p>
      </dgm:t>
    </dgm:pt>
    <dgm:pt modelId="{A165D970-12F6-4B25-9529-2BA8C7367CB3}" type="pres">
      <dgm:prSet presAssocID="{6AC92B50-73B5-4A2B-9337-DCFF6E7A8645}" presName="composite" presStyleCnt="0"/>
      <dgm:spPr/>
    </dgm:pt>
    <dgm:pt modelId="{B2B0C709-1168-4B53-8FA4-6C0A8F783FE4}" type="pres">
      <dgm:prSet presAssocID="{6AC92B50-73B5-4A2B-9337-DCFF6E7A8645}" presName="imgShp" presStyleLbl="fgImgPlace1" presStyleIdx="0" presStyleCnt="1" custScaleX="90809" custScaleY="99665" custLinFactNeighborX="-1571" custLinFactNeighborY="-167"/>
      <dgm:spPr>
        <a:blipFill rotWithShape="0">
          <a:blip xmlns:r="http://schemas.openxmlformats.org/officeDocument/2006/relationships" r:embed="rId1"/>
          <a:stretch>
            <a:fillRect/>
          </a:stretch>
        </a:blipFill>
      </dgm:spPr>
    </dgm:pt>
    <dgm:pt modelId="{5733EE53-EF05-4B45-A3C2-F3D91A49C807}" type="pres">
      <dgm:prSet presAssocID="{6AC92B50-73B5-4A2B-9337-DCFF6E7A8645}" presName="txShp" presStyleLbl="node1" presStyleIdx="0" presStyleCnt="1" custScaleX="118287" custScaleY="70052">
        <dgm:presLayoutVars>
          <dgm:bulletEnabled val="1"/>
        </dgm:presLayoutVars>
      </dgm:prSet>
      <dgm:spPr/>
      <dgm:t>
        <a:bodyPr/>
        <a:lstStyle/>
        <a:p>
          <a:pPr rtl="1"/>
          <a:endParaRPr lang="ar-MA"/>
        </a:p>
      </dgm:t>
    </dgm:pt>
  </dgm:ptLst>
  <dgm:cxnLst>
    <dgm:cxn modelId="{6C4596FF-9BCE-4418-9665-28671AD3E789}" srcId="{70F6451B-6672-48C9-9BA9-7E4C7FDD56CA}" destId="{6AC92B50-73B5-4A2B-9337-DCFF6E7A8645}" srcOrd="0" destOrd="0" parTransId="{DF1254F9-498B-4540-B15D-2364C957D0E5}" sibTransId="{D5E85308-7054-4ACF-8C72-B4424EC2EFE1}"/>
    <dgm:cxn modelId="{473BFE88-173D-49ED-B0D5-7F618D46F260}" type="presOf" srcId="{6AC92B50-73B5-4A2B-9337-DCFF6E7A8645}" destId="{5733EE53-EF05-4B45-A3C2-F3D91A49C807}" srcOrd="0" destOrd="0" presId="urn:microsoft.com/office/officeart/2005/8/layout/vList3"/>
    <dgm:cxn modelId="{28BE7C8B-76D2-48F5-8D56-BC2A34FA4AB1}" type="presOf" srcId="{70F6451B-6672-48C9-9BA9-7E4C7FDD56CA}" destId="{A34E6650-11D2-472D-B061-730D43FA4559}" srcOrd="0" destOrd="0" presId="urn:microsoft.com/office/officeart/2005/8/layout/vList3"/>
    <dgm:cxn modelId="{F05CE630-5CCF-4986-94D2-457239BD9E12}" type="presParOf" srcId="{A34E6650-11D2-472D-B061-730D43FA4559}" destId="{A165D970-12F6-4B25-9529-2BA8C7367CB3}" srcOrd="0" destOrd="0" presId="urn:microsoft.com/office/officeart/2005/8/layout/vList3"/>
    <dgm:cxn modelId="{F75C0C74-8ECB-4580-B70C-FFE685D9B602}" type="presParOf" srcId="{A165D970-12F6-4B25-9529-2BA8C7367CB3}" destId="{B2B0C709-1168-4B53-8FA4-6C0A8F783FE4}" srcOrd="0" destOrd="0" presId="urn:microsoft.com/office/officeart/2005/8/layout/vList3"/>
    <dgm:cxn modelId="{77287285-8235-4580-A8DC-9BBF85C91DC2}" type="presParOf" srcId="{A165D970-12F6-4B25-9529-2BA8C7367CB3}" destId="{5733EE53-EF05-4B45-A3C2-F3D91A49C807}"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9C6252E4-E5DC-4DD1-B1C2-57FE0FC86451}"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D1C82867-C464-4DC4-8E35-BFAB6861600A}">
      <dgm:prSet custT="1"/>
      <dgm:spPr>
        <a:solidFill>
          <a:schemeClr val="bg1"/>
        </a:solidFill>
      </dgm:spPr>
      <dgm:t>
        <a:bodyPr/>
        <a:lstStyle/>
        <a:p>
          <a:pPr rtl="0"/>
          <a:r>
            <a:rPr lang="ar-MA" sz="3600" b="1" dirty="0" smtClean="0">
              <a:solidFill>
                <a:srgbClr val="FF0000"/>
              </a:solidFill>
            </a:rPr>
            <a:t>أَتَبْنُونَ بِكُلِّ رِيعٍ </a:t>
          </a:r>
          <a:r>
            <a:rPr lang="ar-MA" sz="3600" b="1" dirty="0" smtClean="0"/>
            <a:t>آيَةً تَعْبَثُونَ وَتَتَّخِذُونَ مَصَانِعَ لَعَلَّكُمْ تَخْلُدُونَ وَإِذَا </a:t>
          </a:r>
          <a:r>
            <a:rPr lang="ar-MA" sz="3600" b="1" dirty="0" smtClean="0">
              <a:solidFill>
                <a:srgbClr val="FF0000"/>
              </a:solidFill>
            </a:rPr>
            <a:t>بَطَشْتُم بَطَشْتُمْ جَبَّارِينَ</a:t>
          </a:r>
          <a:endParaRPr lang="ar-MA" sz="2800" b="1" dirty="0">
            <a:solidFill>
              <a:srgbClr val="FF0000"/>
            </a:solidFill>
          </a:endParaRPr>
        </a:p>
      </dgm:t>
    </dgm:pt>
    <dgm:pt modelId="{91808DF5-00FE-42F2-93E7-DE627A7D58DA}" type="parTrans" cxnId="{0FC4C30D-B709-4E8D-B8CD-5A331EB60482}">
      <dgm:prSet/>
      <dgm:spPr/>
      <dgm:t>
        <a:bodyPr/>
        <a:lstStyle/>
        <a:p>
          <a:pPr rtl="1"/>
          <a:endParaRPr lang="ar-MA"/>
        </a:p>
      </dgm:t>
    </dgm:pt>
    <dgm:pt modelId="{4E7FE4DD-D021-4D1C-8416-2A8BCD3BA72A}" type="sibTrans" cxnId="{0FC4C30D-B709-4E8D-B8CD-5A331EB60482}">
      <dgm:prSet/>
      <dgm:spPr/>
      <dgm:t>
        <a:bodyPr/>
        <a:lstStyle/>
        <a:p>
          <a:pPr rtl="1"/>
          <a:endParaRPr lang="ar-MA"/>
        </a:p>
      </dgm:t>
    </dgm:pt>
    <dgm:pt modelId="{2E4ECE65-6E01-4A27-9101-028592B61149}" type="pres">
      <dgm:prSet presAssocID="{9C6252E4-E5DC-4DD1-B1C2-57FE0FC86451}" presName="linearFlow" presStyleCnt="0">
        <dgm:presLayoutVars>
          <dgm:dir/>
          <dgm:resizeHandles val="exact"/>
        </dgm:presLayoutVars>
      </dgm:prSet>
      <dgm:spPr/>
      <dgm:t>
        <a:bodyPr/>
        <a:lstStyle/>
        <a:p>
          <a:pPr rtl="1"/>
          <a:endParaRPr lang="ar-MA"/>
        </a:p>
      </dgm:t>
    </dgm:pt>
    <dgm:pt modelId="{9A806AD2-D155-4B59-86AA-29892DA11C48}" type="pres">
      <dgm:prSet presAssocID="{D1C82867-C464-4DC4-8E35-BFAB6861600A}" presName="composite" presStyleCnt="0"/>
      <dgm:spPr/>
    </dgm:pt>
    <dgm:pt modelId="{AC85D277-1760-4ADD-BDB9-9881C1B63855}" type="pres">
      <dgm:prSet presAssocID="{D1C82867-C464-4DC4-8E35-BFAB6861600A}" presName="imgShp" presStyleLbl="fgImgPlace1" presStyleIdx="0" presStyleCnt="1" custAng="21362861" custScaleX="119181" custScaleY="100000" custLinFactNeighborX="-30476" custLinFactNeighborY="-610">
        <dgm:style>
          <a:lnRef idx="2">
            <a:schemeClr val="dk1"/>
          </a:lnRef>
          <a:fillRef idx="1">
            <a:schemeClr val="lt1"/>
          </a:fillRef>
          <a:effectRef idx="0">
            <a:schemeClr val="dk1"/>
          </a:effectRef>
          <a:fontRef idx="minor">
            <a:schemeClr val="dk1"/>
          </a:fontRef>
        </dgm:style>
      </dgm:prSet>
      <dgm:spPr>
        <a:blipFill rotWithShape="0">
          <a:blip xmlns:r="http://schemas.openxmlformats.org/officeDocument/2006/relationships" r:embed="rId1"/>
          <a:stretch>
            <a:fillRect/>
          </a:stretch>
        </a:blipFill>
        <a:ln>
          <a:solidFill>
            <a:schemeClr val="tx1"/>
          </a:solidFill>
        </a:ln>
      </dgm:spPr>
    </dgm:pt>
    <dgm:pt modelId="{B6E51E44-A729-4B58-B1F3-9F8D3AC70D5F}" type="pres">
      <dgm:prSet presAssocID="{D1C82867-C464-4DC4-8E35-BFAB6861600A}" presName="txShp" presStyleLbl="node1" presStyleIdx="0" presStyleCnt="1" custScaleX="113490">
        <dgm:presLayoutVars>
          <dgm:bulletEnabled val="1"/>
        </dgm:presLayoutVars>
      </dgm:prSet>
      <dgm:spPr/>
      <dgm:t>
        <a:bodyPr/>
        <a:lstStyle/>
        <a:p>
          <a:pPr rtl="1"/>
          <a:endParaRPr lang="ar-MA"/>
        </a:p>
      </dgm:t>
    </dgm:pt>
  </dgm:ptLst>
  <dgm:cxnLst>
    <dgm:cxn modelId="{0FC4C30D-B709-4E8D-B8CD-5A331EB60482}" srcId="{9C6252E4-E5DC-4DD1-B1C2-57FE0FC86451}" destId="{D1C82867-C464-4DC4-8E35-BFAB6861600A}" srcOrd="0" destOrd="0" parTransId="{91808DF5-00FE-42F2-93E7-DE627A7D58DA}" sibTransId="{4E7FE4DD-D021-4D1C-8416-2A8BCD3BA72A}"/>
    <dgm:cxn modelId="{22637955-C521-4E3F-B5B5-E9350F3B8E66}" type="presOf" srcId="{D1C82867-C464-4DC4-8E35-BFAB6861600A}" destId="{B6E51E44-A729-4B58-B1F3-9F8D3AC70D5F}" srcOrd="0" destOrd="0" presId="urn:microsoft.com/office/officeart/2005/8/layout/vList3"/>
    <dgm:cxn modelId="{B07D7BB1-3702-4123-A26B-ED82DCA6F5B5}" type="presOf" srcId="{9C6252E4-E5DC-4DD1-B1C2-57FE0FC86451}" destId="{2E4ECE65-6E01-4A27-9101-028592B61149}" srcOrd="0" destOrd="0" presId="urn:microsoft.com/office/officeart/2005/8/layout/vList3"/>
    <dgm:cxn modelId="{04297049-CDC1-4D9A-AFB9-CE7FAC8C6D2C}" type="presParOf" srcId="{2E4ECE65-6E01-4A27-9101-028592B61149}" destId="{9A806AD2-D155-4B59-86AA-29892DA11C48}" srcOrd="0" destOrd="0" presId="urn:microsoft.com/office/officeart/2005/8/layout/vList3"/>
    <dgm:cxn modelId="{A5A2619C-A639-4EFC-A980-88D1B248DEDF}" type="presParOf" srcId="{9A806AD2-D155-4B59-86AA-29892DA11C48}" destId="{AC85D277-1760-4ADD-BDB9-9881C1B63855}" srcOrd="0" destOrd="0" presId="urn:microsoft.com/office/officeart/2005/8/layout/vList3"/>
    <dgm:cxn modelId="{61B1D767-0AC5-45E8-81EC-59712FA193FA}" type="presParOf" srcId="{9A806AD2-D155-4B59-86AA-29892DA11C48}" destId="{B6E51E44-A729-4B58-B1F3-9F8D3AC70D5F}" srcOrd="1" destOrd="0" presId="urn:microsoft.com/office/officeart/2005/8/layout/vList3"/>
  </dgm:cxnLst>
  <dgm:bg/>
  <dgm:whole/>
</dgm:dataModel>
</file>

<file path=ppt/diagrams/data6.xml><?xml version="1.0" encoding="utf-8"?>
<dgm:dataModel xmlns:dgm="http://schemas.openxmlformats.org/drawingml/2006/diagram" xmlns:a="http://schemas.openxmlformats.org/drawingml/2006/main">
  <dgm:ptLst>
    <dgm:pt modelId="{1329943B-CBEA-485F-98B7-4B8BFE585F2A}"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5B83CAF2-1639-4D6C-A8E6-67B73929953E}">
      <dgm:prSet custT="1"/>
      <dgm:spPr>
        <a:solidFill>
          <a:schemeClr val="bg1"/>
        </a:solidFill>
      </dgm:spPr>
      <dgm:t>
        <a:bodyPr/>
        <a:lstStyle/>
        <a:p>
          <a:pPr algn="r" rtl="0"/>
          <a:r>
            <a:rPr lang="ar-MA" sz="3200" b="1" dirty="0" smtClean="0"/>
            <a:t>”</a:t>
          </a:r>
          <a:r>
            <a:rPr lang="ar-MA" sz="3200" b="1" dirty="0" smtClean="0">
              <a:solidFill>
                <a:srgbClr val="FF0000"/>
              </a:solidFill>
            </a:rPr>
            <a:t>وعَادًا</a:t>
          </a:r>
          <a:r>
            <a:rPr lang="ar-MA" sz="3200" b="1" dirty="0" smtClean="0"/>
            <a:t> وَثَمُودَ وَقَد تَّبَيَّنَ لَكُم مِّن مَّسَاكِنِهِمْ </a:t>
          </a:r>
          <a:r>
            <a:rPr lang="ar-MA" sz="3200" b="1" dirty="0" smtClean="0">
              <a:solidFill>
                <a:schemeClr val="tx1"/>
              </a:solidFill>
            </a:rPr>
            <a:t>وَزَيَّنَ لَهُمُ  الشَّيْطَانُ أَعْمَالَهُمْ فَصَدَّهُمْ عَنِ السَّبِيلِ </a:t>
          </a:r>
          <a:r>
            <a:rPr lang="ar-MA" sz="3200" b="1" dirty="0" smtClean="0"/>
            <a:t>وَكَانُوا </a:t>
          </a:r>
          <a:r>
            <a:rPr lang="ar-MA" sz="3200" b="1" dirty="0" smtClean="0">
              <a:solidFill>
                <a:srgbClr val="FF0000"/>
              </a:solidFill>
            </a:rPr>
            <a:t>مُسْتَبْصِرِينَ</a:t>
          </a:r>
          <a:endParaRPr lang="ar-MA" sz="3200" b="1" dirty="0">
            <a:solidFill>
              <a:srgbClr val="FF0000"/>
            </a:solidFill>
          </a:endParaRPr>
        </a:p>
      </dgm:t>
    </dgm:pt>
    <dgm:pt modelId="{F2C515EC-7179-4DA6-9C8B-977D8D08308C}" type="parTrans" cxnId="{5695AEA2-B30F-4882-A941-A815C0F818BB}">
      <dgm:prSet/>
      <dgm:spPr/>
      <dgm:t>
        <a:bodyPr/>
        <a:lstStyle/>
        <a:p>
          <a:pPr rtl="1"/>
          <a:endParaRPr lang="ar-MA"/>
        </a:p>
      </dgm:t>
    </dgm:pt>
    <dgm:pt modelId="{23D22955-4828-41AF-8195-0426EA0C7076}" type="sibTrans" cxnId="{5695AEA2-B30F-4882-A941-A815C0F818BB}">
      <dgm:prSet/>
      <dgm:spPr/>
      <dgm:t>
        <a:bodyPr/>
        <a:lstStyle/>
        <a:p>
          <a:pPr rtl="1"/>
          <a:endParaRPr lang="ar-MA"/>
        </a:p>
      </dgm:t>
    </dgm:pt>
    <dgm:pt modelId="{19443CAB-68DA-411F-ABF0-BCF43D7DA70F}" type="pres">
      <dgm:prSet presAssocID="{1329943B-CBEA-485F-98B7-4B8BFE585F2A}" presName="linearFlow" presStyleCnt="0">
        <dgm:presLayoutVars>
          <dgm:dir/>
          <dgm:resizeHandles val="exact"/>
        </dgm:presLayoutVars>
      </dgm:prSet>
      <dgm:spPr/>
      <dgm:t>
        <a:bodyPr/>
        <a:lstStyle/>
        <a:p>
          <a:pPr rtl="1"/>
          <a:endParaRPr lang="ar-MA"/>
        </a:p>
      </dgm:t>
    </dgm:pt>
    <dgm:pt modelId="{685EE59A-CCA8-47A0-B0C3-361910D73D8D}" type="pres">
      <dgm:prSet presAssocID="{5B83CAF2-1639-4D6C-A8E6-67B73929953E}" presName="composite" presStyleCnt="0"/>
      <dgm:spPr/>
    </dgm:pt>
    <dgm:pt modelId="{A90C3D55-09F4-417E-93A4-C29249A03BAF}" type="pres">
      <dgm:prSet presAssocID="{5B83CAF2-1639-4D6C-A8E6-67B73929953E}" presName="imgShp" presStyleLbl="fgImgPlace1" presStyleIdx="0" presStyleCnt="1" custScaleX="99999" custLinFactNeighborX="-30480" custLinFactNeighborY="49"/>
      <dgm:spPr>
        <a:blipFill rotWithShape="0">
          <a:blip xmlns:r="http://schemas.openxmlformats.org/officeDocument/2006/relationships" r:embed="rId1"/>
          <a:stretch>
            <a:fillRect/>
          </a:stretch>
        </a:blipFill>
      </dgm:spPr>
    </dgm:pt>
    <dgm:pt modelId="{61FA5F00-19DD-4BED-901E-F821C33F1122}" type="pres">
      <dgm:prSet presAssocID="{5B83CAF2-1639-4D6C-A8E6-67B73929953E}" presName="txShp" presStyleLbl="node1" presStyleIdx="0" presStyleCnt="1" custScaleX="150376" custLinFactNeighborX="0" custLinFactNeighborY="49">
        <dgm:presLayoutVars>
          <dgm:bulletEnabled val="1"/>
        </dgm:presLayoutVars>
      </dgm:prSet>
      <dgm:spPr/>
      <dgm:t>
        <a:bodyPr/>
        <a:lstStyle/>
        <a:p>
          <a:pPr rtl="1"/>
          <a:endParaRPr lang="ar-MA"/>
        </a:p>
      </dgm:t>
    </dgm:pt>
  </dgm:ptLst>
  <dgm:cxnLst>
    <dgm:cxn modelId="{6169108E-E06C-4280-BDAD-83269470A3A5}" type="presOf" srcId="{1329943B-CBEA-485F-98B7-4B8BFE585F2A}" destId="{19443CAB-68DA-411F-ABF0-BCF43D7DA70F}" srcOrd="0" destOrd="0" presId="urn:microsoft.com/office/officeart/2005/8/layout/vList3"/>
    <dgm:cxn modelId="{939562EC-8508-4266-802B-C5E074749701}" type="presOf" srcId="{5B83CAF2-1639-4D6C-A8E6-67B73929953E}" destId="{61FA5F00-19DD-4BED-901E-F821C33F1122}" srcOrd="0" destOrd="0" presId="urn:microsoft.com/office/officeart/2005/8/layout/vList3"/>
    <dgm:cxn modelId="{5695AEA2-B30F-4882-A941-A815C0F818BB}" srcId="{1329943B-CBEA-485F-98B7-4B8BFE585F2A}" destId="{5B83CAF2-1639-4D6C-A8E6-67B73929953E}" srcOrd="0" destOrd="0" parTransId="{F2C515EC-7179-4DA6-9C8B-977D8D08308C}" sibTransId="{23D22955-4828-41AF-8195-0426EA0C7076}"/>
    <dgm:cxn modelId="{12E97AFA-7837-4BFE-BE38-C20EBA0EB719}" type="presParOf" srcId="{19443CAB-68DA-411F-ABF0-BCF43D7DA70F}" destId="{685EE59A-CCA8-47A0-B0C3-361910D73D8D}" srcOrd="0" destOrd="0" presId="urn:microsoft.com/office/officeart/2005/8/layout/vList3"/>
    <dgm:cxn modelId="{ADA395A0-CDD0-48B2-BC8C-7DD7D269F49E}" type="presParOf" srcId="{685EE59A-CCA8-47A0-B0C3-361910D73D8D}" destId="{A90C3D55-09F4-417E-93A4-C29249A03BAF}" srcOrd="0" destOrd="0" presId="urn:microsoft.com/office/officeart/2005/8/layout/vList3"/>
    <dgm:cxn modelId="{2EE757B9-3FC0-44F4-851D-C0B3D27CB452}" type="presParOf" srcId="{685EE59A-CCA8-47A0-B0C3-361910D73D8D}" destId="{61FA5F00-19DD-4BED-901E-F821C33F1122}"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203575FA-C432-4E4F-AC41-1FEAB746F342}"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1D3C7666-A93B-4133-81D0-A14EA454AAD0}">
      <dgm:prSet custT="1"/>
      <dgm:spPr>
        <a:solidFill>
          <a:schemeClr val="bg1"/>
        </a:solidFill>
      </dgm:spPr>
      <dgm:t>
        <a:bodyPr/>
        <a:lstStyle/>
        <a:p>
          <a:pPr algn="r" rtl="0"/>
          <a:r>
            <a:rPr lang="ar-MA" sz="2800" b="1" dirty="0" smtClean="0"/>
            <a:t>فَأَمَّا </a:t>
          </a:r>
          <a:r>
            <a:rPr lang="ar-MA" sz="2800" b="1" dirty="0" smtClean="0">
              <a:solidFill>
                <a:srgbClr val="FF0000"/>
              </a:solidFill>
            </a:rPr>
            <a:t>عَادٌ</a:t>
          </a:r>
          <a:r>
            <a:rPr lang="ar-MA" sz="2800" b="1" dirty="0" smtClean="0"/>
            <a:t> </a:t>
          </a:r>
          <a:r>
            <a:rPr lang="ar-MA" sz="2800" b="1" dirty="0" smtClean="0">
              <a:solidFill>
                <a:srgbClr val="FFFF00"/>
              </a:solidFill>
            </a:rPr>
            <a:t>فَاسْتَكْبَرُوا فِي الأَرْضِ بِغَيْرِ الْحَقِّ وَقَالُوا مَنْ أَشَدُّ مِنَّا قُوَّةً </a:t>
          </a:r>
          <a:r>
            <a:rPr lang="ar-MA" sz="2800" b="1" dirty="0" smtClean="0"/>
            <a:t>أَوَلَمْ يَرَوْا </a:t>
          </a:r>
          <a:r>
            <a:rPr lang="ar-MA" sz="2800" b="1" dirty="0" smtClean="0">
              <a:solidFill>
                <a:srgbClr val="FF0000"/>
              </a:solidFill>
            </a:rPr>
            <a:t>أَنَّ اللَّهَ الَّذِي خَلَقَهُمْ هُوَ أَشَدُّ مِنْهُمْ قُوَّةً</a:t>
          </a:r>
          <a:r>
            <a:rPr lang="ar-MA" sz="2800" b="1" dirty="0" smtClean="0"/>
            <a:t> وَكَانُوا بِآيَاتِنَا يَجْحَدُونَ</a:t>
          </a:r>
          <a:endParaRPr lang="ar-MA" sz="2800" b="1" dirty="0"/>
        </a:p>
      </dgm:t>
    </dgm:pt>
    <dgm:pt modelId="{D7B41CFB-4543-42A2-A3E7-08D1EF2978A6}" type="parTrans" cxnId="{323D7F59-9608-4ADB-A228-41FDA03F2F13}">
      <dgm:prSet/>
      <dgm:spPr/>
      <dgm:t>
        <a:bodyPr/>
        <a:lstStyle/>
        <a:p>
          <a:pPr rtl="1"/>
          <a:endParaRPr lang="ar-MA"/>
        </a:p>
      </dgm:t>
    </dgm:pt>
    <dgm:pt modelId="{1B6F476A-1C50-441E-AF73-8EC13B5E7728}" type="sibTrans" cxnId="{323D7F59-9608-4ADB-A228-41FDA03F2F13}">
      <dgm:prSet/>
      <dgm:spPr/>
      <dgm:t>
        <a:bodyPr/>
        <a:lstStyle/>
        <a:p>
          <a:pPr rtl="1"/>
          <a:endParaRPr lang="ar-MA"/>
        </a:p>
      </dgm:t>
    </dgm:pt>
    <dgm:pt modelId="{83A05916-6E14-4D9B-A579-89A2795C5511}" type="pres">
      <dgm:prSet presAssocID="{203575FA-C432-4E4F-AC41-1FEAB746F342}" presName="linearFlow" presStyleCnt="0">
        <dgm:presLayoutVars>
          <dgm:dir/>
          <dgm:resizeHandles val="exact"/>
        </dgm:presLayoutVars>
      </dgm:prSet>
      <dgm:spPr/>
      <dgm:t>
        <a:bodyPr/>
        <a:lstStyle/>
        <a:p>
          <a:pPr rtl="1"/>
          <a:endParaRPr lang="ar-MA"/>
        </a:p>
      </dgm:t>
    </dgm:pt>
    <dgm:pt modelId="{DD7ECD1A-39DD-47E6-800F-7200D5AA1C75}" type="pres">
      <dgm:prSet presAssocID="{1D3C7666-A93B-4133-81D0-A14EA454AAD0}" presName="composite" presStyleCnt="0"/>
      <dgm:spPr/>
    </dgm:pt>
    <dgm:pt modelId="{2F179E54-39A5-4341-A8C9-D8D5A021632D}" type="pres">
      <dgm:prSet presAssocID="{1D3C7666-A93B-4133-81D0-A14EA454AAD0}" presName="imgShp" presStyleLbl="fgImgPlace1" presStyleIdx="0" presStyleCnt="1" custScaleX="67217" custLinFactX="-67821" custLinFactNeighborX="-100000" custLinFactNeighborY="-8742"/>
      <dgm:spPr>
        <a:blipFill rotWithShape="0">
          <a:blip xmlns:r="http://schemas.openxmlformats.org/officeDocument/2006/relationships" r:embed="rId1"/>
          <a:stretch>
            <a:fillRect/>
          </a:stretch>
        </a:blipFill>
      </dgm:spPr>
    </dgm:pt>
    <dgm:pt modelId="{062F2FFB-1CA5-4209-BF3B-588B820A7B74}" type="pres">
      <dgm:prSet presAssocID="{1D3C7666-A93B-4133-81D0-A14EA454AAD0}" presName="txShp" presStyleLbl="node1" presStyleIdx="0" presStyleCnt="1" custScaleX="150376" custScaleY="100098">
        <dgm:presLayoutVars>
          <dgm:bulletEnabled val="1"/>
        </dgm:presLayoutVars>
      </dgm:prSet>
      <dgm:spPr/>
      <dgm:t>
        <a:bodyPr/>
        <a:lstStyle/>
        <a:p>
          <a:pPr rtl="1"/>
          <a:endParaRPr lang="ar-MA"/>
        </a:p>
      </dgm:t>
    </dgm:pt>
  </dgm:ptLst>
  <dgm:cxnLst>
    <dgm:cxn modelId="{BD0A3ED7-1E28-40DB-8F1D-42DB1B01B7F1}" type="presOf" srcId="{203575FA-C432-4E4F-AC41-1FEAB746F342}" destId="{83A05916-6E14-4D9B-A579-89A2795C5511}" srcOrd="0" destOrd="0" presId="urn:microsoft.com/office/officeart/2005/8/layout/vList3"/>
    <dgm:cxn modelId="{B82A7B5A-431D-44D8-A745-42647531D9BF}" type="presOf" srcId="{1D3C7666-A93B-4133-81D0-A14EA454AAD0}" destId="{062F2FFB-1CA5-4209-BF3B-588B820A7B74}" srcOrd="0" destOrd="0" presId="urn:microsoft.com/office/officeart/2005/8/layout/vList3"/>
    <dgm:cxn modelId="{323D7F59-9608-4ADB-A228-41FDA03F2F13}" srcId="{203575FA-C432-4E4F-AC41-1FEAB746F342}" destId="{1D3C7666-A93B-4133-81D0-A14EA454AAD0}" srcOrd="0" destOrd="0" parTransId="{D7B41CFB-4543-42A2-A3E7-08D1EF2978A6}" sibTransId="{1B6F476A-1C50-441E-AF73-8EC13B5E7728}"/>
    <dgm:cxn modelId="{FDBCD8A9-FDE5-4FD1-847D-F1DFF4432F8F}" type="presParOf" srcId="{83A05916-6E14-4D9B-A579-89A2795C5511}" destId="{DD7ECD1A-39DD-47E6-800F-7200D5AA1C75}" srcOrd="0" destOrd="0" presId="urn:microsoft.com/office/officeart/2005/8/layout/vList3"/>
    <dgm:cxn modelId="{C6FD4832-F1A6-4B1B-8A08-9592BC53D8CA}" type="presParOf" srcId="{DD7ECD1A-39DD-47E6-800F-7200D5AA1C75}" destId="{2F179E54-39A5-4341-A8C9-D8D5A021632D}" srcOrd="0" destOrd="0" presId="urn:microsoft.com/office/officeart/2005/8/layout/vList3"/>
    <dgm:cxn modelId="{90AF81F0-4D46-49BF-8335-199D3B64EA7C}" type="presParOf" srcId="{DD7ECD1A-39DD-47E6-800F-7200D5AA1C75}" destId="{062F2FFB-1CA5-4209-BF3B-588B820A7B74}" srcOrd="1" destOrd="0" presId="urn:microsoft.com/office/officeart/2005/8/layout/vList3"/>
  </dgm:cxnLst>
  <dgm:bg/>
  <dgm:whole/>
</dgm:dataModel>
</file>

<file path=ppt/diagrams/data8.xml><?xml version="1.0" encoding="utf-8"?>
<dgm:dataModel xmlns:dgm="http://schemas.openxmlformats.org/drawingml/2006/diagram" xmlns:a="http://schemas.openxmlformats.org/drawingml/2006/main">
  <dgm:ptLst>
    <dgm:pt modelId="{CF4C8D0A-D7AA-492D-A0F5-C893138AC1B7}"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025245EE-95A0-43D3-8541-A35BEC4A2554}">
      <dgm:prSet custT="1"/>
      <dgm:spPr>
        <a:solidFill>
          <a:schemeClr val="bg1"/>
        </a:solidFill>
      </dgm:spPr>
      <dgm:t>
        <a:bodyPr/>
        <a:lstStyle/>
        <a:p>
          <a:pPr algn="r" rtl="1"/>
          <a:r>
            <a:rPr lang="ar-MA" sz="3200" b="1" dirty="0" smtClean="0"/>
            <a:t>أَمَّا </a:t>
          </a:r>
          <a:r>
            <a:rPr lang="ar-MA" sz="3200" b="1" dirty="0" smtClean="0">
              <a:solidFill>
                <a:srgbClr val="FF0000"/>
              </a:solidFill>
            </a:rPr>
            <a:t>عَادٌ</a:t>
          </a:r>
          <a:r>
            <a:rPr lang="ar-MA" sz="3200" b="1" dirty="0" smtClean="0"/>
            <a:t> فَأُهْلِكُوا </a:t>
          </a:r>
          <a:r>
            <a:rPr lang="ar-MA" sz="3200" b="1" dirty="0" smtClean="0">
              <a:solidFill>
                <a:srgbClr val="FFFF00"/>
              </a:solidFill>
            </a:rPr>
            <a:t>بِرِيحٍ صَرْصَرٍ عَاتِيَةٍ</a:t>
          </a:r>
          <a:endParaRPr lang="fr-FR" sz="3200" b="1" dirty="0">
            <a:solidFill>
              <a:srgbClr val="FFFF00"/>
            </a:solidFill>
          </a:endParaRPr>
        </a:p>
      </dgm:t>
    </dgm:pt>
    <dgm:pt modelId="{8050A0A2-4AB8-4754-98F0-23B34E7DC91C}" type="parTrans" cxnId="{C58FC7BF-5331-4D56-82F0-0E9373F5F891}">
      <dgm:prSet/>
      <dgm:spPr/>
      <dgm:t>
        <a:bodyPr/>
        <a:lstStyle/>
        <a:p>
          <a:pPr rtl="1"/>
          <a:endParaRPr lang="ar-MA"/>
        </a:p>
      </dgm:t>
    </dgm:pt>
    <dgm:pt modelId="{50275F0D-26E9-4C3A-A666-C1851B331BA8}" type="sibTrans" cxnId="{C58FC7BF-5331-4D56-82F0-0E9373F5F891}">
      <dgm:prSet/>
      <dgm:spPr/>
      <dgm:t>
        <a:bodyPr/>
        <a:lstStyle/>
        <a:p>
          <a:pPr rtl="1"/>
          <a:endParaRPr lang="ar-MA"/>
        </a:p>
      </dgm:t>
    </dgm:pt>
    <dgm:pt modelId="{01440AD6-29F9-4FD3-B838-2BBD0F94DEE5}" type="pres">
      <dgm:prSet presAssocID="{CF4C8D0A-D7AA-492D-A0F5-C893138AC1B7}" presName="linearFlow" presStyleCnt="0">
        <dgm:presLayoutVars>
          <dgm:dir/>
          <dgm:resizeHandles val="exact"/>
        </dgm:presLayoutVars>
      </dgm:prSet>
      <dgm:spPr/>
      <dgm:t>
        <a:bodyPr/>
        <a:lstStyle/>
        <a:p>
          <a:pPr rtl="1"/>
          <a:endParaRPr lang="ar-MA"/>
        </a:p>
      </dgm:t>
    </dgm:pt>
    <dgm:pt modelId="{C12E204C-B2DB-4EC0-8B16-EE998CFB752C}" type="pres">
      <dgm:prSet presAssocID="{025245EE-95A0-43D3-8541-A35BEC4A2554}" presName="composite" presStyleCnt="0"/>
      <dgm:spPr/>
    </dgm:pt>
    <dgm:pt modelId="{314E0CDA-286C-4CB9-B6E6-6B0628D1F08D}" type="pres">
      <dgm:prSet presAssocID="{025245EE-95A0-43D3-8541-A35BEC4A2554}" presName="imgShp" presStyleLbl="fgImgPlace1" presStyleIdx="0" presStyleCnt="1" custScaleX="115500" custLinFactX="-125" custLinFactNeighborX="-100000" custLinFactNeighborY="-5905"/>
      <dgm:spPr>
        <a:blipFill rotWithShape="0">
          <a:blip xmlns:r="http://schemas.openxmlformats.org/officeDocument/2006/relationships" r:embed="rId1"/>
          <a:stretch>
            <a:fillRect/>
          </a:stretch>
        </a:blipFill>
      </dgm:spPr>
    </dgm:pt>
    <dgm:pt modelId="{BD3F5A9F-95E0-4347-BEC7-86662D64A8FD}" type="pres">
      <dgm:prSet presAssocID="{025245EE-95A0-43D3-8541-A35BEC4A2554}" presName="txShp" presStyleLbl="node1" presStyleIdx="0" presStyleCnt="1" custScaleX="150376" custScaleY="100098" custLinFactNeighborX="15922" custLinFactNeighborY="-161">
        <dgm:presLayoutVars>
          <dgm:bulletEnabled val="1"/>
        </dgm:presLayoutVars>
      </dgm:prSet>
      <dgm:spPr/>
      <dgm:t>
        <a:bodyPr/>
        <a:lstStyle/>
        <a:p>
          <a:pPr rtl="1"/>
          <a:endParaRPr lang="ar-MA"/>
        </a:p>
      </dgm:t>
    </dgm:pt>
  </dgm:ptLst>
  <dgm:cxnLst>
    <dgm:cxn modelId="{C58FC7BF-5331-4D56-82F0-0E9373F5F891}" srcId="{CF4C8D0A-D7AA-492D-A0F5-C893138AC1B7}" destId="{025245EE-95A0-43D3-8541-A35BEC4A2554}" srcOrd="0" destOrd="0" parTransId="{8050A0A2-4AB8-4754-98F0-23B34E7DC91C}" sibTransId="{50275F0D-26E9-4C3A-A666-C1851B331BA8}"/>
    <dgm:cxn modelId="{284F8A86-8718-4C9F-80A2-78CE896FA390}" type="presOf" srcId="{CF4C8D0A-D7AA-492D-A0F5-C893138AC1B7}" destId="{01440AD6-29F9-4FD3-B838-2BBD0F94DEE5}" srcOrd="0" destOrd="0" presId="urn:microsoft.com/office/officeart/2005/8/layout/vList3"/>
    <dgm:cxn modelId="{508688C4-FB52-4F3B-A546-009D0FD65EBB}" type="presOf" srcId="{025245EE-95A0-43D3-8541-A35BEC4A2554}" destId="{BD3F5A9F-95E0-4347-BEC7-86662D64A8FD}" srcOrd="0" destOrd="0" presId="urn:microsoft.com/office/officeart/2005/8/layout/vList3"/>
    <dgm:cxn modelId="{862823C0-4C45-459E-86BB-73AAC4FD7000}" type="presParOf" srcId="{01440AD6-29F9-4FD3-B838-2BBD0F94DEE5}" destId="{C12E204C-B2DB-4EC0-8B16-EE998CFB752C}" srcOrd="0" destOrd="0" presId="urn:microsoft.com/office/officeart/2005/8/layout/vList3"/>
    <dgm:cxn modelId="{3FB78F42-3853-4A53-8A23-ABBC58512415}" type="presParOf" srcId="{C12E204C-B2DB-4EC0-8B16-EE998CFB752C}" destId="{314E0CDA-286C-4CB9-B6E6-6B0628D1F08D}" srcOrd="0" destOrd="0" presId="urn:microsoft.com/office/officeart/2005/8/layout/vList3"/>
    <dgm:cxn modelId="{9AF574D3-1BDB-4BC4-8608-DD9A13F4B95C}" type="presParOf" srcId="{C12E204C-B2DB-4EC0-8B16-EE998CFB752C}" destId="{BD3F5A9F-95E0-4347-BEC7-86662D64A8FD}" srcOrd="1" destOrd="0" presId="urn:microsoft.com/office/officeart/2005/8/layout/vList3"/>
  </dgm:cxnLst>
  <dgm:bg/>
  <dgm:whole/>
</dgm:dataModel>
</file>

<file path=ppt/diagrams/data9.xml><?xml version="1.0" encoding="utf-8"?>
<dgm:dataModel xmlns:dgm="http://schemas.openxmlformats.org/drawingml/2006/diagram" xmlns:a="http://schemas.openxmlformats.org/drawingml/2006/main">
  <dgm:ptLst>
    <dgm:pt modelId="{E4A37882-A2D6-4E0D-9DA3-8C5BA2C3E399}"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MA"/>
        </a:p>
      </dgm:t>
    </dgm:pt>
    <dgm:pt modelId="{3D6DBFC9-E677-4520-80B3-2CDA462CD50E}">
      <dgm:prSet custT="1"/>
      <dgm:spPr>
        <a:solidFill>
          <a:schemeClr val="bg1"/>
        </a:solidFill>
      </dgm:spPr>
      <dgm:t>
        <a:bodyPr/>
        <a:lstStyle/>
        <a:p>
          <a:pPr algn="r" rtl="1"/>
          <a:r>
            <a:rPr lang="ar-MA" sz="4400" b="1" dirty="0" smtClean="0"/>
            <a:t>صَبَّ عَلَيْهِمْ رَبُّكَ </a:t>
          </a:r>
          <a:r>
            <a:rPr lang="ar-MA" sz="4400" b="1" dirty="0" smtClean="0">
              <a:solidFill>
                <a:srgbClr val="FFFF00"/>
              </a:solidFill>
            </a:rPr>
            <a:t>سَوْطَ عَذَابٍ</a:t>
          </a:r>
          <a:endParaRPr lang="fr-FR" sz="4400" dirty="0">
            <a:solidFill>
              <a:srgbClr val="FFFF00"/>
            </a:solidFill>
          </a:endParaRPr>
        </a:p>
      </dgm:t>
    </dgm:pt>
    <dgm:pt modelId="{52AAB6BA-5C5C-41AF-A89A-FFDE73591296}" type="parTrans" cxnId="{BC89C032-3D69-4872-891B-31E5C577F07F}">
      <dgm:prSet/>
      <dgm:spPr/>
      <dgm:t>
        <a:bodyPr/>
        <a:lstStyle/>
        <a:p>
          <a:pPr rtl="1"/>
          <a:endParaRPr lang="ar-MA"/>
        </a:p>
      </dgm:t>
    </dgm:pt>
    <dgm:pt modelId="{0BF3F273-9198-43C5-9652-9537B401DEEB}" type="sibTrans" cxnId="{BC89C032-3D69-4872-891B-31E5C577F07F}">
      <dgm:prSet/>
      <dgm:spPr/>
      <dgm:t>
        <a:bodyPr/>
        <a:lstStyle/>
        <a:p>
          <a:pPr rtl="1"/>
          <a:endParaRPr lang="ar-MA"/>
        </a:p>
      </dgm:t>
    </dgm:pt>
    <dgm:pt modelId="{9E1BB2A3-9186-42EA-9A72-FA031A9E9FC0}" type="pres">
      <dgm:prSet presAssocID="{E4A37882-A2D6-4E0D-9DA3-8C5BA2C3E399}" presName="linearFlow" presStyleCnt="0">
        <dgm:presLayoutVars>
          <dgm:dir/>
          <dgm:resizeHandles val="exact"/>
        </dgm:presLayoutVars>
      </dgm:prSet>
      <dgm:spPr/>
      <dgm:t>
        <a:bodyPr/>
        <a:lstStyle/>
        <a:p>
          <a:pPr rtl="1"/>
          <a:endParaRPr lang="ar-MA"/>
        </a:p>
      </dgm:t>
    </dgm:pt>
    <dgm:pt modelId="{72BCAFCE-89C6-4590-AB48-76F3AE833B44}" type="pres">
      <dgm:prSet presAssocID="{3D6DBFC9-E677-4520-80B3-2CDA462CD50E}" presName="composite" presStyleCnt="0"/>
      <dgm:spPr/>
    </dgm:pt>
    <dgm:pt modelId="{AE1CFDA0-12A4-47EF-8DC7-9B8541B766D1}" type="pres">
      <dgm:prSet presAssocID="{3D6DBFC9-E677-4520-80B3-2CDA462CD50E}" presName="imgShp" presStyleLbl="fgImgPlace1" presStyleIdx="0" presStyleCnt="1" custScaleX="96266" custLinFactX="-135" custLinFactNeighborX="-100000"/>
      <dgm:spPr>
        <a:blipFill rotWithShape="0">
          <a:blip xmlns:r="http://schemas.openxmlformats.org/officeDocument/2006/relationships" r:embed="rId1"/>
          <a:stretch>
            <a:fillRect/>
          </a:stretch>
        </a:blipFill>
      </dgm:spPr>
    </dgm:pt>
    <dgm:pt modelId="{1C700796-E7DB-4961-90B6-028AE20FE4A7}" type="pres">
      <dgm:prSet presAssocID="{3D6DBFC9-E677-4520-80B3-2CDA462CD50E}" presName="txShp" presStyleLbl="node1" presStyleIdx="0" presStyleCnt="1" custScaleX="150376" custScaleY="100000">
        <dgm:presLayoutVars>
          <dgm:bulletEnabled val="1"/>
        </dgm:presLayoutVars>
      </dgm:prSet>
      <dgm:spPr/>
      <dgm:t>
        <a:bodyPr/>
        <a:lstStyle/>
        <a:p>
          <a:pPr rtl="1"/>
          <a:endParaRPr lang="ar-MA"/>
        </a:p>
      </dgm:t>
    </dgm:pt>
  </dgm:ptLst>
  <dgm:cxnLst>
    <dgm:cxn modelId="{B87DB7C2-1B53-45EC-BC90-37F2D2D3757B}" type="presOf" srcId="{E4A37882-A2D6-4E0D-9DA3-8C5BA2C3E399}" destId="{9E1BB2A3-9186-42EA-9A72-FA031A9E9FC0}" srcOrd="0" destOrd="0" presId="urn:microsoft.com/office/officeart/2005/8/layout/vList3"/>
    <dgm:cxn modelId="{FEDB996B-F5F1-4984-973B-FD47BBB34EFC}" type="presOf" srcId="{3D6DBFC9-E677-4520-80B3-2CDA462CD50E}" destId="{1C700796-E7DB-4961-90B6-028AE20FE4A7}" srcOrd="0" destOrd="0" presId="urn:microsoft.com/office/officeart/2005/8/layout/vList3"/>
    <dgm:cxn modelId="{BC89C032-3D69-4872-891B-31E5C577F07F}" srcId="{E4A37882-A2D6-4E0D-9DA3-8C5BA2C3E399}" destId="{3D6DBFC9-E677-4520-80B3-2CDA462CD50E}" srcOrd="0" destOrd="0" parTransId="{52AAB6BA-5C5C-41AF-A89A-FFDE73591296}" sibTransId="{0BF3F273-9198-43C5-9652-9537B401DEEB}"/>
    <dgm:cxn modelId="{3A5CF4AF-606C-48D8-9B06-4388B71B5739}" type="presParOf" srcId="{9E1BB2A3-9186-42EA-9A72-FA031A9E9FC0}" destId="{72BCAFCE-89C6-4590-AB48-76F3AE833B44}" srcOrd="0" destOrd="0" presId="urn:microsoft.com/office/officeart/2005/8/layout/vList3"/>
    <dgm:cxn modelId="{26E22412-22FE-42FA-A593-B0E7BE38D935}" type="presParOf" srcId="{72BCAFCE-89C6-4590-AB48-76F3AE833B44}" destId="{AE1CFDA0-12A4-47EF-8DC7-9B8541B766D1}" srcOrd="0" destOrd="0" presId="urn:microsoft.com/office/officeart/2005/8/layout/vList3"/>
    <dgm:cxn modelId="{CF0707A1-A8A0-4BB4-A6A4-44B6E98D5D0D}" type="presParOf" srcId="{72BCAFCE-89C6-4590-AB48-76F3AE833B44}" destId="{1C700796-E7DB-4961-90B6-028AE20FE4A7}"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r-M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CC826-94A0-4914-BF50-EA5111259B3E}" type="datetimeFigureOut">
              <a:rPr lang="fr-FR" smtClean="0"/>
              <a:pPr/>
              <a:t>23/04/2012</a:t>
            </a:fld>
            <a:endParaRPr lang="ar-M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r-M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r-M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5F960-3347-4EF0-A005-BD7860C39C33}" type="slidenum">
              <a:rPr lang="ar-MA" smtClean="0"/>
              <a:pPr/>
              <a:t>‹N°›</a:t>
            </a:fld>
            <a:endParaRPr lang="ar-M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MA" dirty="0"/>
          </a:p>
        </p:txBody>
      </p:sp>
      <p:sp>
        <p:nvSpPr>
          <p:cNvPr id="4" name="Espace réservé du numéro de diapositive 3"/>
          <p:cNvSpPr>
            <a:spLocks noGrp="1"/>
          </p:cNvSpPr>
          <p:nvPr>
            <p:ph type="sldNum" sz="quarter" idx="10"/>
          </p:nvPr>
        </p:nvSpPr>
        <p:spPr/>
        <p:txBody>
          <a:bodyPr/>
          <a:lstStyle/>
          <a:p>
            <a:fld id="{E5C5F960-3347-4EF0-A005-BD7860C39C33}" type="slidenum">
              <a:rPr lang="ar-MA" smtClean="0"/>
              <a:pPr/>
              <a:t>19</a:t>
            </a:fld>
            <a:endParaRPr lang="ar-M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M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MA"/>
          </a:p>
        </p:txBody>
      </p:sp>
      <p:sp>
        <p:nvSpPr>
          <p:cNvPr id="4" name="Espace réservé de la date 3"/>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11"/>
          </p:nvPr>
        </p:nvSpPr>
        <p:spPr/>
        <p:txBody>
          <a:bodyPr/>
          <a:lstStyle/>
          <a:p>
            <a:endParaRPr lang="ar-MA" dirty="0"/>
          </a:p>
        </p:txBody>
      </p:sp>
      <p:sp>
        <p:nvSpPr>
          <p:cNvPr id="6" name="Espace réservé du numéro de diapositive 5"/>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11"/>
          </p:nvPr>
        </p:nvSpPr>
        <p:spPr/>
        <p:txBody>
          <a:bodyPr/>
          <a:lstStyle/>
          <a:p>
            <a:endParaRPr lang="ar-MA" dirty="0"/>
          </a:p>
        </p:txBody>
      </p:sp>
      <p:sp>
        <p:nvSpPr>
          <p:cNvPr id="6" name="Espace réservé du numéro de diapositive 5"/>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M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11"/>
          </p:nvPr>
        </p:nvSpPr>
        <p:spPr/>
        <p:txBody>
          <a:bodyPr/>
          <a:lstStyle/>
          <a:p>
            <a:endParaRPr lang="ar-MA" dirty="0"/>
          </a:p>
        </p:txBody>
      </p:sp>
      <p:sp>
        <p:nvSpPr>
          <p:cNvPr id="6" name="Espace réservé du numéro de diapositive 5"/>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11"/>
          </p:nvPr>
        </p:nvSpPr>
        <p:spPr/>
        <p:txBody>
          <a:bodyPr/>
          <a:lstStyle/>
          <a:p>
            <a:endParaRPr lang="ar-MA" dirty="0"/>
          </a:p>
        </p:txBody>
      </p:sp>
      <p:sp>
        <p:nvSpPr>
          <p:cNvPr id="6" name="Espace réservé du numéro de diapositive 5"/>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ar-M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11"/>
          </p:nvPr>
        </p:nvSpPr>
        <p:spPr/>
        <p:txBody>
          <a:bodyPr/>
          <a:lstStyle/>
          <a:p>
            <a:endParaRPr lang="ar-MA" dirty="0"/>
          </a:p>
        </p:txBody>
      </p:sp>
      <p:sp>
        <p:nvSpPr>
          <p:cNvPr id="6" name="Espace réservé du numéro de diapositive 5"/>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5" name="Espace réservé de la date 4"/>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6" name="Espace réservé du pied de page 5"/>
          <p:cNvSpPr>
            <a:spLocks noGrp="1"/>
          </p:cNvSpPr>
          <p:nvPr>
            <p:ph type="ftr" sz="quarter" idx="11"/>
          </p:nvPr>
        </p:nvSpPr>
        <p:spPr/>
        <p:txBody>
          <a:bodyPr/>
          <a:lstStyle/>
          <a:p>
            <a:endParaRPr lang="ar-MA" dirty="0"/>
          </a:p>
        </p:txBody>
      </p:sp>
      <p:sp>
        <p:nvSpPr>
          <p:cNvPr id="7" name="Espace réservé du numéro de diapositive 6"/>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M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7" name="Espace réservé de la date 6"/>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8" name="Espace réservé du pied de page 7"/>
          <p:cNvSpPr>
            <a:spLocks noGrp="1"/>
          </p:cNvSpPr>
          <p:nvPr>
            <p:ph type="ftr" sz="quarter" idx="11"/>
          </p:nvPr>
        </p:nvSpPr>
        <p:spPr/>
        <p:txBody>
          <a:bodyPr/>
          <a:lstStyle/>
          <a:p>
            <a:endParaRPr lang="ar-MA" dirty="0"/>
          </a:p>
        </p:txBody>
      </p:sp>
      <p:sp>
        <p:nvSpPr>
          <p:cNvPr id="9" name="Espace réservé du numéro de diapositive 8"/>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e la date 2"/>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4" name="Espace réservé du pied de page 3"/>
          <p:cNvSpPr>
            <a:spLocks noGrp="1"/>
          </p:cNvSpPr>
          <p:nvPr>
            <p:ph type="ftr" sz="quarter" idx="11"/>
          </p:nvPr>
        </p:nvSpPr>
        <p:spPr/>
        <p:txBody>
          <a:bodyPr/>
          <a:lstStyle/>
          <a:p>
            <a:endParaRPr lang="ar-MA" dirty="0"/>
          </a:p>
        </p:txBody>
      </p:sp>
      <p:sp>
        <p:nvSpPr>
          <p:cNvPr id="5" name="Espace réservé du numéro de diapositive 4"/>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3" name="Espace réservé du pied de page 2"/>
          <p:cNvSpPr>
            <a:spLocks noGrp="1"/>
          </p:cNvSpPr>
          <p:nvPr>
            <p:ph type="ftr" sz="quarter" idx="11"/>
          </p:nvPr>
        </p:nvSpPr>
        <p:spPr/>
        <p:txBody>
          <a:bodyPr/>
          <a:lstStyle/>
          <a:p>
            <a:endParaRPr lang="ar-MA" dirty="0"/>
          </a:p>
        </p:txBody>
      </p:sp>
      <p:sp>
        <p:nvSpPr>
          <p:cNvPr id="4" name="Espace réservé du numéro de diapositive 3"/>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ar-M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6" name="Espace réservé du pied de page 5"/>
          <p:cNvSpPr>
            <a:spLocks noGrp="1"/>
          </p:cNvSpPr>
          <p:nvPr>
            <p:ph type="ftr" sz="quarter" idx="11"/>
          </p:nvPr>
        </p:nvSpPr>
        <p:spPr/>
        <p:txBody>
          <a:bodyPr/>
          <a:lstStyle/>
          <a:p>
            <a:endParaRPr lang="ar-MA" dirty="0"/>
          </a:p>
        </p:txBody>
      </p:sp>
      <p:sp>
        <p:nvSpPr>
          <p:cNvPr id="7" name="Espace réservé du numéro de diapositive 6"/>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ar-M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M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78BEE0-A65F-4D1F-AB60-41E29A08FBFC}" type="datetimeFigureOut">
              <a:rPr lang="fr-FR" smtClean="0"/>
              <a:pPr/>
              <a:t>23/04/2012</a:t>
            </a:fld>
            <a:endParaRPr lang="ar-MA" dirty="0"/>
          </a:p>
        </p:txBody>
      </p:sp>
      <p:sp>
        <p:nvSpPr>
          <p:cNvPr id="6" name="Espace réservé du pied de page 5"/>
          <p:cNvSpPr>
            <a:spLocks noGrp="1"/>
          </p:cNvSpPr>
          <p:nvPr>
            <p:ph type="ftr" sz="quarter" idx="11"/>
          </p:nvPr>
        </p:nvSpPr>
        <p:spPr/>
        <p:txBody>
          <a:bodyPr/>
          <a:lstStyle/>
          <a:p>
            <a:endParaRPr lang="ar-MA" dirty="0"/>
          </a:p>
        </p:txBody>
      </p:sp>
      <p:sp>
        <p:nvSpPr>
          <p:cNvPr id="7" name="Espace réservé du numéro de diapositive 6"/>
          <p:cNvSpPr>
            <a:spLocks noGrp="1"/>
          </p:cNvSpPr>
          <p:nvPr>
            <p:ph type="sldNum" sz="quarter" idx="12"/>
          </p:nvPr>
        </p:nvSpPr>
        <p:spPr/>
        <p:txBody>
          <a:bodyPr/>
          <a:lstStyle/>
          <a:p>
            <a:fld id="{3BB3A169-44D3-4D1E-965D-861E9B4DD7C0}" type="slidenum">
              <a:rPr lang="ar-MA" smtClean="0"/>
              <a:pPr/>
              <a:t>‹N°›</a:t>
            </a:fld>
            <a:endParaRPr lang="ar-M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ar-M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8BEE0-A65F-4D1F-AB60-41E29A08FBFC}" type="datetimeFigureOut">
              <a:rPr lang="fr-FR" smtClean="0"/>
              <a:pPr/>
              <a:t>23/04/2012</a:t>
            </a:fld>
            <a:endParaRPr lang="ar-M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M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3A169-44D3-4D1E-965D-861E9B4DD7C0}" type="slidenum">
              <a:rPr lang="ar-MA" smtClean="0"/>
              <a:pPr/>
              <a:t>‹N°›</a:t>
            </a:fld>
            <a:endParaRPr lang="ar-MA"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3" Type="http://schemas.openxmlformats.org/officeDocument/2006/relationships/diagramData" Target="../diagrams/data4.xml"/><Relationship Id="rId7" Type="http://schemas.openxmlformats.org/officeDocument/2006/relationships/diagramData" Target="../diagrams/data5.xml"/><Relationship Id="rId12" Type="http://schemas.openxmlformats.org/officeDocument/2006/relationships/diagramLayout" Target="../diagrams/layout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Colors" Target="../diagrams/colors9.xml"/><Relationship Id="rId3" Type="http://schemas.openxmlformats.org/officeDocument/2006/relationships/diagramLayout" Target="../diagrams/layout7.xml"/><Relationship Id="rId7" Type="http://schemas.openxmlformats.org/officeDocument/2006/relationships/diagramLayout" Target="../diagrams/layout8.xml"/><Relationship Id="rId12" Type="http://schemas.openxmlformats.org/officeDocument/2006/relationships/diagramQuickStyle" Target="../diagrams/quickStyle9.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diagramLayout" Target="../diagrams/layout9.xml"/><Relationship Id="rId5" Type="http://schemas.openxmlformats.org/officeDocument/2006/relationships/diagramColors" Target="../diagrams/colors7.xml"/><Relationship Id="rId10" Type="http://schemas.openxmlformats.org/officeDocument/2006/relationships/diagramData" Target="../diagrams/data9.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audio" Target="file:///C:\Documents%20and%20Settings\Administrateur\Mes%20documents\Ma%20musique\&#1610;&#1581;&#1610;&#1609;%20&#1581;&#1608;&#1609;\&#1575;&#1604;&#1576;&#1581;&#1585;%20&#1587;&#1576;&#1581;.mp3"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Documents and Settings\Administrateur\Local Settings\Temporary Internet Files\Content.IE5\2O4WH7VD\MP900390492[1].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a:srcRect/>
          <a:stretch>
            <a:fillRect/>
          </a:stretch>
        </p:blipFill>
        <p:spPr bwMode="auto">
          <a:xfrm>
            <a:off x="4857753" y="214290"/>
            <a:ext cx="4286248" cy="928694"/>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0" y="0"/>
            <a:ext cx="1857375" cy="1714488"/>
          </a:xfrm>
          <a:prstGeom prst="rect">
            <a:avLst/>
          </a:prstGeom>
          <a:noFill/>
          <a:ln w="9525">
            <a:noFill/>
            <a:miter lim="800000"/>
            <a:headEnd/>
            <a:tailEnd/>
          </a:ln>
        </p:spPr>
      </p:pic>
      <p:sp>
        <p:nvSpPr>
          <p:cNvPr id="5" name="ZoneTexte 4"/>
          <p:cNvSpPr txBox="1"/>
          <p:nvPr/>
        </p:nvSpPr>
        <p:spPr>
          <a:xfrm>
            <a:off x="0" y="4214818"/>
            <a:ext cx="8786842" cy="1200329"/>
          </a:xfrm>
          <a:prstGeom prst="rect">
            <a:avLst/>
          </a:prstGeom>
          <a:noFill/>
        </p:spPr>
        <p:txBody>
          <a:bodyPr wrap="square" rtlCol="0">
            <a:spAutoFit/>
          </a:bodyPr>
          <a:lstStyle/>
          <a:p>
            <a:pPr algn="ctr"/>
            <a:r>
              <a:rPr lang="ar-MA" sz="7200" b="1" dirty="0" smtClean="0">
                <a:solidFill>
                  <a:schemeClr val="bg1"/>
                </a:solidFill>
                <a:cs typeface="+mj-cs"/>
              </a:rPr>
              <a:t>الفكر مخ العقل</a:t>
            </a:r>
            <a:endParaRPr lang="ar-MA" sz="7200" b="1" dirty="0">
              <a:solidFill>
                <a:schemeClr val="bg1"/>
              </a:solidFill>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1857364"/>
          <a:ext cx="9144000" cy="500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flipH="1">
            <a:off x="642910" y="428604"/>
            <a:ext cx="7929618" cy="1077218"/>
          </a:xfrm>
          <a:prstGeom prst="rect">
            <a:avLst/>
          </a:prstGeom>
          <a:noFill/>
        </p:spPr>
        <p:txBody>
          <a:bodyPr wrap="square" rtlCol="0">
            <a:spAutoFit/>
          </a:bodyPr>
          <a:lstStyle/>
          <a:p>
            <a:pPr algn="r"/>
            <a:r>
              <a:rPr lang="ar-SA" sz="3200" b="1" dirty="0" smtClean="0">
                <a:solidFill>
                  <a:srgbClr val="FFFF00"/>
                </a:solidFill>
              </a:rPr>
              <a:t>قال وهب بن منبه: ما طالت فكرة امرئ قط إلا فهم، وما فهم إلا علم، وما علم إلا عمل</a:t>
            </a:r>
            <a:endParaRPr lang="ar-M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SA" sz="7200" b="1" dirty="0" smtClean="0">
                <a:solidFill>
                  <a:srgbClr val="FFFF00"/>
                </a:solidFill>
              </a:rPr>
              <a:t>معنى التفكر</a:t>
            </a:r>
            <a:endParaRPr lang="ar-MA" sz="7200" dirty="0">
              <a:solidFill>
                <a:srgbClr val="FFFF00"/>
              </a:solidFill>
            </a:endParaRPr>
          </a:p>
        </p:txBody>
      </p:sp>
      <p:sp>
        <p:nvSpPr>
          <p:cNvPr id="3" name="Espace réservé du contenu 2"/>
          <p:cNvSpPr>
            <a:spLocks noGrp="1"/>
          </p:cNvSpPr>
          <p:nvPr>
            <p:ph idx="1"/>
          </p:nvPr>
        </p:nvSpPr>
        <p:spPr>
          <a:xfrm>
            <a:off x="457200" y="3714752"/>
            <a:ext cx="8472518" cy="2197097"/>
          </a:xfrm>
          <a:noFill/>
        </p:spPr>
        <p:txBody>
          <a:bodyPr>
            <a:normAutofit/>
          </a:bodyPr>
          <a:lstStyle/>
          <a:p>
            <a:r>
              <a:rPr lang="ar-MA" b="1" dirty="0" smtClean="0"/>
              <a:t>التفكر</a:t>
            </a:r>
            <a:r>
              <a:rPr lang="ar-SA" b="1" dirty="0" smtClean="0"/>
              <a:t>هو تردد القلب في الشيء تقول تفكر إذا ردد قلبه عليه</a:t>
            </a:r>
            <a:r>
              <a:rPr lang="fr-FR" b="1" dirty="0" smtClean="0"/>
              <a:t> </a:t>
            </a:r>
            <a:r>
              <a:rPr lang="ar-SA" b="1" dirty="0" smtClean="0">
                <a:solidFill>
                  <a:srgbClr val="FF0000"/>
                </a:solidFill>
              </a:rPr>
              <a:t>معتبر</a:t>
            </a:r>
            <a:r>
              <a:rPr lang="ar-MA" b="1" dirty="0" smtClean="0">
                <a:solidFill>
                  <a:srgbClr val="FF0000"/>
                </a:solidFill>
              </a:rPr>
              <a:t>ا</a:t>
            </a:r>
            <a:r>
              <a:rPr lang="fr-FR" b="1" dirty="0" smtClean="0">
                <a:solidFill>
                  <a:srgbClr val="FF0000"/>
                </a:solidFill>
              </a:rPr>
              <a:t>     </a:t>
            </a:r>
            <a:r>
              <a:rPr lang="ar-SA" b="1" dirty="0" smtClean="0"/>
              <a:t>و الفكر هو التأمل و إعمال الخاطر في الشيء</a:t>
            </a:r>
            <a:r>
              <a:rPr lang="fr-FR" b="1" dirty="0" smtClean="0"/>
              <a:t>  </a:t>
            </a:r>
            <a:r>
              <a:rPr lang="ar-SA" b="1" dirty="0" smtClean="0"/>
              <a:t>فالتفكر هو تصرف القلب في معاني الأشياء لإدراك المطلوب.</a:t>
            </a:r>
            <a:endParaRPr lang="fr-FR" dirty="0" smtClean="0"/>
          </a:p>
          <a:p>
            <a:pPr algn="r"/>
            <a:endParaRPr lang="ar-MA" dirty="0"/>
          </a:p>
        </p:txBody>
      </p:sp>
      <p:sp>
        <p:nvSpPr>
          <p:cNvPr id="5" name="Rectangle 4"/>
          <p:cNvSpPr/>
          <p:nvPr/>
        </p:nvSpPr>
        <p:spPr>
          <a:xfrm>
            <a:off x="0" y="1214423"/>
            <a:ext cx="8786842" cy="2369880"/>
          </a:xfrm>
          <a:prstGeom prst="rect">
            <a:avLst/>
          </a:prstGeom>
        </p:spPr>
        <p:txBody>
          <a:bodyPr wrap="square">
            <a:spAutoFit/>
          </a:bodyPr>
          <a:lstStyle/>
          <a:p>
            <a:pPr algn="r"/>
            <a:r>
              <a:rPr lang="ar-SA" sz="3600" b="1" dirty="0" smtClean="0"/>
              <a:t>والتفكر في مخلوقات الله </a:t>
            </a:r>
            <a:r>
              <a:rPr lang="ar-SA" sz="4000" b="1" dirty="0" smtClean="0">
                <a:solidFill>
                  <a:srgbClr val="FF0000"/>
                </a:solidFill>
              </a:rPr>
              <a:t>عبادة</a:t>
            </a:r>
            <a:r>
              <a:rPr lang="ar-SA" sz="3600" b="1" dirty="0" smtClean="0"/>
              <a:t> تعبر بالإنسان من ألفة النعم والمخلوقات من حوله إلى حقائق الوجود ودلالات التوحيد و إدراك صفات الجمال والجلال والكمال للرب جل علاه</a:t>
            </a:r>
            <a:endParaRPr lang="ar-M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eur\Local Settings\Temporary Internet Files\Content.IE5\YBO5JTOL\MP900316893[1].jpg"/>
          <p:cNvPicPr>
            <a:picLocks noChangeAspect="1" noChangeArrowheads="1"/>
          </p:cNvPicPr>
          <p:nvPr/>
        </p:nvPicPr>
        <p:blipFill>
          <a:blip r:embed="rId2"/>
          <a:srcRect/>
          <a:stretch>
            <a:fillRect/>
          </a:stretch>
        </p:blipFill>
        <p:spPr bwMode="auto">
          <a:xfrm>
            <a:off x="0" y="1600200"/>
            <a:ext cx="9144000" cy="52578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85786" y="285729"/>
            <a:ext cx="7643866" cy="1200329"/>
          </a:xfrm>
          <a:prstGeom prst="rect">
            <a:avLst/>
          </a:prstGeom>
        </p:spPr>
        <p:txBody>
          <a:bodyPr wrap="square">
            <a:spAutoFit/>
          </a:bodyPr>
          <a:lstStyle/>
          <a:p>
            <a:pPr algn="r"/>
            <a:r>
              <a:rPr lang="ar-MA" sz="3600" b="1" dirty="0" smtClean="0">
                <a:solidFill>
                  <a:srgbClr val="FFFF00"/>
                </a:solidFill>
              </a:rPr>
              <a:t>اذْكُر</a:t>
            </a:r>
            <a:r>
              <a:rPr lang="ar-MA" sz="3600" b="1" dirty="0" smtClean="0"/>
              <a:t> رَّبَّكَ فِي نَفْسِكَ تَضَرُّعًا وَخِيفَةً وَدُونَ الْجَهْرِ مِنَ الْقَوْلِ بِالْغُدُوِّ وَالآصَالِ وَلاَ تَكُن مِّنَ </a:t>
            </a:r>
            <a:r>
              <a:rPr lang="ar-MA" sz="3600" b="1" dirty="0" smtClean="0">
                <a:solidFill>
                  <a:srgbClr val="FF0000"/>
                </a:solidFill>
              </a:rPr>
              <a:t>الْغَافِلِينَ</a:t>
            </a:r>
            <a:endParaRPr lang="ar-MA" sz="36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eur\Local Settings\Temporary Internet Files\Content.IE5\YBO5JTOL\MP900316893[1].jpg"/>
          <p:cNvPicPr>
            <a:picLocks noChangeAspect="1" noChangeArrowheads="1"/>
          </p:cNvPicPr>
          <p:nvPr/>
        </p:nvPicPr>
        <p:blipFill>
          <a:blip r:embed="rId2"/>
          <a:srcRect/>
          <a:stretch>
            <a:fillRect/>
          </a:stretch>
        </p:blipFill>
        <p:spPr bwMode="auto">
          <a:xfrm>
            <a:off x="0" y="1600200"/>
            <a:ext cx="9144000" cy="5257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71472" y="214291"/>
            <a:ext cx="8072494" cy="1323439"/>
          </a:xfrm>
          <a:prstGeom prst="rect">
            <a:avLst/>
          </a:prstGeom>
        </p:spPr>
        <p:txBody>
          <a:bodyPr wrap="square">
            <a:spAutoFit/>
          </a:bodyPr>
          <a:lstStyle/>
          <a:p>
            <a:pPr algn="r"/>
            <a:r>
              <a:rPr lang="ar-MA" sz="4000" b="1" dirty="0" smtClean="0"/>
              <a:t>وَأَنذِرْهُمْ يَوْمَ الْحَسْرَةِ إِذْ قُضِيَ الأَمْرُ وَهُمْ فِي </a:t>
            </a:r>
            <a:r>
              <a:rPr lang="ar-MA" sz="4000" b="1" dirty="0" smtClean="0">
                <a:solidFill>
                  <a:srgbClr val="FF0000"/>
                </a:solidFill>
              </a:rPr>
              <a:t>غَفْلَةٍ</a:t>
            </a:r>
            <a:r>
              <a:rPr lang="ar-MA" sz="4000" b="1" dirty="0" smtClean="0"/>
              <a:t> وَهُمْ لا يُؤْمِنُونَ</a:t>
            </a:r>
            <a:endParaRPr lang="ar-MA"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eur\Local Settings\Temporary Internet Files\Content.IE5\YBO5JTOL\MP900316893[1].jpg"/>
          <p:cNvPicPr>
            <a:picLocks noChangeAspect="1" noChangeArrowheads="1"/>
          </p:cNvPicPr>
          <p:nvPr/>
        </p:nvPicPr>
        <p:blipFill>
          <a:blip r:embed="rId2"/>
          <a:srcRect/>
          <a:stretch>
            <a:fillRect/>
          </a:stretch>
        </p:blipFill>
        <p:spPr bwMode="auto">
          <a:xfrm>
            <a:off x="0" y="1600200"/>
            <a:ext cx="9144000" cy="52578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85720" y="0"/>
            <a:ext cx="8358246" cy="1569660"/>
          </a:xfrm>
          <a:prstGeom prst="rect">
            <a:avLst/>
          </a:prstGeom>
        </p:spPr>
        <p:txBody>
          <a:bodyPr wrap="square">
            <a:spAutoFit/>
          </a:bodyPr>
          <a:lstStyle/>
          <a:p>
            <a:pPr algn="r"/>
            <a:r>
              <a:rPr lang="ar-MA" sz="3200" b="1" dirty="0" smtClean="0"/>
              <a:t>وَلَقَدْ ذَرَأْنَا </a:t>
            </a:r>
            <a:r>
              <a:rPr lang="ar-MA" sz="3200" b="1" dirty="0" smtClean="0">
                <a:solidFill>
                  <a:srgbClr val="FF0000"/>
                </a:solidFill>
              </a:rPr>
              <a:t>لِجَهَنَّمَ</a:t>
            </a:r>
            <a:r>
              <a:rPr lang="ar-MA" sz="3200" b="1" dirty="0" smtClean="0"/>
              <a:t> كَثِيرًا مِّنَ الْجِنِّ وَالإِنسِ لَهُمْ </a:t>
            </a:r>
            <a:r>
              <a:rPr lang="ar-MA" sz="3200" b="1" dirty="0" smtClean="0">
                <a:solidFill>
                  <a:srgbClr val="FFFF00"/>
                </a:solidFill>
              </a:rPr>
              <a:t>قُلُوبٌ لاَّ يَفْقَهُونَ </a:t>
            </a:r>
            <a:r>
              <a:rPr lang="ar-MA" sz="3200" b="1" dirty="0" smtClean="0"/>
              <a:t>بِهَا وَلَهُمْ </a:t>
            </a:r>
            <a:r>
              <a:rPr lang="ar-MA" sz="3200" b="1" dirty="0" smtClean="0">
                <a:solidFill>
                  <a:srgbClr val="FFFF00"/>
                </a:solidFill>
              </a:rPr>
              <a:t>أَعْيُنٌ لاَّ يُبْصِرُونَ بِهَا </a:t>
            </a:r>
            <a:r>
              <a:rPr lang="ar-MA" sz="3200" b="1" dirty="0" smtClean="0"/>
              <a:t>وَلَهُمْ </a:t>
            </a:r>
            <a:r>
              <a:rPr lang="ar-MA" sz="3200" b="1" dirty="0" smtClean="0">
                <a:solidFill>
                  <a:srgbClr val="FFFF00"/>
                </a:solidFill>
              </a:rPr>
              <a:t>آذَانٌ لاَّ يَسْمَعُونَ بِهَا </a:t>
            </a:r>
            <a:r>
              <a:rPr lang="ar-MA" sz="3200" b="1" dirty="0" smtClean="0"/>
              <a:t>أُوْلَئِكَ ك</a:t>
            </a:r>
            <a:r>
              <a:rPr lang="ar-MA" sz="3200" b="1" dirty="0" smtClean="0">
                <a:solidFill>
                  <a:srgbClr val="FF0000"/>
                </a:solidFill>
              </a:rPr>
              <a:t>َالأَنْعَامِ</a:t>
            </a:r>
            <a:r>
              <a:rPr lang="ar-MA" sz="3200" b="1" dirty="0" smtClean="0"/>
              <a:t> بَلْ هُمْ أَضَلُّ أُوْلَئِكَ </a:t>
            </a:r>
            <a:r>
              <a:rPr lang="ar-MA" sz="3200" b="1" dirty="0" smtClean="0">
                <a:solidFill>
                  <a:srgbClr val="FFFF00"/>
                </a:solidFill>
              </a:rPr>
              <a:t>هُمُ </a:t>
            </a:r>
            <a:r>
              <a:rPr lang="ar-MA" sz="3200" b="1" dirty="0" smtClean="0">
                <a:solidFill>
                  <a:srgbClr val="FF0000"/>
                </a:solidFill>
              </a:rPr>
              <a:t>الْغَافِلُونَ</a:t>
            </a:r>
            <a:endParaRPr lang="ar-MA" sz="32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eur\Local Settings\Temporary Internet Files\Content.IE5\YBO5JTOL\MP900316893[1].jpg"/>
          <p:cNvPicPr>
            <a:picLocks noChangeAspect="1" noChangeArrowheads="1"/>
          </p:cNvPicPr>
          <p:nvPr/>
        </p:nvPicPr>
        <p:blipFill>
          <a:blip r:embed="rId2"/>
          <a:srcRect/>
          <a:stretch>
            <a:fillRect/>
          </a:stretch>
        </p:blipFill>
        <p:spPr bwMode="auto">
          <a:xfrm>
            <a:off x="0" y="1600200"/>
            <a:ext cx="9144000" cy="5257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71472" y="285729"/>
            <a:ext cx="8001056" cy="1200329"/>
          </a:xfrm>
          <a:prstGeom prst="rect">
            <a:avLst/>
          </a:prstGeom>
        </p:spPr>
        <p:txBody>
          <a:bodyPr wrap="square">
            <a:spAutoFit/>
          </a:bodyPr>
          <a:lstStyle/>
          <a:p>
            <a:pPr algn="r"/>
            <a:r>
              <a:rPr lang="ar-MA" sz="3600" b="1" dirty="0" smtClean="0"/>
              <a:t>أَمْ تَحْسَبُ أَنَّ أَكْثَرَهُمْ يَسْمَعُونَ أَوْ يَعْقِلُونَ إِنْ هُمْ إِلاَّ </a:t>
            </a:r>
            <a:r>
              <a:rPr lang="ar-MA" sz="3600" b="1" dirty="0" smtClean="0">
                <a:solidFill>
                  <a:srgbClr val="FF0000"/>
                </a:solidFill>
              </a:rPr>
              <a:t>كَالأَنْعَامِ بَلْ هُمْ أَضَلُّ سَبِيلا</a:t>
            </a:r>
            <a:endParaRPr lang="ar-MA" sz="36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MA" b="1" dirty="0" smtClean="0">
                <a:solidFill>
                  <a:srgbClr val="FFFF00"/>
                </a:solidFill>
              </a:rPr>
              <a:t>" تفكروا في آلاء الله ولا تفكروا في ذاته، فإنكم لن تقدروا"</a:t>
            </a:r>
            <a:r>
              <a:rPr lang="ar-MA" b="1" dirty="0" smtClean="0"/>
              <a:t> </a:t>
            </a:r>
            <a:endParaRPr lang="ar-MA" dirty="0"/>
          </a:p>
        </p:txBody>
      </p:sp>
      <p:pic>
        <p:nvPicPr>
          <p:cNvPr id="6" name="Espace réservé du contenu 5" descr="images (13).jpg"/>
          <p:cNvPicPr>
            <a:picLocks noGrp="1" noChangeAspect="1"/>
          </p:cNvPicPr>
          <p:nvPr>
            <p:ph idx="1"/>
          </p:nvPr>
        </p:nvPicPr>
        <p:blipFill>
          <a:blip r:embed="rId2"/>
          <a:stretch>
            <a:fillRect/>
          </a:stretch>
        </p:blipFill>
        <p:spPr>
          <a:xfrm>
            <a:off x="0" y="1428736"/>
            <a:ext cx="9144000" cy="54292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sz="8800" b="1" dirty="0" smtClean="0">
                <a:solidFill>
                  <a:srgbClr val="FFFF00"/>
                </a:solidFill>
              </a:rPr>
              <a:t>مجالات التفكر</a:t>
            </a:r>
            <a:endParaRPr lang="ar-MA" sz="8800" b="1" dirty="0">
              <a:solidFill>
                <a:srgbClr val="FFFF00"/>
              </a:solidFill>
            </a:endParaRPr>
          </a:p>
        </p:txBody>
      </p:sp>
      <p:graphicFrame>
        <p:nvGraphicFramePr>
          <p:cNvPr id="4" name="Espace réservé du contenu 3"/>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descr="sdasdfasdf"/>
          <p:cNvPicPr>
            <a:picLocks noChangeAspect="1" noChangeArrowheads="1"/>
          </p:cNvPicPr>
          <p:nvPr/>
        </p:nvPicPr>
        <p:blipFill>
          <a:blip r:embed="rId2"/>
          <a:srcRect/>
          <a:stretch>
            <a:fillRect/>
          </a:stretch>
        </p:blipFill>
        <p:spPr bwMode="auto">
          <a:xfrm>
            <a:off x="1" y="0"/>
            <a:ext cx="4786314" cy="6858000"/>
          </a:xfrm>
          <a:prstGeom prst="rect">
            <a:avLst/>
          </a:prstGeom>
          <a:ln>
            <a:noFill/>
          </a:ln>
          <a:effectLst>
            <a:outerShdw blurRad="292100" dist="139700" dir="2700000" algn="tl" rotWithShape="0">
              <a:srgbClr val="333333">
                <a:alpha val="65000"/>
              </a:srgbClr>
            </a:outerShdw>
          </a:effectLst>
        </p:spPr>
      </p:pic>
      <p:sp>
        <p:nvSpPr>
          <p:cNvPr id="22541" name="Rectangle 13"/>
          <p:cNvSpPr>
            <a:spLocks noChangeArrowheads="1"/>
          </p:cNvSpPr>
          <p:nvPr/>
        </p:nvSpPr>
        <p:spPr bwMode="auto">
          <a:xfrm>
            <a:off x="2700339" y="6021388"/>
            <a:ext cx="2014538" cy="830997"/>
          </a:xfrm>
          <a:prstGeom prst="rect">
            <a:avLst/>
          </a:prstGeom>
          <a:noFill/>
          <a:ln w="9525">
            <a:noFill/>
            <a:miter lim="800000"/>
            <a:headEnd/>
            <a:tailEnd/>
          </a:ln>
          <a:effectLst/>
        </p:spPr>
        <p:txBody>
          <a:bodyPr wrap="square" anchor="ctr">
            <a:spAutoFit/>
          </a:bodyPr>
          <a:lstStyle/>
          <a:p>
            <a:r>
              <a:rPr lang="ar-SY" sz="2400" b="1" dirty="0">
                <a:solidFill>
                  <a:srgbClr val="FFFF00"/>
                </a:solidFill>
                <a:effectLst>
                  <a:outerShdw blurRad="38100" dist="38100" dir="2700000" algn="tl">
                    <a:srgbClr val="000000"/>
                  </a:outerShdw>
                </a:effectLst>
                <a:cs typeface="Arial" charset="0"/>
              </a:rPr>
              <a:t>الجدار الداخلي للرحم</a:t>
            </a:r>
            <a:r>
              <a:rPr lang="ar-SA" sz="2400" b="1" dirty="0">
                <a:solidFill>
                  <a:srgbClr val="FFFF00"/>
                </a:solidFill>
                <a:effectLst>
                  <a:outerShdw blurRad="38100" dist="38100" dir="2700000" algn="tl">
                    <a:srgbClr val="000000"/>
                  </a:outerShdw>
                </a:effectLst>
              </a:rPr>
              <a:t> </a:t>
            </a:r>
          </a:p>
        </p:txBody>
      </p:sp>
      <p:sp>
        <p:nvSpPr>
          <p:cNvPr id="22542" name="Line 14"/>
          <p:cNvSpPr>
            <a:spLocks noChangeShapeType="1"/>
          </p:cNvSpPr>
          <p:nvPr/>
        </p:nvSpPr>
        <p:spPr bwMode="auto">
          <a:xfrm>
            <a:off x="1357290" y="1785926"/>
            <a:ext cx="649288" cy="360363"/>
          </a:xfrm>
          <a:prstGeom prst="line">
            <a:avLst/>
          </a:prstGeom>
          <a:noFill/>
          <a:ln w="76200">
            <a:solidFill>
              <a:srgbClr val="008000"/>
            </a:solidFill>
            <a:round/>
            <a:headEnd/>
            <a:tailEnd type="triangle" w="med" len="med"/>
          </a:ln>
          <a:effectLst/>
        </p:spPr>
        <p:txBody>
          <a:bodyPr/>
          <a:lstStyle/>
          <a:p>
            <a:endParaRPr lang="ar-MA" dirty="0"/>
          </a:p>
        </p:txBody>
      </p:sp>
      <p:sp>
        <p:nvSpPr>
          <p:cNvPr id="22543" name="Text Box 15"/>
          <p:cNvSpPr txBox="1">
            <a:spLocks noChangeArrowheads="1"/>
          </p:cNvSpPr>
          <p:nvPr/>
        </p:nvSpPr>
        <p:spPr bwMode="auto">
          <a:xfrm>
            <a:off x="106363" y="260350"/>
            <a:ext cx="1750993" cy="1508105"/>
          </a:xfrm>
          <a:prstGeom prst="rect">
            <a:avLst/>
          </a:prstGeom>
          <a:noFill/>
          <a:ln w="9525">
            <a:noFill/>
            <a:miter lim="800000"/>
            <a:headEnd/>
            <a:tailEnd/>
          </a:ln>
          <a:effectLst/>
        </p:spPr>
        <p:txBody>
          <a:bodyPr wrap="square">
            <a:spAutoFit/>
          </a:bodyPr>
          <a:lstStyle/>
          <a:p>
            <a:pPr algn="r"/>
            <a:r>
              <a:rPr lang="ar-SA" sz="2400" b="1" dirty="0">
                <a:solidFill>
                  <a:srgbClr val="FFFF00"/>
                </a:solidFill>
              </a:rPr>
              <a:t>الجنين وهو يبحث في الظلام عن مكان يتعلق </a:t>
            </a:r>
            <a:r>
              <a:rPr lang="ar-SA" sz="2000" b="1" dirty="0">
                <a:solidFill>
                  <a:srgbClr val="FFFF00"/>
                </a:solidFill>
              </a:rPr>
              <a:t>به</a:t>
            </a:r>
            <a:endParaRPr lang="fr-FR" sz="2000" b="1" dirty="0">
              <a:solidFill>
                <a:srgbClr val="FFFF00"/>
              </a:solidFill>
            </a:endParaRPr>
          </a:p>
        </p:txBody>
      </p:sp>
      <p:sp>
        <p:nvSpPr>
          <p:cNvPr id="22544" name="Line 16"/>
          <p:cNvSpPr>
            <a:spLocks noChangeShapeType="1"/>
          </p:cNvSpPr>
          <p:nvPr/>
        </p:nvSpPr>
        <p:spPr bwMode="auto">
          <a:xfrm>
            <a:off x="1835150" y="3429000"/>
            <a:ext cx="1296988" cy="1008063"/>
          </a:xfrm>
          <a:prstGeom prst="line">
            <a:avLst/>
          </a:prstGeom>
          <a:noFill/>
          <a:ln w="76200">
            <a:solidFill>
              <a:srgbClr val="008000"/>
            </a:solidFill>
            <a:round/>
            <a:headEnd/>
            <a:tailEnd type="triangle" w="med" len="med"/>
          </a:ln>
          <a:effectLst/>
        </p:spPr>
        <p:txBody>
          <a:bodyPr/>
          <a:lstStyle/>
          <a:p>
            <a:endParaRPr lang="ar-MA" dirty="0"/>
          </a:p>
        </p:txBody>
      </p:sp>
      <p:sp>
        <p:nvSpPr>
          <p:cNvPr id="22545" name="Rectangle 17"/>
          <p:cNvSpPr>
            <a:spLocks noChangeArrowheads="1"/>
          </p:cNvSpPr>
          <p:nvPr/>
        </p:nvSpPr>
        <p:spPr bwMode="auto">
          <a:xfrm>
            <a:off x="179388" y="2636838"/>
            <a:ext cx="1665287" cy="830997"/>
          </a:xfrm>
          <a:prstGeom prst="rect">
            <a:avLst/>
          </a:prstGeom>
          <a:noFill/>
          <a:ln w="9525">
            <a:noFill/>
            <a:miter lim="800000"/>
            <a:headEnd/>
            <a:tailEnd/>
          </a:ln>
          <a:effectLst/>
        </p:spPr>
        <p:txBody>
          <a:bodyPr anchor="ctr">
            <a:spAutoFit/>
          </a:bodyPr>
          <a:lstStyle/>
          <a:p>
            <a:r>
              <a:rPr lang="ar-SY" sz="2400" b="1" dirty="0">
                <a:solidFill>
                  <a:srgbClr val="FFFF00"/>
                </a:solidFill>
                <a:effectLst>
                  <a:outerShdw blurRad="38100" dist="38100" dir="2700000" algn="tl">
                    <a:srgbClr val="000000"/>
                  </a:outerShdw>
                </a:effectLst>
                <a:cs typeface="Arial" charset="0"/>
              </a:rPr>
              <a:t>مكان تعلق الجنين بالرحم</a:t>
            </a:r>
            <a:endParaRPr lang="ar-SA" sz="2400" b="1" dirty="0">
              <a:solidFill>
                <a:srgbClr val="FFFF00"/>
              </a:solidFill>
              <a:effectLst>
                <a:outerShdw blurRad="38100" dist="38100" dir="2700000" algn="tl">
                  <a:srgbClr val="000000"/>
                </a:outerShdw>
              </a:effectLst>
            </a:endParaRPr>
          </a:p>
        </p:txBody>
      </p:sp>
      <p:sp>
        <p:nvSpPr>
          <p:cNvPr id="10" name="Rectangle 9"/>
          <p:cNvSpPr/>
          <p:nvPr/>
        </p:nvSpPr>
        <p:spPr>
          <a:xfrm>
            <a:off x="5143504" y="1"/>
            <a:ext cx="4000496" cy="1200329"/>
          </a:xfrm>
          <a:prstGeom prst="rect">
            <a:avLst/>
          </a:prstGeom>
        </p:spPr>
        <p:txBody>
          <a:bodyPr wrap="square">
            <a:spAutoFit/>
          </a:bodyPr>
          <a:lstStyle/>
          <a:p>
            <a:pPr algn="ctr" rtl="1"/>
            <a:r>
              <a:rPr lang="ar-MA" sz="7200" b="1" dirty="0" smtClean="0"/>
              <a:t>اقْرَأْ</a:t>
            </a:r>
          </a:p>
        </p:txBody>
      </p:sp>
      <p:sp>
        <p:nvSpPr>
          <p:cNvPr id="9" name="Rectangle 8"/>
          <p:cNvSpPr/>
          <p:nvPr/>
        </p:nvSpPr>
        <p:spPr>
          <a:xfrm>
            <a:off x="4429124" y="1142984"/>
            <a:ext cx="4714876" cy="769441"/>
          </a:xfrm>
          <a:prstGeom prst="rect">
            <a:avLst/>
          </a:prstGeom>
        </p:spPr>
        <p:txBody>
          <a:bodyPr wrap="square">
            <a:spAutoFit/>
          </a:bodyPr>
          <a:lstStyle/>
          <a:p>
            <a:pPr algn="r"/>
            <a:r>
              <a:rPr lang="ar-MA" sz="3600" b="1" dirty="0" smtClean="0"/>
              <a:t> </a:t>
            </a:r>
            <a:r>
              <a:rPr lang="ar-MA" sz="4400" b="1" dirty="0" smtClean="0"/>
              <a:t>بِاسْمِ رَبِّكَ الَّذِي خَلَقَ</a:t>
            </a:r>
            <a:endParaRPr lang="ar-MA" sz="3600" b="1" dirty="0"/>
          </a:p>
        </p:txBody>
      </p:sp>
      <p:sp>
        <p:nvSpPr>
          <p:cNvPr id="11" name="Rectangle 10"/>
          <p:cNvSpPr/>
          <p:nvPr/>
        </p:nvSpPr>
        <p:spPr>
          <a:xfrm>
            <a:off x="4000496" y="2071678"/>
            <a:ext cx="5143504" cy="769441"/>
          </a:xfrm>
          <a:prstGeom prst="rect">
            <a:avLst/>
          </a:prstGeom>
        </p:spPr>
        <p:txBody>
          <a:bodyPr wrap="square">
            <a:spAutoFit/>
          </a:bodyPr>
          <a:lstStyle/>
          <a:p>
            <a:pPr algn="r"/>
            <a:r>
              <a:rPr lang="ar-MA" sz="4400" b="1" dirty="0" smtClean="0"/>
              <a:t>خَلَقَ الإِنسَانَ مِنْ عَلَقٍ</a:t>
            </a:r>
            <a:endParaRPr lang="ar-MA" sz="4400" b="1" dirty="0"/>
          </a:p>
        </p:txBody>
      </p:sp>
      <p:sp>
        <p:nvSpPr>
          <p:cNvPr id="12" name="Rectangle 11"/>
          <p:cNvSpPr/>
          <p:nvPr/>
        </p:nvSpPr>
        <p:spPr>
          <a:xfrm>
            <a:off x="4714876" y="2928934"/>
            <a:ext cx="4429124" cy="923330"/>
          </a:xfrm>
          <a:prstGeom prst="rect">
            <a:avLst/>
          </a:prstGeom>
        </p:spPr>
        <p:txBody>
          <a:bodyPr wrap="square">
            <a:spAutoFit/>
          </a:bodyPr>
          <a:lstStyle/>
          <a:p>
            <a:pPr algn="r"/>
            <a:r>
              <a:rPr lang="ar-MA" sz="5400" b="1" dirty="0" smtClean="0"/>
              <a:t>اقْرَأْ وَرَبُّكَ الأَكْرَمُ</a:t>
            </a:r>
            <a:endParaRPr lang="ar-MA" sz="5400" b="1" dirty="0"/>
          </a:p>
        </p:txBody>
      </p:sp>
      <p:sp>
        <p:nvSpPr>
          <p:cNvPr id="13" name="Rectangle 12"/>
          <p:cNvSpPr/>
          <p:nvPr/>
        </p:nvSpPr>
        <p:spPr>
          <a:xfrm>
            <a:off x="5143504" y="3857628"/>
            <a:ext cx="4000496" cy="1323439"/>
          </a:xfrm>
          <a:prstGeom prst="rect">
            <a:avLst/>
          </a:prstGeom>
        </p:spPr>
        <p:txBody>
          <a:bodyPr wrap="square">
            <a:spAutoFit/>
          </a:bodyPr>
          <a:lstStyle/>
          <a:p>
            <a:pPr algn="r" rtl="1"/>
            <a:r>
              <a:rPr lang="ar-MA" sz="4000" b="1" dirty="0" smtClean="0"/>
              <a:t>الَّذِي عَلَّمَ بِالْقَلَمِ</a:t>
            </a:r>
          </a:p>
          <a:p>
            <a:pPr algn="r" rtl="1"/>
            <a:r>
              <a:rPr lang="ar-MA" sz="4000" b="1" dirty="0" smtClean="0"/>
              <a:t>عَلَّمَ الإِنسَانَ مَا لَمْ يَعْلَمْ</a:t>
            </a:r>
            <a:endParaRPr lang="ar-MA" sz="4000" b="1" dirty="0"/>
          </a:p>
        </p:txBody>
      </p:sp>
      <p:sp>
        <p:nvSpPr>
          <p:cNvPr id="14" name="Rectangle 13"/>
          <p:cNvSpPr/>
          <p:nvPr/>
        </p:nvSpPr>
        <p:spPr>
          <a:xfrm>
            <a:off x="2286000" y="5286388"/>
            <a:ext cx="6858000" cy="1446550"/>
          </a:xfrm>
          <a:prstGeom prst="rect">
            <a:avLst/>
          </a:prstGeom>
        </p:spPr>
        <p:txBody>
          <a:bodyPr wrap="square">
            <a:spAutoFit/>
          </a:bodyPr>
          <a:lstStyle/>
          <a:p>
            <a:pPr algn="r" rtl="1"/>
            <a:r>
              <a:rPr lang="ar-MA" sz="4400" b="1" dirty="0" smtClean="0"/>
              <a:t>كَلاَّ إِنَّ الإِنسَانَ لَيَطْغَى</a:t>
            </a:r>
          </a:p>
          <a:p>
            <a:pPr algn="r" rtl="1"/>
            <a:r>
              <a:rPr lang="ar-MA" sz="4400" b="1" dirty="0" smtClean="0"/>
              <a:t>أَن رَّآهُ اسْتَغْنَى</a:t>
            </a:r>
            <a:endParaRPr lang="ar-MA"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nodeType="with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strips(downLeft)">
                                      <p:cBhvr>
                                        <p:cTn id="20" dur="500"/>
                                        <p:tgtEl>
                                          <p:spTgt spid="22539"/>
                                        </p:tgtEl>
                                      </p:cBhvr>
                                    </p:animEffect>
                                  </p:childTnLst>
                                </p:cTn>
                              </p:par>
                              <p:par>
                                <p:cTn id="21" presetID="18" presetClass="entr" presetSubtype="12" fill="hold" nodeType="withEffect">
                                  <p:stCondLst>
                                    <p:cond delay="0"/>
                                  </p:stCondLst>
                                  <p:childTnLst>
                                    <p:set>
                                      <p:cBhvr>
                                        <p:cTn id="22" dur="1" fill="hold">
                                          <p:stCondLst>
                                            <p:cond delay="0"/>
                                          </p:stCondLst>
                                        </p:cTn>
                                        <p:tgtEl>
                                          <p:spTgt spid="22543">
                                            <p:txEl>
                                              <p:pRg st="0" end="0"/>
                                            </p:txEl>
                                          </p:spTgt>
                                        </p:tgtEl>
                                        <p:attrNameLst>
                                          <p:attrName>style.visibility</p:attrName>
                                        </p:attrNameLst>
                                      </p:cBhvr>
                                      <p:to>
                                        <p:strVal val="visible"/>
                                      </p:to>
                                    </p:set>
                                    <p:animEffect transition="in" filter="strips(downLeft)">
                                      <p:cBhvr>
                                        <p:cTn id="23" dur="500"/>
                                        <p:tgtEl>
                                          <p:spTgt spid="22543">
                                            <p:txEl>
                                              <p:pRg st="0" end="0"/>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545"/>
                                        </p:tgtEl>
                                        <p:attrNameLst>
                                          <p:attrName>style.visibility</p:attrName>
                                        </p:attrNameLst>
                                      </p:cBhvr>
                                      <p:to>
                                        <p:strVal val="visible"/>
                                      </p:to>
                                    </p:set>
                                    <p:animEffect transition="in" filter="strips(downLeft)">
                                      <p:cBhvr>
                                        <p:cTn id="26" dur="500"/>
                                        <p:tgtEl>
                                          <p:spTgt spid="22545"/>
                                        </p:tgtEl>
                                      </p:cBhvr>
                                    </p:animEffect>
                                  </p:childTnLst>
                                </p:cTn>
                              </p:par>
                              <p:par>
                                <p:cTn id="27" presetID="18" presetClass="entr" presetSubtype="12" fill="hold" nodeType="withEffect">
                                  <p:stCondLst>
                                    <p:cond delay="0"/>
                                  </p:stCondLst>
                                  <p:childTnLst>
                                    <p:set>
                                      <p:cBhvr>
                                        <p:cTn id="28" dur="1" fill="hold">
                                          <p:stCondLst>
                                            <p:cond delay="0"/>
                                          </p:stCondLst>
                                        </p:cTn>
                                        <p:tgtEl>
                                          <p:spTgt spid="22541">
                                            <p:txEl>
                                              <p:pRg st="0" end="0"/>
                                            </p:txEl>
                                          </p:spTgt>
                                        </p:tgtEl>
                                        <p:attrNameLst>
                                          <p:attrName>style.visibility</p:attrName>
                                        </p:attrNameLst>
                                      </p:cBhvr>
                                      <p:to>
                                        <p:strVal val="visible"/>
                                      </p:to>
                                    </p:set>
                                    <p:animEffect transition="in" filter="strips(downLeft)">
                                      <p:cBhvr>
                                        <p:cTn id="29" dur="500"/>
                                        <p:tgtEl>
                                          <p:spTgt spid="2254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p:bldP spid="9"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me 5"/>
          <p:cNvGraphicFramePr/>
          <p:nvPr/>
        </p:nvGraphicFramePr>
        <p:xfrm>
          <a:off x="428564" y="0"/>
          <a:ext cx="8715436"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p:cNvGraphicFramePr/>
          <p:nvPr/>
        </p:nvGraphicFramePr>
        <p:xfrm>
          <a:off x="785754" y="3143248"/>
          <a:ext cx="8358246"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p:cNvGraphicFramePr/>
          <p:nvPr/>
        </p:nvGraphicFramePr>
        <p:xfrm>
          <a:off x="571472" y="5072074"/>
          <a:ext cx="8572528" cy="17859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1).jpg"/>
          <p:cNvPicPr>
            <a:picLocks noChangeAspect="1"/>
          </p:cNvPicPr>
          <p:nvPr/>
        </p:nvPicPr>
        <p:blipFill>
          <a:blip r:embed="rId2"/>
          <a:stretch>
            <a:fillRect/>
          </a:stretch>
        </p:blipFill>
        <p:spPr>
          <a:xfrm>
            <a:off x="0" y="1643050"/>
            <a:ext cx="9144000" cy="521494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 y="214290"/>
            <a:ext cx="8929718" cy="1015663"/>
          </a:xfrm>
          <a:prstGeom prst="rect">
            <a:avLst/>
          </a:prstGeom>
        </p:spPr>
        <p:txBody>
          <a:bodyPr wrap="square">
            <a:spAutoFit/>
          </a:bodyPr>
          <a:lstStyle/>
          <a:p>
            <a:pPr algn="r"/>
            <a:r>
              <a:rPr lang="ar-MA" sz="6000" b="1" dirty="0" smtClean="0"/>
              <a:t>وَمَا خَلَقْتُ الْجِنَّ وَالإِنسَ إِلاَّ </a:t>
            </a:r>
            <a:r>
              <a:rPr lang="ar-MA" sz="6000" b="1" dirty="0" smtClean="0">
                <a:solidFill>
                  <a:srgbClr val="FF0000"/>
                </a:solidFill>
              </a:rPr>
              <a:t>لِيَعْبُدُونِ</a:t>
            </a:r>
            <a:endParaRPr lang="ar-MA" sz="6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Diagramme 9"/>
          <p:cNvGraphicFramePr/>
          <p:nvPr/>
        </p:nvGraphicFramePr>
        <p:xfrm>
          <a:off x="357158" y="642918"/>
          <a:ext cx="8429684" cy="16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me 13"/>
          <p:cNvGraphicFramePr/>
          <p:nvPr/>
        </p:nvGraphicFramePr>
        <p:xfrm>
          <a:off x="1000100" y="2643182"/>
          <a:ext cx="7358114" cy="16430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Diagramme 15"/>
          <p:cNvGraphicFramePr/>
          <p:nvPr/>
        </p:nvGraphicFramePr>
        <p:xfrm>
          <a:off x="1571604" y="5000636"/>
          <a:ext cx="6858048" cy="12003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r>
              <a:rPr lang="ar-MA" b="1" dirty="0" smtClean="0"/>
              <a:t>اللَّهُ الَّذِي خَلَقَ سَبْعَ سَمَاوَاتٍ وَمِنَ الأَرْضِ مِثْلَهُنَّ يَتَنَزَّلُ الأَمْرُ بَيْنَهُنَّ لِتَعْلَمُوا أَنَّ </a:t>
            </a:r>
            <a:r>
              <a:rPr lang="ar-MA" b="1" dirty="0" smtClean="0">
                <a:solidFill>
                  <a:srgbClr val="FF0000"/>
                </a:solidFill>
              </a:rPr>
              <a:t>اللَّهَ عَلَى كُلِّ شَيْءٍ قَدِيرٌ وَأَنَّ اللَّهَ قَدْ أَحَاطَ بِكُلِّ شَيْءٍ عِلْمًا</a:t>
            </a:r>
            <a:endParaRPr lang="ar-MA" b="1" dirty="0">
              <a:solidFill>
                <a:srgbClr val="FF0000"/>
              </a:solidFill>
            </a:endParaRPr>
          </a:p>
        </p:txBody>
      </p:sp>
      <p:pic>
        <p:nvPicPr>
          <p:cNvPr id="5" name="Image 4" descr="74759_10150835413651874_235730276873_11640319_1837009225_n.jpg"/>
          <p:cNvPicPr>
            <a:picLocks noChangeAspect="1"/>
          </p:cNvPicPr>
          <p:nvPr/>
        </p:nvPicPr>
        <p:blipFill>
          <a:blip r:embed="rId2"/>
          <a:stretch>
            <a:fillRect/>
          </a:stretch>
        </p:blipFill>
        <p:spPr>
          <a:xfrm>
            <a:off x="0" y="1928802"/>
            <a:ext cx="9144000" cy="49291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1714512"/>
          </a:xfrm>
        </p:spPr>
        <p:txBody>
          <a:bodyPr>
            <a:noAutofit/>
          </a:bodyPr>
          <a:lstStyle/>
          <a:p>
            <a:pPr algn="r" rtl="1"/>
            <a:r>
              <a:rPr lang="ar-MA" b="1" dirty="0" smtClean="0"/>
              <a:t>خُذُوهُ فَغُلُّوهُ ثُمَّ الْجَحِيمَ صَلُّوهُ ثُمَّ فِي سِلْسِلَةٍ ذَرْعُهَا سَبْعُونَ ذِرَاعًا فَاسْلُكُوهُ إِنَّهُ كَانَ </a:t>
            </a:r>
            <a:r>
              <a:rPr lang="ar-MA" b="1" dirty="0" smtClean="0">
                <a:solidFill>
                  <a:srgbClr val="FF0000"/>
                </a:solidFill>
              </a:rPr>
              <a:t>لا يُؤْمِنُ بِاللَّهِ الْعَظِيمِ</a:t>
            </a:r>
            <a:endParaRPr lang="ar-MA" b="1" dirty="0">
              <a:solidFill>
                <a:srgbClr val="FF0000"/>
              </a:solidFill>
            </a:endParaRPr>
          </a:p>
        </p:txBody>
      </p:sp>
      <p:pic>
        <p:nvPicPr>
          <p:cNvPr id="6" name="Image 5" descr="téléchargement (4).jpg"/>
          <p:cNvPicPr>
            <a:picLocks noChangeAspect="1"/>
          </p:cNvPicPr>
          <p:nvPr/>
        </p:nvPicPr>
        <p:blipFill>
          <a:blip r:embed="rId2"/>
          <a:stretch>
            <a:fillRect/>
          </a:stretch>
        </p:blipFill>
        <p:spPr>
          <a:xfrm>
            <a:off x="0" y="2500306"/>
            <a:ext cx="9144000" cy="435769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smtClean="0">
                <a:solidFill>
                  <a:srgbClr val="FFFF00"/>
                </a:solidFill>
              </a:rPr>
              <a:t>ما هو طريق التفكر وكيف يتحقق؟ </a:t>
            </a:r>
            <a:endParaRPr lang="fr-FR" sz="5400" b="1" dirty="0" smtClean="0">
              <a:solidFill>
                <a:srgbClr val="FFFF00"/>
              </a:solidFill>
            </a:endParaRPr>
          </a:p>
        </p:txBody>
      </p:sp>
      <p:sp>
        <p:nvSpPr>
          <p:cNvPr id="3" name="Espace réservé du contenu 2"/>
          <p:cNvSpPr>
            <a:spLocks noGrp="1"/>
          </p:cNvSpPr>
          <p:nvPr>
            <p:ph idx="1"/>
          </p:nvPr>
        </p:nvSpPr>
        <p:spPr/>
        <p:txBody>
          <a:bodyPr/>
          <a:lstStyle/>
          <a:p>
            <a:pPr algn="r"/>
            <a:r>
              <a:rPr lang="ar-SA" b="1" dirty="0" smtClean="0"/>
              <a:t>يتحقق التفكر على وجهه الكامل </a:t>
            </a:r>
            <a:r>
              <a:rPr lang="ar-SA" b="1" dirty="0" smtClean="0">
                <a:solidFill>
                  <a:srgbClr val="FF0000"/>
                </a:solidFill>
              </a:rPr>
              <a:t>بنور إلهي </a:t>
            </a:r>
            <a:r>
              <a:rPr lang="ar-SA" b="1" dirty="0" smtClean="0"/>
              <a:t>في القلب يحصل </a:t>
            </a:r>
            <a:r>
              <a:rPr lang="ar-SA" b="1" dirty="0" smtClean="0">
                <a:solidFill>
                  <a:srgbClr val="FF0000"/>
                </a:solidFill>
              </a:rPr>
              <a:t>بالفطرة</a:t>
            </a:r>
            <a:r>
              <a:rPr lang="ar-SA" b="1" dirty="0" smtClean="0"/>
              <a:t>، وقد يتحقق التفكر </a:t>
            </a:r>
            <a:r>
              <a:rPr lang="ar-SA" b="1" dirty="0" smtClean="0">
                <a:solidFill>
                  <a:srgbClr val="FF0000"/>
                </a:solidFill>
              </a:rPr>
              <a:t>بالمحاولة والتعلم والممارسة</a:t>
            </a:r>
            <a:r>
              <a:rPr lang="ar-SA" b="1" dirty="0" smtClean="0"/>
              <a:t>، فيحمل الإنسان نفسه على أن تتفكر وتتدبر، ويكرر ذلك فإذا </a:t>
            </a:r>
            <a:r>
              <a:rPr lang="ar-SA" b="1" dirty="0" smtClean="0">
                <a:solidFill>
                  <a:srgbClr val="FF0000"/>
                </a:solidFill>
              </a:rPr>
              <a:t>التكرار</a:t>
            </a:r>
            <a:r>
              <a:rPr lang="ar-SA" b="1" dirty="0" smtClean="0"/>
              <a:t> يورثه </a:t>
            </a:r>
            <a:r>
              <a:rPr lang="ar-SA" b="1" dirty="0" smtClean="0">
                <a:solidFill>
                  <a:srgbClr val="FF0000"/>
                </a:solidFill>
              </a:rPr>
              <a:t>عادة</a:t>
            </a:r>
            <a:r>
              <a:rPr lang="ar-SA" b="1" dirty="0" smtClean="0"/>
              <a:t>، وإذا العادة تعمق جذورها فكأنها </a:t>
            </a:r>
            <a:r>
              <a:rPr lang="ar-SA" b="1" dirty="0" smtClean="0">
                <a:solidFill>
                  <a:srgbClr val="FF0000"/>
                </a:solidFill>
              </a:rPr>
              <a:t>طبيعة</a:t>
            </a:r>
            <a:r>
              <a:rPr lang="ar-SA" b="1" dirty="0" smtClean="0"/>
              <a:t> ويعاون على التفكر </a:t>
            </a:r>
            <a:r>
              <a:rPr lang="ar-SA" b="1" dirty="0" smtClean="0">
                <a:solidFill>
                  <a:srgbClr val="FF0000"/>
                </a:solidFill>
              </a:rPr>
              <a:t>الصمت والسكون </a:t>
            </a:r>
            <a:r>
              <a:rPr lang="ar-SA" b="1" dirty="0" smtClean="0"/>
              <a:t>حتى يسبح الفكر في آفاق التذكر والتدبر</a:t>
            </a:r>
            <a:endParaRPr lang="ar-MA"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57298"/>
            <a:ext cx="8229600" cy="4768865"/>
          </a:xfrm>
        </p:spPr>
        <p:txBody>
          <a:bodyPr/>
          <a:lstStyle/>
          <a:p>
            <a:pPr algn="r"/>
            <a:r>
              <a:rPr lang="ar-SA" b="1" dirty="0" smtClean="0"/>
              <a:t>قال </a:t>
            </a:r>
            <a:r>
              <a:rPr lang="ar-SA" b="1" dirty="0" smtClean="0">
                <a:solidFill>
                  <a:srgbClr val="FF0000"/>
                </a:solidFill>
              </a:rPr>
              <a:t>ابن القيم </a:t>
            </a:r>
            <a:r>
              <a:rPr lang="ar-SA" b="1" dirty="0" smtClean="0"/>
              <a:t>: أنفع الدواء أن تَشْغل نفسك بالفكر فيما يعنيك دون ما لا يعنيك، فالفكر فيما لا يعني باب كل شر، ومن فكر فيما لا يعنيه فاته ما يعنيه، واشتغل عن أنفع الأشياء له بما لا منفعة له فيه، فالفكر والخواطر والإرادة والهمة أحق شيء بإصلاحه من نفسك، فإن هذه خاصتك وحقيقتك التي لا تبتعد أو تقترب من إلهك ومعبودك، الذي لا سعادة لك إلا في قُربه ورضاه عنك إلا بها، وكل الشقاء في بعدك عنه وسخطه عليك، ومن كان في خواطره ومجالات فكره دنيئاً خسيساً لم يكن في سائر أمره إلا كذلك</a:t>
            </a:r>
            <a:endParaRPr lang="ar-MA"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34791_1600x1200-wallpaper-cb1303150755-580x435.jpg"/>
          <p:cNvPicPr>
            <a:picLocks noChangeAspect="1"/>
          </p:cNvPicPr>
          <p:nvPr/>
        </p:nvPicPr>
        <p:blipFill>
          <a:blip r:embed="rId2"/>
          <a:stretch>
            <a:fillRect/>
          </a:stretch>
        </p:blipFill>
        <p:spPr>
          <a:xfrm>
            <a:off x="0" y="4429132"/>
            <a:ext cx="9144000" cy="2428868"/>
          </a:xfrm>
          <a:prstGeom prst="rect">
            <a:avLst/>
          </a:prstGeom>
        </p:spPr>
      </p:pic>
      <p:pic>
        <p:nvPicPr>
          <p:cNvPr id="7" name="Picture 9" descr="صورة1"/>
          <p:cNvPicPr>
            <a:picLocks noChangeAspect="1" noChangeArrowheads="1"/>
          </p:cNvPicPr>
          <p:nvPr/>
        </p:nvPicPr>
        <p:blipFill>
          <a:blip r:embed="rId3"/>
          <a:srcRect/>
          <a:stretch>
            <a:fillRect/>
          </a:stretch>
        </p:blipFill>
        <p:spPr bwMode="auto">
          <a:xfrm>
            <a:off x="0" y="1214422"/>
            <a:ext cx="9144000" cy="1811328"/>
          </a:xfrm>
          <a:prstGeom prst="rect">
            <a:avLst/>
          </a:prstGeom>
          <a:noFill/>
          <a:ln w="28575">
            <a:noFill/>
            <a:miter lim="800000"/>
            <a:headEnd/>
            <a:tailEnd/>
          </a:ln>
        </p:spPr>
      </p:pic>
      <p:sp>
        <p:nvSpPr>
          <p:cNvPr id="3" name="Rectangle 2"/>
          <p:cNvSpPr/>
          <p:nvPr/>
        </p:nvSpPr>
        <p:spPr>
          <a:xfrm>
            <a:off x="0" y="214290"/>
            <a:ext cx="8929718" cy="1200329"/>
          </a:xfrm>
          <a:prstGeom prst="rect">
            <a:avLst/>
          </a:prstGeom>
        </p:spPr>
        <p:txBody>
          <a:bodyPr wrap="square">
            <a:spAutoFit/>
          </a:bodyPr>
          <a:lstStyle/>
          <a:p>
            <a:r>
              <a:rPr lang="ar-MA" sz="1600" b="1" dirty="0" smtClean="0"/>
              <a:t>                   </a:t>
            </a:r>
            <a:r>
              <a:rPr lang="ar-SA" sz="7200" b="1" dirty="0" smtClean="0">
                <a:solidFill>
                  <a:srgbClr val="FFFF00"/>
                </a:solidFill>
                <a:cs typeface="+mj-cs"/>
              </a:rPr>
              <a:t>ط</a:t>
            </a:r>
            <a:r>
              <a:rPr lang="ar-MA" sz="7200" b="1" dirty="0" smtClean="0">
                <a:solidFill>
                  <a:srgbClr val="FFFF00"/>
                </a:solidFill>
                <a:cs typeface="+mj-cs"/>
              </a:rPr>
              <a:t>رائ</a:t>
            </a:r>
            <a:r>
              <a:rPr lang="ar-SA" sz="7200" b="1" dirty="0" smtClean="0">
                <a:solidFill>
                  <a:srgbClr val="FFFF00"/>
                </a:solidFill>
                <a:cs typeface="+mj-cs"/>
              </a:rPr>
              <a:t>ق التفك</a:t>
            </a:r>
            <a:r>
              <a:rPr lang="ar-MA" sz="7200" b="1" dirty="0" smtClean="0">
                <a:solidFill>
                  <a:srgbClr val="FFFF00"/>
                </a:solidFill>
                <a:cs typeface="+mj-cs"/>
              </a:rPr>
              <a:t>ر</a:t>
            </a:r>
            <a:r>
              <a:rPr lang="ar-SA" sz="7200" b="1" dirty="0" smtClean="0">
                <a:solidFill>
                  <a:srgbClr val="FFFF00"/>
                </a:solidFill>
                <a:cs typeface="+mj-cs"/>
              </a:rPr>
              <a:t> </a:t>
            </a:r>
            <a:r>
              <a:rPr lang="ar-MA" sz="7200" b="1" dirty="0" smtClean="0">
                <a:solidFill>
                  <a:srgbClr val="FFFF00"/>
                </a:solidFill>
                <a:cs typeface="+mj-cs"/>
              </a:rPr>
              <a:t>             </a:t>
            </a:r>
            <a:endParaRPr lang="ar-MA" sz="3600" b="1" dirty="0">
              <a:cs typeface="+mj-cs"/>
            </a:endParaRPr>
          </a:p>
        </p:txBody>
      </p:sp>
      <p:pic>
        <p:nvPicPr>
          <p:cNvPr id="4" name="Image 3" descr="33392_1600x1200-wallpaper-cb1300913673-580x435.jpg"/>
          <p:cNvPicPr>
            <a:picLocks noChangeAspect="1"/>
          </p:cNvPicPr>
          <p:nvPr/>
        </p:nvPicPr>
        <p:blipFill>
          <a:blip r:embed="rId4"/>
          <a:stretch>
            <a:fillRect/>
          </a:stretch>
        </p:blipFill>
        <p:spPr>
          <a:xfrm>
            <a:off x="0" y="3000372"/>
            <a:ext cx="9144000" cy="1428760"/>
          </a:xfrm>
          <a:prstGeom prst="rect">
            <a:avLst/>
          </a:prstGeom>
        </p:spPr>
      </p:pic>
      <p:sp>
        <p:nvSpPr>
          <p:cNvPr id="5" name="Rectangle 4"/>
          <p:cNvSpPr/>
          <p:nvPr/>
        </p:nvSpPr>
        <p:spPr>
          <a:xfrm>
            <a:off x="500034" y="3286124"/>
            <a:ext cx="8143932" cy="646331"/>
          </a:xfrm>
          <a:prstGeom prst="rect">
            <a:avLst/>
          </a:prstGeom>
        </p:spPr>
        <p:txBody>
          <a:bodyPr wrap="square">
            <a:spAutoFit/>
          </a:bodyPr>
          <a:lstStyle/>
          <a:p>
            <a:pPr algn="r"/>
            <a:r>
              <a:rPr lang="ar-MA" sz="3600" b="1" dirty="0" smtClean="0">
                <a:solidFill>
                  <a:srgbClr val="FFFF00"/>
                </a:solidFill>
              </a:rPr>
              <a:t>قُلْ أَرَأَيْتُمْ إِنْ أَصْبَحَ مَاؤُكُمْ غَوْرًا فَمَن يَأْتِيكُم بِمَاء مَّعِينٍ</a:t>
            </a:r>
            <a:endParaRPr lang="ar-MA" sz="3600" b="1" dirty="0">
              <a:solidFill>
                <a:srgbClr val="FFFF00"/>
              </a:solidFill>
            </a:endParaRPr>
          </a:p>
        </p:txBody>
      </p:sp>
      <p:sp>
        <p:nvSpPr>
          <p:cNvPr id="9" name="Rectangle 8"/>
          <p:cNvSpPr/>
          <p:nvPr/>
        </p:nvSpPr>
        <p:spPr>
          <a:xfrm>
            <a:off x="2357422" y="1643050"/>
            <a:ext cx="6072230" cy="923330"/>
          </a:xfrm>
          <a:prstGeom prst="rect">
            <a:avLst/>
          </a:prstGeom>
        </p:spPr>
        <p:txBody>
          <a:bodyPr wrap="square">
            <a:spAutoFit/>
          </a:bodyPr>
          <a:lstStyle/>
          <a:p>
            <a:pPr algn="ctr"/>
            <a:r>
              <a:rPr lang="ar-MA" sz="5400" b="1" dirty="0" smtClean="0">
                <a:solidFill>
                  <a:srgbClr val="FF0000"/>
                </a:solidFill>
              </a:rPr>
              <a:t>خلق الإنسان من علق</a:t>
            </a:r>
            <a:endParaRPr lang="ar-MA" sz="5400" b="1" dirty="0">
              <a:solidFill>
                <a:srgbClr val="FF0000"/>
              </a:solidFill>
            </a:endParaRPr>
          </a:p>
        </p:txBody>
      </p:sp>
      <p:sp>
        <p:nvSpPr>
          <p:cNvPr id="10" name="Rectangle 9"/>
          <p:cNvSpPr/>
          <p:nvPr/>
        </p:nvSpPr>
        <p:spPr>
          <a:xfrm>
            <a:off x="357158" y="4572008"/>
            <a:ext cx="8572560" cy="1323439"/>
          </a:xfrm>
          <a:prstGeom prst="rect">
            <a:avLst/>
          </a:prstGeom>
        </p:spPr>
        <p:txBody>
          <a:bodyPr wrap="square">
            <a:spAutoFit/>
          </a:bodyPr>
          <a:lstStyle/>
          <a:p>
            <a:pPr algn="r"/>
            <a:r>
              <a:rPr lang="ar-MA" sz="4000" b="1" dirty="0" smtClean="0">
                <a:solidFill>
                  <a:srgbClr val="000000"/>
                </a:solidFill>
              </a:rPr>
              <a:t>قُلْ أَرَأَيْتُمْ إِن جَعَلَ اللَّهُ عَلَيْكُمُ اللَّيْلَ سَرْمَدًا إِلَى يَوْمِ الْقِيَامَةِ مَنْ إِلَهٌ غَيْرُ اللَّهِ يَأْتِيكُم بِضِيَاء أَفَلا تَسْمَعُونَ</a:t>
            </a:r>
            <a:endParaRPr lang="ar-MA" sz="40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par>
                                <p:cTn id="24" presetID="18" presetClass="entr" presetSubtype="1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600" b="1" dirty="0" smtClean="0"/>
              <a:t>وَفِي أَنفُسِكُمْ أَفَلا تُبْصِرُونَ</a:t>
            </a:r>
            <a:endParaRPr lang="ar-MA" sz="6600" b="1" dirty="0"/>
          </a:p>
        </p:txBody>
      </p:sp>
      <p:pic>
        <p:nvPicPr>
          <p:cNvPr id="6" name="Espace réservé du contenu 5" descr="eye2.jpg"/>
          <p:cNvPicPr>
            <a:picLocks noGrp="1" noChangeAspect="1"/>
          </p:cNvPicPr>
          <p:nvPr>
            <p:ph idx="1"/>
          </p:nvPr>
        </p:nvPicPr>
        <p:blipFill>
          <a:blip r:embed="rId2"/>
          <a:stretch>
            <a:fillRect/>
          </a:stretch>
        </p:blipFill>
        <p:spPr>
          <a:xfrm>
            <a:off x="0" y="1500174"/>
            <a:ext cx="9144000" cy="54292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images (1).jpg"/>
          <p:cNvPicPr>
            <a:picLocks noChangeAspect="1"/>
          </p:cNvPicPr>
          <p:nvPr/>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a:xfrm>
            <a:off x="457200" y="2000240"/>
            <a:ext cx="8229600" cy="1000132"/>
          </a:xfrm>
        </p:spPr>
        <p:txBody>
          <a:bodyPr>
            <a:noAutofit/>
          </a:bodyPr>
          <a:lstStyle/>
          <a:p>
            <a:r>
              <a:rPr lang="ar-MA" sz="4800" b="1" dirty="0" smtClean="0"/>
              <a:t>مُتَّكِئِينَ عَلَى رَفْرَفٍ </a:t>
            </a:r>
            <a:r>
              <a:rPr lang="ar-MA" sz="4800" b="1" dirty="0" smtClean="0">
                <a:solidFill>
                  <a:schemeClr val="accent5"/>
                </a:solidFill>
              </a:rPr>
              <a:t>خُضْرٍ</a:t>
            </a:r>
            <a:r>
              <a:rPr lang="ar-MA" sz="4800" b="1" dirty="0" smtClean="0"/>
              <a:t> وَعَبْقَرِيٍّ حِسَانٍ</a:t>
            </a:r>
            <a:endParaRPr lang="ar-MA" sz="4800" b="1" dirty="0"/>
          </a:p>
        </p:txBody>
      </p:sp>
      <p:sp>
        <p:nvSpPr>
          <p:cNvPr id="8" name="Rectangle 7"/>
          <p:cNvSpPr/>
          <p:nvPr/>
        </p:nvSpPr>
        <p:spPr>
          <a:xfrm>
            <a:off x="0" y="3286124"/>
            <a:ext cx="8643966" cy="1446550"/>
          </a:xfrm>
          <a:prstGeom prst="rect">
            <a:avLst/>
          </a:prstGeom>
        </p:spPr>
        <p:txBody>
          <a:bodyPr wrap="square">
            <a:spAutoFit/>
          </a:bodyPr>
          <a:lstStyle/>
          <a:p>
            <a:pPr algn="r"/>
            <a:r>
              <a:rPr lang="ar-MA" sz="4400" b="1" dirty="0" smtClean="0"/>
              <a:t>عَالِيَهُمْ ثِيَابُ سُندُسٍ</a:t>
            </a:r>
            <a:r>
              <a:rPr lang="ar-MA" sz="4400" b="1" dirty="0" smtClean="0">
                <a:solidFill>
                  <a:schemeClr val="accent5"/>
                </a:solidFill>
              </a:rPr>
              <a:t> خُضْرٌ </a:t>
            </a:r>
            <a:r>
              <a:rPr lang="ar-MA" sz="4400" b="1" dirty="0" smtClean="0"/>
              <a:t>وَإِسْتَبْرَقٌ وَحُلُّوا أَسَاوِرَ مِن فِضَّةٍ وَسَقَاهُمْ رَبُّهُمْ شَرَابًا طَهُور</a:t>
            </a:r>
            <a:r>
              <a:rPr lang="ar-MA" sz="3200" b="1" dirty="0" smtClean="0"/>
              <a:t>ً</a:t>
            </a:r>
            <a:endParaRPr lang="ar-MA" sz="3200" b="1" dirty="0"/>
          </a:p>
        </p:txBody>
      </p:sp>
      <p:sp>
        <p:nvSpPr>
          <p:cNvPr id="9" name="Rectangle 8"/>
          <p:cNvSpPr/>
          <p:nvPr/>
        </p:nvSpPr>
        <p:spPr>
          <a:xfrm>
            <a:off x="214282" y="4929198"/>
            <a:ext cx="8358246" cy="1446550"/>
          </a:xfrm>
          <a:prstGeom prst="rect">
            <a:avLst/>
          </a:prstGeom>
        </p:spPr>
        <p:txBody>
          <a:bodyPr wrap="square">
            <a:spAutoFit/>
          </a:bodyPr>
          <a:lstStyle/>
          <a:p>
            <a:pPr algn="r"/>
            <a:r>
              <a:rPr lang="ar-MA" sz="4400" b="1" dirty="0" smtClean="0"/>
              <a:t>وَيَلْبَسُونَ ثِيَابًا </a:t>
            </a:r>
            <a:r>
              <a:rPr lang="ar-MA" sz="4400" b="1" dirty="0" smtClean="0">
                <a:solidFill>
                  <a:schemeClr val="accent5"/>
                </a:solidFill>
              </a:rPr>
              <a:t>خُضْرًا</a:t>
            </a:r>
            <a:r>
              <a:rPr lang="ar-MA" sz="4400" b="1" dirty="0" smtClean="0"/>
              <a:t> مِّن سُندُسٍ وَإِسْتَبْرَقٍ مُّتَّكِئِينَ فِيهَا عَلَى الأَرَائِكِ نِعْمَ الثَّوَابُ</a:t>
            </a:r>
            <a:endParaRPr lang="ar-MA" sz="4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00055.jpg"/>
          <p:cNvPicPr>
            <a:picLocks noChangeAspect="1"/>
          </p:cNvPicPr>
          <p:nvPr/>
        </p:nvPicPr>
        <p:blipFill>
          <a:blip r:embed="rId2"/>
          <a:stretch>
            <a:fillRect/>
          </a:stretch>
        </p:blipFill>
        <p:spPr>
          <a:xfrm>
            <a:off x="52387" y="33337"/>
            <a:ext cx="9039225" cy="67913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sfgsdgfs"/>
          <p:cNvPicPr>
            <a:picLocks noChangeAspect="1" noChangeArrowheads="1"/>
          </p:cNvPicPr>
          <p:nvPr/>
        </p:nvPicPr>
        <p:blipFill>
          <a:blip r:embed="rId2"/>
          <a:srcRect/>
          <a:stretch>
            <a:fillRect/>
          </a:stretch>
        </p:blipFill>
        <p:spPr bwMode="auto">
          <a:xfrm>
            <a:off x="684213" y="1000125"/>
            <a:ext cx="2089150" cy="1708150"/>
          </a:xfrm>
          <a:prstGeom prst="rect">
            <a:avLst/>
          </a:prstGeom>
          <a:ln>
            <a:noFill/>
          </a:ln>
          <a:effectLst>
            <a:outerShdw blurRad="292100" dist="139700" dir="2700000" algn="tl" rotWithShape="0">
              <a:srgbClr val="333333">
                <a:alpha val="65000"/>
              </a:srgbClr>
            </a:outerShdw>
          </a:effectLst>
        </p:spPr>
      </p:pic>
      <p:pic>
        <p:nvPicPr>
          <p:cNvPr id="43011" name="Picture 3" descr="sdfgsdg"/>
          <p:cNvPicPr>
            <a:picLocks noChangeAspect="1" noChangeArrowheads="1"/>
          </p:cNvPicPr>
          <p:nvPr/>
        </p:nvPicPr>
        <p:blipFill>
          <a:blip r:embed="rId3"/>
          <a:srcRect/>
          <a:stretch>
            <a:fillRect/>
          </a:stretch>
        </p:blipFill>
        <p:spPr bwMode="auto">
          <a:xfrm>
            <a:off x="3276600" y="992188"/>
            <a:ext cx="1873250" cy="1716087"/>
          </a:xfrm>
          <a:prstGeom prst="rect">
            <a:avLst/>
          </a:prstGeom>
          <a:ln>
            <a:noFill/>
          </a:ln>
          <a:effectLst>
            <a:outerShdw blurRad="292100" dist="139700" dir="2700000" algn="tl" rotWithShape="0">
              <a:srgbClr val="333333">
                <a:alpha val="65000"/>
              </a:srgbClr>
            </a:outerShdw>
          </a:effectLst>
        </p:spPr>
      </p:pic>
      <p:pic>
        <p:nvPicPr>
          <p:cNvPr id="43012" name="Picture 4" descr="sfgsdfgsdf"/>
          <p:cNvPicPr>
            <a:picLocks noChangeAspect="1" noChangeArrowheads="1"/>
          </p:cNvPicPr>
          <p:nvPr/>
        </p:nvPicPr>
        <p:blipFill>
          <a:blip r:embed="rId4"/>
          <a:srcRect/>
          <a:stretch>
            <a:fillRect/>
          </a:stretch>
        </p:blipFill>
        <p:spPr bwMode="auto">
          <a:xfrm>
            <a:off x="7019925" y="3933825"/>
            <a:ext cx="1800225" cy="2016125"/>
          </a:xfrm>
          <a:prstGeom prst="rect">
            <a:avLst/>
          </a:prstGeom>
          <a:ln>
            <a:noFill/>
          </a:ln>
          <a:effectLst>
            <a:outerShdw blurRad="292100" dist="139700" dir="2700000" algn="tl" rotWithShape="0">
              <a:srgbClr val="333333">
                <a:alpha val="65000"/>
              </a:srgbClr>
            </a:outerShdw>
          </a:effectLst>
        </p:spPr>
      </p:pic>
      <p:pic>
        <p:nvPicPr>
          <p:cNvPr id="43013" name="Picture 5" descr="asdfsdfasdf"/>
          <p:cNvPicPr>
            <a:picLocks noChangeAspect="1" noChangeArrowheads="1"/>
          </p:cNvPicPr>
          <p:nvPr/>
        </p:nvPicPr>
        <p:blipFill>
          <a:blip r:embed="rId5"/>
          <a:srcRect/>
          <a:stretch>
            <a:fillRect/>
          </a:stretch>
        </p:blipFill>
        <p:spPr bwMode="auto">
          <a:xfrm>
            <a:off x="4787900" y="4005263"/>
            <a:ext cx="1876425" cy="2016125"/>
          </a:xfrm>
          <a:prstGeom prst="rect">
            <a:avLst/>
          </a:prstGeom>
          <a:ln>
            <a:noFill/>
          </a:ln>
          <a:effectLst>
            <a:outerShdw blurRad="292100" dist="139700" dir="2700000" algn="tl" rotWithShape="0">
              <a:srgbClr val="333333">
                <a:alpha val="65000"/>
              </a:srgbClr>
            </a:outerShdw>
          </a:effectLst>
        </p:spPr>
      </p:pic>
      <p:pic>
        <p:nvPicPr>
          <p:cNvPr id="43014" name="Picture 6" descr="sdfasdfasd"/>
          <p:cNvPicPr>
            <a:picLocks noChangeAspect="1" noChangeArrowheads="1"/>
          </p:cNvPicPr>
          <p:nvPr/>
        </p:nvPicPr>
        <p:blipFill>
          <a:blip r:embed="rId6"/>
          <a:srcRect b="16994"/>
          <a:stretch>
            <a:fillRect/>
          </a:stretch>
        </p:blipFill>
        <p:spPr bwMode="auto">
          <a:xfrm>
            <a:off x="2411413" y="4005263"/>
            <a:ext cx="1905000" cy="2016125"/>
          </a:xfrm>
          <a:prstGeom prst="rect">
            <a:avLst/>
          </a:prstGeom>
          <a:ln>
            <a:noFill/>
          </a:ln>
          <a:effectLst>
            <a:outerShdw blurRad="292100" dist="139700" dir="2700000" algn="tl" rotWithShape="0">
              <a:srgbClr val="333333">
                <a:alpha val="65000"/>
              </a:srgbClr>
            </a:outerShdw>
          </a:effectLst>
        </p:spPr>
      </p:pic>
      <p:pic>
        <p:nvPicPr>
          <p:cNvPr id="43015" name="Picture 7" descr="asdgfasdfasdfas"/>
          <p:cNvPicPr>
            <a:picLocks noChangeAspect="1" noChangeArrowheads="1"/>
          </p:cNvPicPr>
          <p:nvPr/>
        </p:nvPicPr>
        <p:blipFill>
          <a:blip r:embed="rId7"/>
          <a:srcRect b="18111"/>
          <a:stretch>
            <a:fillRect/>
          </a:stretch>
        </p:blipFill>
        <p:spPr bwMode="auto">
          <a:xfrm>
            <a:off x="179388" y="4005263"/>
            <a:ext cx="1839912" cy="2087562"/>
          </a:xfrm>
          <a:prstGeom prst="rect">
            <a:avLst/>
          </a:prstGeom>
          <a:ln>
            <a:noFill/>
          </a:ln>
          <a:effectLst>
            <a:outerShdw blurRad="292100" dist="139700" dir="2700000" algn="tl" rotWithShape="0">
              <a:srgbClr val="333333">
                <a:alpha val="65000"/>
              </a:srgbClr>
            </a:outerShdw>
          </a:effectLst>
        </p:spPr>
      </p:pic>
      <p:sp>
        <p:nvSpPr>
          <p:cNvPr id="43016" name="Text Box 8"/>
          <p:cNvSpPr txBox="1">
            <a:spLocks noChangeArrowheads="1"/>
          </p:cNvSpPr>
          <p:nvPr/>
        </p:nvSpPr>
        <p:spPr bwMode="auto">
          <a:xfrm>
            <a:off x="1403350" y="6162675"/>
            <a:ext cx="6121400" cy="579438"/>
          </a:xfrm>
          <a:prstGeom prst="rect">
            <a:avLst/>
          </a:prstGeom>
          <a:noFill/>
          <a:ln w="9525">
            <a:noFill/>
            <a:miter lim="800000"/>
            <a:headEnd/>
            <a:tailEnd/>
          </a:ln>
          <a:effectLst/>
        </p:spPr>
        <p:txBody>
          <a:bodyPr>
            <a:spAutoFit/>
          </a:bodyPr>
          <a:lstStyle/>
          <a:p>
            <a:pPr algn="ctr"/>
            <a:r>
              <a:rPr lang="ar-SA" sz="3200" b="1" dirty="0">
                <a:solidFill>
                  <a:srgbClr val="FFFF66"/>
                </a:solidFill>
              </a:rPr>
              <a:t>فَتَبَارَكَ اللَّهُ أَحْسَنُ الْخَالِقِينَ</a:t>
            </a:r>
            <a:r>
              <a:rPr lang="ar-SA" sz="3200" dirty="0">
                <a:solidFill>
                  <a:srgbClr val="FFFF66"/>
                </a:solidFill>
              </a:rPr>
              <a:t> </a:t>
            </a:r>
            <a:endParaRPr lang="fr-FR" sz="3200" dirty="0">
              <a:solidFill>
                <a:srgbClr val="FFFF66"/>
              </a:solidFill>
            </a:endParaRPr>
          </a:p>
        </p:txBody>
      </p:sp>
      <p:sp>
        <p:nvSpPr>
          <p:cNvPr id="43017" name="Text Box 9"/>
          <p:cNvSpPr txBox="1">
            <a:spLocks noChangeArrowheads="1"/>
          </p:cNvSpPr>
          <p:nvPr/>
        </p:nvSpPr>
        <p:spPr bwMode="auto">
          <a:xfrm>
            <a:off x="0" y="188913"/>
            <a:ext cx="9358346" cy="457200"/>
          </a:xfrm>
          <a:prstGeom prst="rect">
            <a:avLst/>
          </a:prstGeom>
          <a:noFill/>
          <a:ln w="9525">
            <a:noFill/>
            <a:miter lim="800000"/>
            <a:headEnd/>
            <a:tailEnd/>
          </a:ln>
          <a:effectLst/>
        </p:spPr>
        <p:txBody>
          <a:bodyPr wrap="square">
            <a:spAutoFit/>
          </a:bodyPr>
          <a:lstStyle/>
          <a:p>
            <a:r>
              <a:rPr lang="ar-SA" sz="2400" b="1" dirty="0"/>
              <a:t>وَلَقَدْ خَلَقْنَا الْإِنْسَانَ مِنْ سُلَالَةٍ مِنْ </a:t>
            </a:r>
            <a:r>
              <a:rPr lang="ar-SA" sz="2400" b="1" dirty="0">
                <a:solidFill>
                  <a:srgbClr val="FF0000"/>
                </a:solidFill>
              </a:rPr>
              <a:t>طِينٍ</a:t>
            </a:r>
            <a:r>
              <a:rPr lang="ar-SA" sz="2400" b="1" dirty="0"/>
              <a:t> ثُمَّ جَعَلْنَاهُ </a:t>
            </a:r>
            <a:r>
              <a:rPr lang="ar-SA" sz="2400" b="1" dirty="0">
                <a:solidFill>
                  <a:srgbClr val="FF0000"/>
                </a:solidFill>
              </a:rPr>
              <a:t>نُطْفَةً</a:t>
            </a:r>
            <a:r>
              <a:rPr lang="ar-SA" sz="2400" b="1" dirty="0"/>
              <a:t> فِي قَرَارٍ مَكِينٍ ثُمَّ خَلَقْنَا النُّطْفَةَ </a:t>
            </a:r>
            <a:r>
              <a:rPr lang="ar-SA" sz="2400" b="1" dirty="0">
                <a:solidFill>
                  <a:srgbClr val="FF0000"/>
                </a:solidFill>
              </a:rPr>
              <a:t>عَلَقَةً</a:t>
            </a:r>
            <a:endParaRPr lang="ar-SA" sz="2800" b="1" dirty="0">
              <a:solidFill>
                <a:srgbClr val="FF0000"/>
              </a:solidFill>
            </a:endParaRPr>
          </a:p>
        </p:txBody>
      </p:sp>
      <p:pic>
        <p:nvPicPr>
          <p:cNvPr id="43018" name="Picture 10" descr="sfgsfgsdfgsd"/>
          <p:cNvPicPr>
            <a:picLocks noChangeAspect="1" noChangeArrowheads="1"/>
          </p:cNvPicPr>
          <p:nvPr/>
        </p:nvPicPr>
        <p:blipFill>
          <a:blip r:embed="rId8"/>
          <a:srcRect/>
          <a:stretch>
            <a:fillRect/>
          </a:stretch>
        </p:blipFill>
        <p:spPr bwMode="auto">
          <a:xfrm>
            <a:off x="5572132" y="1000108"/>
            <a:ext cx="2305050" cy="1728788"/>
          </a:xfrm>
          <a:prstGeom prst="rect">
            <a:avLst/>
          </a:prstGeom>
          <a:ln>
            <a:noFill/>
          </a:ln>
          <a:effectLst>
            <a:outerShdw blurRad="292100" dist="139700" dir="2700000" algn="tl" rotWithShape="0">
              <a:srgbClr val="333333">
                <a:alpha val="65000"/>
              </a:srgbClr>
            </a:outerShdw>
          </a:effectLst>
        </p:spPr>
      </p:pic>
      <p:sp>
        <p:nvSpPr>
          <p:cNvPr id="43019" name="Text Box 11"/>
          <p:cNvSpPr txBox="1">
            <a:spLocks noChangeArrowheads="1"/>
          </p:cNvSpPr>
          <p:nvPr/>
        </p:nvSpPr>
        <p:spPr bwMode="auto">
          <a:xfrm>
            <a:off x="468313" y="3068638"/>
            <a:ext cx="8496300" cy="457200"/>
          </a:xfrm>
          <a:prstGeom prst="rect">
            <a:avLst/>
          </a:prstGeom>
          <a:noFill/>
          <a:ln w="9525">
            <a:noFill/>
            <a:miter lim="800000"/>
            <a:headEnd/>
            <a:tailEnd/>
          </a:ln>
          <a:effectLst/>
        </p:spPr>
        <p:txBody>
          <a:bodyPr>
            <a:spAutoFit/>
          </a:bodyPr>
          <a:lstStyle/>
          <a:p>
            <a:r>
              <a:rPr lang="ar-SA" sz="2400" b="1" dirty="0"/>
              <a:t>فَخَلَقْنَا الْعَلَقَةَ </a:t>
            </a:r>
            <a:r>
              <a:rPr lang="ar-SA" sz="2400" b="1" dirty="0">
                <a:solidFill>
                  <a:srgbClr val="FF0000"/>
                </a:solidFill>
              </a:rPr>
              <a:t>مُضْغَةً</a:t>
            </a:r>
            <a:r>
              <a:rPr lang="ar-SA" sz="2400" b="1" dirty="0"/>
              <a:t> فَخَلَقْنَا الْمُضْغَةَ </a:t>
            </a:r>
            <a:r>
              <a:rPr lang="ar-SA" sz="2400" b="1" dirty="0">
                <a:solidFill>
                  <a:srgbClr val="FF0000"/>
                </a:solidFill>
              </a:rPr>
              <a:t>عِظَامًا</a:t>
            </a:r>
            <a:r>
              <a:rPr lang="ar-SA" sz="2400" b="1" dirty="0"/>
              <a:t> فَكَسَوْنَا الْعِظَامَ </a:t>
            </a:r>
            <a:r>
              <a:rPr lang="ar-SA" sz="2400" b="1" dirty="0">
                <a:solidFill>
                  <a:srgbClr val="FF0000"/>
                </a:solidFill>
              </a:rPr>
              <a:t>لَحْمًا</a:t>
            </a:r>
            <a:r>
              <a:rPr lang="ar-SA" sz="2400" b="1" dirty="0"/>
              <a:t> ثُمَّ أَنْشَأْنَاهُ </a:t>
            </a:r>
            <a:r>
              <a:rPr lang="ar-SA" sz="2400" b="1" dirty="0">
                <a:solidFill>
                  <a:srgbClr val="FF0000"/>
                </a:solidFill>
              </a:rPr>
              <a:t>خَلْقًا آَخَرَ </a:t>
            </a:r>
          </a:p>
        </p:txBody>
      </p:sp>
      <p:sp>
        <p:nvSpPr>
          <p:cNvPr id="43020" name="Line 12"/>
          <p:cNvSpPr>
            <a:spLocks noChangeShapeType="1"/>
          </p:cNvSpPr>
          <p:nvPr/>
        </p:nvSpPr>
        <p:spPr bwMode="auto">
          <a:xfrm>
            <a:off x="5724525" y="549275"/>
            <a:ext cx="431800" cy="431800"/>
          </a:xfrm>
          <a:prstGeom prst="line">
            <a:avLst/>
          </a:prstGeom>
          <a:noFill/>
          <a:ln w="38100">
            <a:solidFill>
              <a:srgbClr val="FFFF00"/>
            </a:solidFill>
            <a:round/>
            <a:headEnd/>
            <a:tailEnd type="triangle" w="med" len="med"/>
          </a:ln>
          <a:effectLst/>
        </p:spPr>
        <p:txBody>
          <a:bodyPr/>
          <a:lstStyle/>
          <a:p>
            <a:endParaRPr lang="ar-MA" dirty="0"/>
          </a:p>
        </p:txBody>
      </p:sp>
      <p:sp>
        <p:nvSpPr>
          <p:cNvPr id="43021" name="Line 13"/>
          <p:cNvSpPr>
            <a:spLocks noChangeShapeType="1"/>
          </p:cNvSpPr>
          <p:nvPr/>
        </p:nvSpPr>
        <p:spPr bwMode="auto">
          <a:xfrm flipH="1">
            <a:off x="4138613" y="549275"/>
            <a:ext cx="1587" cy="360363"/>
          </a:xfrm>
          <a:prstGeom prst="line">
            <a:avLst/>
          </a:prstGeom>
          <a:noFill/>
          <a:ln w="38100">
            <a:solidFill>
              <a:srgbClr val="FFFF00"/>
            </a:solidFill>
            <a:round/>
            <a:headEnd/>
            <a:tailEnd type="triangle" w="med" len="med"/>
          </a:ln>
          <a:effectLst/>
        </p:spPr>
        <p:txBody>
          <a:bodyPr/>
          <a:lstStyle/>
          <a:p>
            <a:endParaRPr lang="ar-MA" dirty="0"/>
          </a:p>
        </p:txBody>
      </p:sp>
      <p:sp>
        <p:nvSpPr>
          <p:cNvPr id="43022" name="Line 14"/>
          <p:cNvSpPr>
            <a:spLocks noChangeShapeType="1"/>
          </p:cNvSpPr>
          <p:nvPr/>
        </p:nvSpPr>
        <p:spPr bwMode="auto">
          <a:xfrm>
            <a:off x="611188" y="549275"/>
            <a:ext cx="431800" cy="431800"/>
          </a:xfrm>
          <a:prstGeom prst="line">
            <a:avLst/>
          </a:prstGeom>
          <a:noFill/>
          <a:ln w="38100">
            <a:solidFill>
              <a:srgbClr val="FFFF00"/>
            </a:solidFill>
            <a:round/>
            <a:headEnd/>
            <a:tailEnd type="triangle" w="med" len="med"/>
          </a:ln>
          <a:effectLst/>
        </p:spPr>
        <p:txBody>
          <a:bodyPr/>
          <a:lstStyle/>
          <a:p>
            <a:endParaRPr lang="ar-MA" dirty="0"/>
          </a:p>
        </p:txBody>
      </p:sp>
      <p:sp>
        <p:nvSpPr>
          <p:cNvPr id="43023" name="Line 15"/>
          <p:cNvSpPr>
            <a:spLocks noChangeShapeType="1"/>
          </p:cNvSpPr>
          <p:nvPr/>
        </p:nvSpPr>
        <p:spPr bwMode="auto">
          <a:xfrm>
            <a:off x="7235825" y="3429000"/>
            <a:ext cx="73025" cy="433388"/>
          </a:xfrm>
          <a:prstGeom prst="line">
            <a:avLst/>
          </a:prstGeom>
          <a:noFill/>
          <a:ln w="38100">
            <a:solidFill>
              <a:srgbClr val="FFFF00"/>
            </a:solidFill>
            <a:round/>
            <a:headEnd/>
            <a:tailEnd type="triangle" w="med" len="med"/>
          </a:ln>
          <a:effectLst/>
        </p:spPr>
        <p:txBody>
          <a:bodyPr/>
          <a:lstStyle/>
          <a:p>
            <a:endParaRPr lang="ar-MA" dirty="0"/>
          </a:p>
        </p:txBody>
      </p:sp>
      <p:sp>
        <p:nvSpPr>
          <p:cNvPr id="43024" name="Line 16"/>
          <p:cNvSpPr>
            <a:spLocks noChangeShapeType="1"/>
          </p:cNvSpPr>
          <p:nvPr/>
        </p:nvSpPr>
        <p:spPr bwMode="auto">
          <a:xfrm flipH="1">
            <a:off x="3059113" y="3502025"/>
            <a:ext cx="1587" cy="431800"/>
          </a:xfrm>
          <a:prstGeom prst="line">
            <a:avLst/>
          </a:prstGeom>
          <a:noFill/>
          <a:ln w="38100">
            <a:solidFill>
              <a:srgbClr val="FFFF00"/>
            </a:solidFill>
            <a:round/>
            <a:headEnd/>
            <a:tailEnd type="triangle" w="med" len="med"/>
          </a:ln>
          <a:effectLst/>
        </p:spPr>
        <p:txBody>
          <a:bodyPr/>
          <a:lstStyle/>
          <a:p>
            <a:endParaRPr lang="ar-MA" dirty="0"/>
          </a:p>
        </p:txBody>
      </p:sp>
      <p:sp>
        <p:nvSpPr>
          <p:cNvPr id="43025" name="Line 17"/>
          <p:cNvSpPr>
            <a:spLocks noChangeShapeType="1"/>
          </p:cNvSpPr>
          <p:nvPr/>
        </p:nvSpPr>
        <p:spPr bwMode="auto">
          <a:xfrm>
            <a:off x="5076825" y="3429000"/>
            <a:ext cx="0" cy="431800"/>
          </a:xfrm>
          <a:prstGeom prst="line">
            <a:avLst/>
          </a:prstGeom>
          <a:noFill/>
          <a:ln w="38100">
            <a:solidFill>
              <a:srgbClr val="FFFF00"/>
            </a:solidFill>
            <a:round/>
            <a:headEnd/>
            <a:tailEnd type="triangle" w="med" len="med"/>
          </a:ln>
          <a:effectLst/>
        </p:spPr>
        <p:txBody>
          <a:bodyPr/>
          <a:lstStyle/>
          <a:p>
            <a:endParaRPr lang="ar-MA" dirty="0"/>
          </a:p>
        </p:txBody>
      </p:sp>
      <p:sp>
        <p:nvSpPr>
          <p:cNvPr id="43026" name="Line 18"/>
          <p:cNvSpPr>
            <a:spLocks noChangeShapeType="1"/>
          </p:cNvSpPr>
          <p:nvPr/>
        </p:nvSpPr>
        <p:spPr bwMode="auto">
          <a:xfrm>
            <a:off x="1331913" y="3500438"/>
            <a:ext cx="0" cy="431800"/>
          </a:xfrm>
          <a:prstGeom prst="line">
            <a:avLst/>
          </a:prstGeom>
          <a:noFill/>
          <a:ln w="38100">
            <a:solidFill>
              <a:srgbClr val="FFFF00"/>
            </a:solidFill>
            <a:round/>
            <a:headEnd/>
            <a:tailEnd type="triangle" w="med" len="med"/>
          </a:ln>
          <a:effectLst/>
        </p:spPr>
        <p:txBody>
          <a:bodyPr/>
          <a:lstStyle/>
          <a:p>
            <a:endParaRPr lang="ar-MA" dirty="0"/>
          </a:p>
        </p:txBody>
      </p:sp>
      <p:sp>
        <p:nvSpPr>
          <p:cNvPr id="43034" name="Text Box 26"/>
          <p:cNvSpPr txBox="1">
            <a:spLocks noChangeArrowheads="1"/>
          </p:cNvSpPr>
          <p:nvPr/>
        </p:nvSpPr>
        <p:spPr bwMode="auto">
          <a:xfrm>
            <a:off x="7451725" y="2090738"/>
            <a:ext cx="498475" cy="762000"/>
          </a:xfrm>
          <a:prstGeom prst="rect">
            <a:avLst/>
          </a:prstGeom>
          <a:noFill/>
          <a:ln w="9525" algn="ctr">
            <a:noFill/>
            <a:miter lim="800000"/>
            <a:headEnd/>
            <a:tailEnd/>
          </a:ln>
          <a:effectLst/>
        </p:spPr>
        <p:txBody>
          <a:bodyPr wrap="none">
            <a:spAutoFit/>
          </a:bodyPr>
          <a:lstStyle/>
          <a:p>
            <a:r>
              <a:rPr lang="ar-SA" sz="4400" b="1" dirty="0">
                <a:effectLst>
                  <a:outerShdw blurRad="38100" dist="38100" dir="2700000" algn="tl">
                    <a:srgbClr val="000000"/>
                  </a:outerShdw>
                </a:effectLst>
              </a:rPr>
              <a:t>1</a:t>
            </a:r>
            <a:endParaRPr lang="fr-FR" sz="4400" b="1" dirty="0">
              <a:effectLst>
                <a:outerShdw blurRad="38100" dist="38100" dir="2700000" algn="tl">
                  <a:srgbClr val="000000"/>
                </a:outerShdw>
              </a:effectLst>
            </a:endParaRPr>
          </a:p>
        </p:txBody>
      </p:sp>
      <p:sp>
        <p:nvSpPr>
          <p:cNvPr id="43035" name="Text Box 27"/>
          <p:cNvSpPr txBox="1">
            <a:spLocks noChangeArrowheads="1"/>
          </p:cNvSpPr>
          <p:nvPr/>
        </p:nvSpPr>
        <p:spPr bwMode="auto">
          <a:xfrm>
            <a:off x="3276600" y="2060575"/>
            <a:ext cx="498475" cy="762000"/>
          </a:xfrm>
          <a:prstGeom prst="rect">
            <a:avLst/>
          </a:prstGeom>
          <a:noFill/>
          <a:ln w="9525" algn="ctr">
            <a:noFill/>
            <a:miter lim="800000"/>
            <a:headEnd/>
            <a:tailEnd/>
          </a:ln>
          <a:effectLst/>
        </p:spPr>
        <p:txBody>
          <a:bodyPr wrap="none">
            <a:spAutoFit/>
          </a:bodyPr>
          <a:lstStyle/>
          <a:p>
            <a:r>
              <a:rPr lang="ar-SA" sz="4400" b="1" dirty="0">
                <a:effectLst>
                  <a:outerShdw blurRad="38100" dist="38100" dir="2700000" algn="tl">
                    <a:srgbClr val="000000"/>
                  </a:outerShdw>
                </a:effectLst>
              </a:rPr>
              <a:t>2</a:t>
            </a:r>
            <a:endParaRPr lang="fr-FR" sz="4400" b="1" dirty="0">
              <a:effectLst>
                <a:outerShdw blurRad="38100" dist="38100" dir="2700000" algn="tl">
                  <a:srgbClr val="000000"/>
                </a:outerShdw>
              </a:effectLst>
            </a:endParaRPr>
          </a:p>
        </p:txBody>
      </p:sp>
      <p:sp>
        <p:nvSpPr>
          <p:cNvPr id="43036" name="Text Box 28"/>
          <p:cNvSpPr txBox="1">
            <a:spLocks noChangeArrowheads="1"/>
          </p:cNvSpPr>
          <p:nvPr/>
        </p:nvSpPr>
        <p:spPr bwMode="auto">
          <a:xfrm>
            <a:off x="684213" y="2133600"/>
            <a:ext cx="498855" cy="769441"/>
          </a:xfrm>
          <a:prstGeom prst="rect">
            <a:avLst/>
          </a:prstGeom>
          <a:noFill/>
          <a:ln w="9525" algn="ctr">
            <a:noFill/>
            <a:miter lim="800000"/>
            <a:headEnd/>
            <a:tailEnd/>
          </a:ln>
          <a:effectLst/>
        </p:spPr>
        <p:txBody>
          <a:bodyPr wrap="none">
            <a:spAutoFit/>
          </a:bodyPr>
          <a:lstStyle/>
          <a:p>
            <a:r>
              <a:rPr lang="ar-SA" sz="4400" b="1" dirty="0">
                <a:effectLst>
                  <a:outerShdw blurRad="38100" dist="38100" dir="2700000" algn="tl">
                    <a:srgbClr val="000000"/>
                  </a:outerShdw>
                </a:effectLst>
              </a:rPr>
              <a:t>3</a:t>
            </a:r>
            <a:endParaRPr lang="fr-FR" sz="4400" b="1" dirty="0">
              <a:effectLst>
                <a:outerShdw blurRad="38100" dist="38100" dir="2700000" algn="tl">
                  <a:srgbClr val="000000"/>
                </a:outerShdw>
              </a:effectLst>
            </a:endParaRPr>
          </a:p>
        </p:txBody>
      </p:sp>
      <p:sp>
        <p:nvSpPr>
          <p:cNvPr id="43037" name="Text Box 29"/>
          <p:cNvSpPr txBox="1">
            <a:spLocks noChangeArrowheads="1"/>
          </p:cNvSpPr>
          <p:nvPr/>
        </p:nvSpPr>
        <p:spPr bwMode="auto">
          <a:xfrm>
            <a:off x="8459788" y="5373688"/>
            <a:ext cx="498475" cy="762000"/>
          </a:xfrm>
          <a:prstGeom prst="rect">
            <a:avLst/>
          </a:prstGeom>
          <a:noFill/>
          <a:ln w="9525" algn="ctr">
            <a:noFill/>
            <a:miter lim="800000"/>
            <a:headEnd/>
            <a:tailEnd/>
          </a:ln>
          <a:effectLst/>
        </p:spPr>
        <p:txBody>
          <a:bodyPr wrap="none">
            <a:spAutoFit/>
          </a:bodyPr>
          <a:lstStyle/>
          <a:p>
            <a:r>
              <a:rPr lang="ar-SA" sz="4400" b="1" dirty="0">
                <a:effectLst>
                  <a:outerShdw blurRad="38100" dist="38100" dir="2700000" algn="tl">
                    <a:srgbClr val="000000"/>
                  </a:outerShdw>
                </a:effectLst>
              </a:rPr>
              <a:t>4</a:t>
            </a:r>
            <a:endParaRPr lang="fr-FR" sz="4400" b="1" dirty="0">
              <a:effectLst>
                <a:outerShdw blurRad="38100" dist="38100" dir="2700000" algn="tl">
                  <a:srgbClr val="000000"/>
                </a:outerShdw>
              </a:effectLst>
            </a:endParaRPr>
          </a:p>
        </p:txBody>
      </p:sp>
      <p:sp>
        <p:nvSpPr>
          <p:cNvPr id="43038" name="Text Box 30"/>
          <p:cNvSpPr txBox="1">
            <a:spLocks noChangeArrowheads="1"/>
          </p:cNvSpPr>
          <p:nvPr/>
        </p:nvSpPr>
        <p:spPr bwMode="auto">
          <a:xfrm>
            <a:off x="6156325" y="5403850"/>
            <a:ext cx="498475" cy="762000"/>
          </a:xfrm>
          <a:prstGeom prst="rect">
            <a:avLst/>
          </a:prstGeom>
          <a:noFill/>
          <a:ln w="9525">
            <a:noFill/>
            <a:miter lim="800000"/>
            <a:headEnd/>
            <a:tailEnd/>
          </a:ln>
          <a:effectLst/>
        </p:spPr>
        <p:txBody>
          <a:bodyPr wrap="none">
            <a:spAutoFit/>
          </a:bodyPr>
          <a:lstStyle/>
          <a:p>
            <a:r>
              <a:rPr lang="ar-SA" sz="4400" b="1" dirty="0">
                <a:effectLst>
                  <a:outerShdw blurRad="38100" dist="38100" dir="2700000" algn="tl">
                    <a:srgbClr val="000000"/>
                  </a:outerShdw>
                </a:effectLst>
              </a:rPr>
              <a:t>5</a:t>
            </a:r>
            <a:endParaRPr lang="fr-FR" sz="4400" b="1" dirty="0">
              <a:effectLst>
                <a:outerShdw blurRad="38100" dist="38100" dir="2700000" algn="tl">
                  <a:srgbClr val="000000"/>
                </a:outerShdw>
              </a:effectLst>
            </a:endParaRPr>
          </a:p>
        </p:txBody>
      </p:sp>
      <p:sp>
        <p:nvSpPr>
          <p:cNvPr id="43039" name="Text Box 31"/>
          <p:cNvSpPr txBox="1">
            <a:spLocks noChangeArrowheads="1"/>
          </p:cNvSpPr>
          <p:nvPr/>
        </p:nvSpPr>
        <p:spPr bwMode="auto">
          <a:xfrm>
            <a:off x="2411413" y="5475288"/>
            <a:ext cx="498475" cy="762000"/>
          </a:xfrm>
          <a:prstGeom prst="rect">
            <a:avLst/>
          </a:prstGeom>
          <a:noFill/>
          <a:ln w="9525">
            <a:noFill/>
            <a:miter lim="800000"/>
            <a:headEnd/>
            <a:tailEnd/>
          </a:ln>
          <a:effectLst/>
        </p:spPr>
        <p:txBody>
          <a:bodyPr wrap="none">
            <a:spAutoFit/>
          </a:bodyPr>
          <a:lstStyle/>
          <a:p>
            <a:r>
              <a:rPr lang="ar-SA" sz="4400" b="1" dirty="0">
                <a:effectLst>
                  <a:outerShdw blurRad="38100" dist="38100" dir="2700000" algn="tl">
                    <a:srgbClr val="000000"/>
                  </a:outerShdw>
                </a:effectLst>
              </a:rPr>
              <a:t>6</a:t>
            </a:r>
            <a:endParaRPr lang="fr-FR" sz="4400" b="1" dirty="0">
              <a:effectLst>
                <a:outerShdw blurRad="38100" dist="38100" dir="2700000" algn="tl">
                  <a:srgbClr val="000000"/>
                </a:outerShdw>
              </a:effectLst>
            </a:endParaRPr>
          </a:p>
        </p:txBody>
      </p:sp>
      <p:sp>
        <p:nvSpPr>
          <p:cNvPr id="43040" name="Text Box 32"/>
          <p:cNvSpPr txBox="1">
            <a:spLocks noChangeArrowheads="1"/>
          </p:cNvSpPr>
          <p:nvPr/>
        </p:nvSpPr>
        <p:spPr bwMode="auto">
          <a:xfrm>
            <a:off x="179388" y="5475288"/>
            <a:ext cx="498475" cy="762000"/>
          </a:xfrm>
          <a:prstGeom prst="rect">
            <a:avLst/>
          </a:prstGeom>
          <a:noFill/>
          <a:ln w="9525" algn="ctr">
            <a:noFill/>
            <a:miter lim="800000"/>
            <a:headEnd/>
            <a:tailEnd/>
          </a:ln>
          <a:effectLst/>
        </p:spPr>
        <p:txBody>
          <a:bodyPr wrap="none">
            <a:spAutoFit/>
          </a:bodyPr>
          <a:lstStyle/>
          <a:p>
            <a:r>
              <a:rPr lang="ar-SA" sz="4400" b="1" dirty="0">
                <a:effectLst>
                  <a:outerShdw blurRad="38100" dist="38100" dir="2700000" algn="tl">
                    <a:srgbClr val="000000"/>
                  </a:outerShdw>
                </a:effectLst>
              </a:rPr>
              <a:t>7</a:t>
            </a:r>
            <a:endParaRPr lang="fr-FR" sz="4400" b="1"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54326"/>
          </a:xfrm>
          <a:prstGeom prst="rect">
            <a:avLst/>
          </a:prstGeom>
        </p:spPr>
        <p:txBody>
          <a:bodyPr wrap="square">
            <a:spAutoFit/>
          </a:bodyPr>
          <a:lstStyle/>
          <a:p>
            <a:pPr algn="r"/>
            <a:r>
              <a:rPr lang="ar-MA" sz="3600" b="1" dirty="0" smtClean="0"/>
              <a:t>وَإِذْ قَالَ رَبُّكَ لِلْمَلائِكَةِ إِنِّي جَاعِلٌ فِي الأَرْضِ </a:t>
            </a:r>
            <a:r>
              <a:rPr lang="ar-MA" sz="3600" b="1" dirty="0" smtClean="0">
                <a:solidFill>
                  <a:srgbClr val="FF0000"/>
                </a:solidFill>
              </a:rPr>
              <a:t>خَلِيفَةً</a:t>
            </a:r>
            <a:r>
              <a:rPr lang="ar-MA" sz="3600" b="1" dirty="0" smtClean="0">
                <a:solidFill>
                  <a:srgbClr val="FFFF00"/>
                </a:solidFill>
              </a:rPr>
              <a:t> </a:t>
            </a:r>
            <a:r>
              <a:rPr lang="ar-MA" sz="3600" b="1" dirty="0" smtClean="0"/>
              <a:t>قَالُواْ أَتَجْعَلُ فِيهَا مَن يُفْسِدُ فِيهَا وَيَسْفِكُ الدِّمَاء وَنَحْنُ نُسَبِّحُ بِحَمْدِكَ وَنُقَدِّسُ لَكَ قَالَ إِنِّي أَعْلَمُ مَا لاَ تَعْلَمُونَ</a:t>
            </a:r>
            <a:endParaRPr lang="ar-MA" sz="3600" b="1" dirty="0"/>
          </a:p>
        </p:txBody>
      </p:sp>
      <p:pic>
        <p:nvPicPr>
          <p:cNvPr id="5" name="Image 4" descr="images.jpg"/>
          <p:cNvPicPr>
            <a:picLocks noChangeAspect="1"/>
          </p:cNvPicPr>
          <p:nvPr/>
        </p:nvPicPr>
        <p:blipFill>
          <a:blip r:embed="rId2"/>
          <a:stretch>
            <a:fillRect/>
          </a:stretch>
        </p:blipFill>
        <p:spPr>
          <a:xfrm>
            <a:off x="0" y="1785926"/>
            <a:ext cx="9144000" cy="507207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560406"/>
          </a:xfrm>
        </p:spPr>
        <p:txBody>
          <a:bodyPr>
            <a:normAutofit fontScale="90000"/>
          </a:bodyPr>
          <a:lstStyle/>
          <a:p>
            <a:r>
              <a:rPr lang="ar-MA" b="1" dirty="0" smtClean="0">
                <a:solidFill>
                  <a:srgbClr val="FF0000"/>
                </a:solidFill>
              </a:rPr>
              <a:t>سَنُرِيهِمْ آَيَاتِنَا فِي الْآَفَاقِ وَفِي أَنْفُسِهِمْ </a:t>
            </a:r>
            <a:r>
              <a:rPr lang="ar-MA" b="1" dirty="0" smtClean="0"/>
              <a:t>حَتَّى يَتَبَيَّنَ لَهُمْ أَنَّهُ الْحَقُّ أَوَلَمْ يَكْفِ بِرَبِّكَ أَنَّهُ عَلَى كُلِّ شَيْءٍ شَهِيدٌ</a:t>
            </a:r>
            <a:endParaRPr lang="ar-MA" dirty="0"/>
          </a:p>
        </p:txBody>
      </p:sp>
      <p:pic>
        <p:nvPicPr>
          <p:cNvPr id="6" name="Espace réservé du contenu 3" descr="524392_409885372357944_251403368206146_1604054_1080147775_n.jpg"/>
          <p:cNvPicPr>
            <a:picLocks noGrp="1" noChangeAspect="1"/>
          </p:cNvPicPr>
          <p:nvPr>
            <p:ph idx="1"/>
          </p:nvPr>
        </p:nvPicPr>
        <p:blipFill>
          <a:blip r:embed="rId2"/>
          <a:stretch>
            <a:fillRect/>
          </a:stretch>
        </p:blipFill>
        <p:spPr>
          <a:xfrm>
            <a:off x="0" y="2000240"/>
            <a:ext cx="9144000" cy="485775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42910" y="2828836"/>
            <a:ext cx="7500990" cy="2308324"/>
          </a:xfrm>
          <a:prstGeom prst="rect">
            <a:avLst/>
          </a:prstGeom>
        </p:spPr>
        <p:txBody>
          <a:bodyPr wrap="square">
            <a:spAutoFit/>
          </a:bodyPr>
          <a:lstStyle/>
          <a:p>
            <a:pPr algn="r"/>
            <a:r>
              <a:rPr lang="ar-MA" sz="3600" b="1" dirty="0" smtClean="0">
                <a:solidFill>
                  <a:schemeClr val="bg1">
                    <a:lumMod val="95000"/>
                    <a:lumOff val="5000"/>
                  </a:schemeClr>
                </a:solidFill>
              </a:rPr>
              <a:t>هذه الصحراء تبلغ مساحتها 1000 كيلومتر مربع شمال شرق البرازيل، وتعرف باسم حديقة الرمال البيضاء الوطنية</a:t>
            </a:r>
            <a:r>
              <a:rPr lang="fr-FR" sz="3600" b="1" dirty="0" smtClean="0">
                <a:solidFill>
                  <a:schemeClr val="bg1">
                    <a:lumMod val="95000"/>
                    <a:lumOff val="5000"/>
                  </a:schemeClr>
                </a:solidFill>
              </a:rPr>
              <a:t>، </a:t>
            </a:r>
            <a:r>
              <a:rPr lang="ar-MA" sz="3600" b="1" dirty="0" smtClean="0">
                <a:solidFill>
                  <a:schemeClr val="bg1">
                    <a:lumMod val="95000"/>
                    <a:lumOff val="5000"/>
                  </a:schemeClr>
                </a:solidFill>
              </a:rPr>
              <a:t>وتتجمع فيها مياه الأمطار الموسمية والتي تكون تلك البحيرات فائقة الجمال</a:t>
            </a:r>
            <a:r>
              <a:rPr lang="ar-MA" dirty="0" smtClean="0"/>
              <a:t>.</a:t>
            </a:r>
            <a:endParaRPr lang="ar-M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dirty="0"/>
          </a:p>
        </p:txBody>
      </p:sp>
      <p:pic>
        <p:nvPicPr>
          <p:cNvPr id="4" name="Espace réservé du contenu 3" descr="9_1213965880.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dirty="0"/>
          </a:p>
        </p:txBody>
      </p:sp>
      <p:pic>
        <p:nvPicPr>
          <p:cNvPr id="4" name="Espace réservé du contenu 3" descr="618d5b0681.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dirty="0"/>
          </a:p>
        </p:txBody>
      </p:sp>
      <p:pic>
        <p:nvPicPr>
          <p:cNvPr id="4" name="Espace réservé du contenu 3" descr="9_1213965905.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dirty="0"/>
          </a:p>
        </p:txBody>
      </p:sp>
      <p:pic>
        <p:nvPicPr>
          <p:cNvPr id="4" name="Espace réservé du contenu 3" descr="57192224zc5.jpg"/>
          <p:cNvPicPr>
            <a:picLocks noGrp="1" noChangeAspect="1"/>
          </p:cNvPicPr>
          <p:nvPr>
            <p:ph idx="1"/>
          </p:nvPr>
        </p:nvPicPr>
        <p:blipFill>
          <a:blip r:embed="rId2"/>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000" b="1" dirty="0" smtClean="0">
                <a:solidFill>
                  <a:srgbClr val="FFFF00"/>
                </a:solidFill>
              </a:rPr>
              <a:t>صُنْعَ اللَّهِ الَّذِي أَتْقَنَ كُلَّ شَيْءٍ</a:t>
            </a:r>
            <a:endParaRPr lang="ar-MA" sz="6000" b="1" dirty="0">
              <a:solidFill>
                <a:srgbClr val="FFFF00"/>
              </a:solidFill>
            </a:endParaRPr>
          </a:p>
        </p:txBody>
      </p:sp>
      <p:pic>
        <p:nvPicPr>
          <p:cNvPr id="4" name="Espace réservé du contenu 3" descr="576288_342848799112969_160193814045136_1018937_2079812845_n.jpg"/>
          <p:cNvPicPr>
            <a:picLocks noGrp="1" noChangeAspect="1"/>
          </p:cNvPicPr>
          <p:nvPr>
            <p:ph idx="1"/>
          </p:nvPr>
        </p:nvPicPr>
        <p:blipFill>
          <a:blip r:embed="rId2"/>
          <a:stretch>
            <a:fillRect/>
          </a:stretch>
        </p:blipFill>
        <p:spPr>
          <a:xfrm>
            <a:off x="1" y="1428736"/>
            <a:ext cx="9144000" cy="5429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b="1" dirty="0" smtClean="0">
                <a:solidFill>
                  <a:srgbClr val="FFFF00"/>
                </a:solidFill>
              </a:rPr>
              <a:t>قَالَ رَبُّنَا الَّذِي أَعْطَى كُلَّ شَيْءٍ خَلْقَهُ ثُمَّ هَدَى</a:t>
            </a:r>
            <a:endParaRPr lang="ar-MA" b="1" dirty="0">
              <a:solidFill>
                <a:srgbClr val="FFFF00"/>
              </a:solidFill>
            </a:endParaRPr>
          </a:p>
        </p:txBody>
      </p:sp>
      <p:pic>
        <p:nvPicPr>
          <p:cNvPr id="4" name="Espace réservé du contenu 3" descr="389764_153270954800657_129364233857996_191879_667372811_n.jpg"/>
          <p:cNvPicPr>
            <a:picLocks noGrp="1" noChangeAspect="1"/>
          </p:cNvPicPr>
          <p:nvPr>
            <p:ph idx="1"/>
          </p:nvPr>
        </p:nvPicPr>
        <p:blipFill>
          <a:blip r:embed="rId2"/>
          <a:stretch>
            <a:fillRect/>
          </a:stretch>
        </p:blipFill>
        <p:spPr>
          <a:xfrm>
            <a:off x="0" y="1214422"/>
            <a:ext cx="9144000" cy="5643577"/>
          </a:xfrm>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3731779da7.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eur\Local Settings\Temporary Internet Files\Content.IE5\P8OLU490\MP900414064[1].jpg"/>
          <p:cNvPicPr>
            <a:picLocks noChangeAspect="1" noChangeArrowheads="1"/>
          </p:cNvPicPr>
          <p:nvPr/>
        </p:nvPicPr>
        <p:blipFill>
          <a:blip r:embed="rId3"/>
          <a:srcRect/>
          <a:stretch>
            <a:fillRect/>
          </a:stretch>
        </p:blipFill>
        <p:spPr bwMode="auto">
          <a:xfrm>
            <a:off x="0" y="0"/>
            <a:ext cx="9144000" cy="6775847"/>
          </a:xfrm>
          <a:prstGeom prst="rect">
            <a:avLst/>
          </a:prstGeom>
          <a:noFill/>
        </p:spPr>
      </p:pic>
      <p:pic>
        <p:nvPicPr>
          <p:cNvPr id="4" name="البحر سبح.mp3">
            <a:hlinkClick r:id="" action="ppaction://media"/>
          </p:cNvPr>
          <p:cNvPicPr>
            <a:picLocks noRot="1" noChangeAspect="1"/>
          </p:cNvPicPr>
          <p:nvPr>
            <a:audioFile r:link="rId1"/>
          </p:nvPr>
        </p:nvPicPr>
        <p:blipFill>
          <a:blip r:embed="rId4"/>
          <a:stretch>
            <a:fillRect/>
          </a:stretch>
        </p:blipFill>
        <p:spPr>
          <a:xfrm>
            <a:off x="4643438" y="335756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1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sz="8800" b="1" dirty="0" smtClean="0">
                <a:solidFill>
                  <a:srgbClr val="FFFF00"/>
                </a:solidFill>
              </a:rPr>
              <a:t>مقومات التكليف</a:t>
            </a:r>
            <a:endParaRPr lang="ar-MA" sz="8800" b="1" dirty="0">
              <a:solidFill>
                <a:srgbClr val="FFFF00"/>
              </a:solidFill>
            </a:endParaRPr>
          </a:p>
        </p:txBody>
      </p:sp>
      <p:graphicFrame>
        <p:nvGraphicFramePr>
          <p:cNvPr id="7" name="Espace réservé du contenu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lnSpcReduction="10000"/>
          </a:bodyPr>
          <a:lstStyle/>
          <a:p>
            <a:pPr algn="r"/>
            <a:r>
              <a:rPr lang="ar-SA" b="1" dirty="0" smtClean="0"/>
              <a:t>( هو الذي أنزل من السماء ماء لكم منه شراب و منه شجر فيه تسيمون . ينبت لكم به الزرع و الزيتون و النخيل و الأعناب و من كل الثمرات إن في ذلك لآية لقوم </a:t>
            </a:r>
            <a:r>
              <a:rPr lang="ar-SA" b="1" dirty="0" smtClean="0">
                <a:solidFill>
                  <a:srgbClr val="FF0000"/>
                </a:solidFill>
              </a:rPr>
              <a:t>يتفكرون</a:t>
            </a:r>
            <a:r>
              <a:rPr lang="ar-SA" b="1" dirty="0" smtClean="0"/>
              <a:t> . و سخر لكم الليل و النهار و الشمس و القمر و النجوم مسخرات بأمره إن في ذلك لآيات لقوم </a:t>
            </a:r>
            <a:r>
              <a:rPr lang="ar-SA" b="1" dirty="0" smtClean="0">
                <a:solidFill>
                  <a:srgbClr val="FF0000"/>
                </a:solidFill>
              </a:rPr>
              <a:t>يعقلون</a:t>
            </a:r>
            <a:r>
              <a:rPr lang="ar-SA" b="1" dirty="0" smtClean="0"/>
              <a:t> . و ما ذرأ لكم في الأرض مختلفاً ألوانه إن في ذلك لآية لقوم </a:t>
            </a:r>
            <a:r>
              <a:rPr lang="ar-SA" b="1" dirty="0" smtClean="0">
                <a:solidFill>
                  <a:srgbClr val="FF0000"/>
                </a:solidFill>
              </a:rPr>
              <a:t>يذكرون</a:t>
            </a:r>
            <a:r>
              <a:rPr lang="ar-SA" b="1" dirty="0" smtClean="0"/>
              <a:t> . و هو الذي سخر البحر لتأكلوا منه لحماً طرياً و تستخرجوا منه حلية تلبسونها و ترى الفلك مواخر فيه و لتبتغوا من فضله و لعلكم </a:t>
            </a:r>
            <a:r>
              <a:rPr lang="ar-SA" b="1" dirty="0" smtClean="0">
                <a:solidFill>
                  <a:srgbClr val="FF0000"/>
                </a:solidFill>
              </a:rPr>
              <a:t>تشكرون</a:t>
            </a:r>
            <a:r>
              <a:rPr lang="ar-SA" b="1" dirty="0" smtClean="0"/>
              <a:t> . و ألقى في الأرض رواسي أن تميد بكم و أنهاراً و سبلاً لعلكم </a:t>
            </a:r>
            <a:r>
              <a:rPr lang="ar-SA" b="1" dirty="0" smtClean="0">
                <a:solidFill>
                  <a:srgbClr val="FF0000"/>
                </a:solidFill>
              </a:rPr>
              <a:t>تهتدون</a:t>
            </a:r>
            <a:r>
              <a:rPr lang="ar-SA" b="1" dirty="0" smtClean="0"/>
              <a:t> . و علامات و بالنجم هم يهتدون . أفمن يخلق كمن لا يخلق أفلا </a:t>
            </a:r>
            <a:r>
              <a:rPr lang="ar-SA" b="1" dirty="0" smtClean="0">
                <a:solidFill>
                  <a:srgbClr val="FF0000"/>
                </a:solidFill>
              </a:rPr>
              <a:t>تذكرون</a:t>
            </a:r>
            <a:r>
              <a:rPr lang="ar-SA" b="1" dirty="0" smtClean="0"/>
              <a:t> )</a:t>
            </a:r>
            <a:endParaRPr lang="ar-M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571744"/>
            <a:ext cx="8229600" cy="1643074"/>
          </a:xfrm>
        </p:spPr>
        <p:txBody>
          <a:bodyPr>
            <a:noAutofit/>
          </a:bodyPr>
          <a:lstStyle/>
          <a:p>
            <a:pPr rtl="1"/>
            <a:r>
              <a:rPr lang="ar-MA" sz="4800" b="1" dirty="0" smtClean="0"/>
              <a:t>إِنَّ فِي خَلْقِ السَّمَاوَاتِ وَالأَرْضِ وَاخْتِلافِ اللَّيْلِ وَالنَّهَارِ لَآيَاتٍ </a:t>
            </a:r>
            <a:r>
              <a:rPr lang="ar-MA" sz="4800" b="1" dirty="0" smtClean="0">
                <a:solidFill>
                  <a:srgbClr val="FF0000"/>
                </a:solidFill>
              </a:rPr>
              <a:t>لِّأُولِي الأَلْبَابِ</a:t>
            </a:r>
            <a:r>
              <a:rPr lang="ar-MA" sz="4800" b="1" dirty="0" smtClean="0">
                <a:solidFill>
                  <a:srgbClr val="FFFF00"/>
                </a:solidFill>
              </a:rPr>
              <a:t/>
            </a:r>
            <a:br>
              <a:rPr lang="ar-MA" sz="4800" b="1" dirty="0" smtClean="0">
                <a:solidFill>
                  <a:srgbClr val="FFFF00"/>
                </a:solidFill>
              </a:rPr>
            </a:br>
            <a:r>
              <a:rPr lang="ar-MA" sz="4800" b="1" dirty="0" smtClean="0"/>
              <a:t>الَّذِينَ يَذْكُرُونَ اللَّهَ قِيَامًا وَقُعُودًا وَعَلَىَ جُنُوبِهِمْ </a:t>
            </a:r>
            <a:r>
              <a:rPr lang="ar-MA" sz="4800" b="1" dirty="0" smtClean="0">
                <a:solidFill>
                  <a:srgbClr val="FF0000"/>
                </a:solidFill>
              </a:rPr>
              <a:t>وَيَتَفَكَّرُونَ</a:t>
            </a:r>
            <a:r>
              <a:rPr lang="ar-MA" sz="4800" b="1" dirty="0" smtClean="0">
                <a:solidFill>
                  <a:srgbClr val="FFFF00"/>
                </a:solidFill>
              </a:rPr>
              <a:t> </a:t>
            </a:r>
            <a:r>
              <a:rPr lang="ar-MA" sz="4800" b="1" dirty="0" smtClean="0"/>
              <a:t>فِي خَلْقِ السَّمَاوَاتِ وَالأَرْضِ رَبَّنَا مَا خَلَقْتَ هَذَا بَاطِلاً سُبْحَانَكَ فَقِنَا عَذَابَ النَّارِ</a:t>
            </a:r>
            <a:r>
              <a:rPr lang="ar-MA" sz="4800" dirty="0" smtClean="0"/>
              <a:t/>
            </a:r>
            <a:br>
              <a:rPr lang="ar-MA" sz="4800" dirty="0" smtClean="0"/>
            </a:br>
            <a:endParaRPr lang="ar-MA"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1480"/>
            <a:ext cx="9144000" cy="5016758"/>
          </a:xfrm>
          <a:prstGeom prst="rect">
            <a:avLst/>
          </a:prstGeom>
        </p:spPr>
        <p:txBody>
          <a:bodyPr wrap="square">
            <a:spAutoFit/>
          </a:bodyPr>
          <a:lstStyle/>
          <a:p>
            <a:pPr algn="r"/>
            <a:r>
              <a:rPr lang="ar-SA" sz="3200" b="1" dirty="0" smtClean="0"/>
              <a:t>قال ابن عمير: أخبرينا بأعجب شئ رأيته من رسول الله صلي الله عليه وسلم قال: فسكتت، ثم قالت: لما كانت ليلة من الليالي قال: ياعائشة ذريني أتعبد الليلة لربي قلت والله إني لأحب قربك وأحب ما سرك، قالت: فقام فتطهر ثم قام يصلي قالت: فلم يزل يبكي حتى بل حجره، قالت ثم بكي فلم يزل يبكي حتى بل لحيته، قالت: ثم بكي فلم يزل يبكي حتى بل الأرض، فجاء بلال يؤذنه بالصلاة، فلما رآه يبكي قال يا رسول الله لم تبكي وقد غفر الله لك ما تقدم وما تأخر؟ قال: "أفلا أكون عبدا ً شكورا ً، لقد نزلت على الليلة آية، </a:t>
            </a:r>
            <a:r>
              <a:rPr lang="ar-SA" sz="3200" b="1" dirty="0" smtClean="0">
                <a:solidFill>
                  <a:srgbClr val="FF0000"/>
                </a:solidFill>
              </a:rPr>
              <a:t>ويل لمن قرأها ولم يتفكر فيها </a:t>
            </a:r>
            <a:r>
              <a:rPr lang="ar-SA" sz="3200" b="1" dirty="0" smtClean="0"/>
              <a:t>إِنَّ فِي خَلْقِ السَّمَاوَاتِ وَالأَرْضِ وَاخْتِلاَفِ اللَّيْلِ وَالنَّهَارِ لآيَاتٍ لِّأُوْلِي الألْبَابِ(آل عمران</a:t>
            </a:r>
            <a:r>
              <a:rPr lang="ar-SA" sz="2400" b="1" dirty="0" smtClean="0"/>
              <a:t>:</a:t>
            </a:r>
            <a:r>
              <a:rPr lang="ar-SA" b="1" dirty="0" smtClean="0"/>
              <a:t> </a:t>
            </a:r>
            <a:endParaRPr lang="ar-M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82726"/>
          </a:xfrm>
        </p:spPr>
        <p:txBody>
          <a:bodyPr>
            <a:normAutofit fontScale="90000"/>
          </a:bodyPr>
          <a:lstStyle/>
          <a:p>
            <a:r>
              <a:rPr lang="ar-SA" b="1" dirty="0" smtClean="0"/>
              <a:t>الإمام علي رضي الله عنه: كيف عرفت ربك ؟ قال: عرفت ربي بربي، أي من خلال آيات ربي، وعرفت مراد ربي بمحمد صلى الله عليه وسلم</a:t>
            </a:r>
            <a:endParaRPr lang="ar-MA" dirty="0"/>
          </a:p>
        </p:txBody>
      </p:sp>
      <p:pic>
        <p:nvPicPr>
          <p:cNvPr id="4" name="Espace réservé du contenu 3" descr="images (12).jpg"/>
          <p:cNvPicPr>
            <a:picLocks noGrp="1" noChangeAspect="1"/>
          </p:cNvPicPr>
          <p:nvPr>
            <p:ph idx="1"/>
          </p:nvPr>
        </p:nvPicPr>
        <p:blipFill>
          <a:blip r:embed="rId2"/>
          <a:stretch>
            <a:fillRect/>
          </a:stretch>
        </p:blipFill>
        <p:spPr>
          <a:xfrm>
            <a:off x="0" y="2000240"/>
            <a:ext cx="9144000" cy="4857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00113" y="357166"/>
            <a:ext cx="7272337" cy="818173"/>
          </a:xfrm>
          <a:prstGeom prst="rect">
            <a:avLst/>
          </a:prstGeom>
          <a:noFill/>
          <a:ln w="9525">
            <a:noFill/>
            <a:miter lim="800000"/>
            <a:headEnd/>
            <a:tailEnd/>
          </a:ln>
          <a:effectLst/>
        </p:spPr>
        <p:txBody>
          <a:bodyPr wrap="square">
            <a:spAutoFit/>
          </a:bodyPr>
          <a:lstStyle/>
          <a:p>
            <a:pPr algn="ctr" rtl="1">
              <a:lnSpc>
                <a:spcPct val="70000"/>
              </a:lnSpc>
            </a:pPr>
            <a:r>
              <a:rPr lang="ar-MA" sz="6600" b="1" u="none" dirty="0" smtClean="0">
                <a:solidFill>
                  <a:srgbClr val="FFFF00"/>
                </a:solidFill>
                <a:effectLst>
                  <a:outerShdw blurRad="38100" dist="38100" dir="2700000" algn="tl">
                    <a:srgbClr val="C0C0C0"/>
                  </a:outerShdw>
                </a:effectLst>
              </a:rPr>
              <a:t>من </a:t>
            </a:r>
            <a:r>
              <a:rPr lang="ar-MA" sz="6600" b="1" u="none" dirty="0">
                <a:solidFill>
                  <a:srgbClr val="FFFF00"/>
                </a:solidFill>
                <a:effectLst>
                  <a:outerShdw blurRad="38100" dist="38100" dir="2700000" algn="tl">
                    <a:srgbClr val="C0C0C0"/>
                  </a:outerShdw>
                </a:effectLst>
              </a:rPr>
              <a:t>الخاطرة إلى الفعل</a:t>
            </a:r>
            <a:r>
              <a:rPr lang="ar-MA" sz="4000" u="none" dirty="0">
                <a:solidFill>
                  <a:schemeClr val="hlink"/>
                </a:solidFill>
                <a:effectLst>
                  <a:outerShdw blurRad="38100" dist="38100" dir="2700000" algn="tl">
                    <a:srgbClr val="C0C0C0"/>
                  </a:outerShdw>
                </a:effectLst>
              </a:rPr>
              <a:t>...</a:t>
            </a:r>
          </a:p>
        </p:txBody>
      </p:sp>
      <p:sp>
        <p:nvSpPr>
          <p:cNvPr id="54276" name="Text Box 4"/>
          <p:cNvSpPr txBox="1">
            <a:spLocks noChangeArrowheads="1"/>
          </p:cNvSpPr>
          <p:nvPr/>
        </p:nvSpPr>
        <p:spPr bwMode="auto">
          <a:xfrm>
            <a:off x="6300788" y="3429000"/>
            <a:ext cx="1223962" cy="406400"/>
          </a:xfrm>
          <a:prstGeom prst="rect">
            <a:avLst/>
          </a:prstGeom>
          <a:solidFill>
            <a:srgbClr val="99CCFF"/>
          </a:solidFill>
          <a:ln w="9525">
            <a:solidFill>
              <a:srgbClr val="000080"/>
            </a:solidFill>
            <a:miter lim="800000"/>
            <a:headEnd/>
            <a:tailEnd/>
          </a:ln>
          <a:effectLst>
            <a:outerShdw dist="35921" dir="2700000" algn="ctr" rotWithShape="0">
              <a:schemeClr val="bg2"/>
            </a:outerShdw>
          </a:effectLst>
        </p:spPr>
        <p:txBody>
          <a:bodyPr>
            <a:spAutoFit/>
          </a:bodyPr>
          <a:lstStyle/>
          <a:p>
            <a:pPr algn="ctr">
              <a:spcBef>
                <a:spcPct val="50000"/>
              </a:spcBef>
            </a:pPr>
            <a:r>
              <a:rPr lang="ar-MA" sz="2800" b="1" dirty="0">
                <a:solidFill>
                  <a:srgbClr val="FFFF00"/>
                </a:solidFill>
              </a:rPr>
              <a:t>خاطرة</a:t>
            </a:r>
            <a:endParaRPr lang="fr-FR" sz="2800" b="1" dirty="0">
              <a:solidFill>
                <a:srgbClr val="FFFF00"/>
              </a:solidFill>
            </a:endParaRPr>
          </a:p>
        </p:txBody>
      </p:sp>
      <p:sp>
        <p:nvSpPr>
          <p:cNvPr id="54277" name="Text Box 5"/>
          <p:cNvSpPr txBox="1">
            <a:spLocks noChangeArrowheads="1"/>
          </p:cNvSpPr>
          <p:nvPr/>
        </p:nvSpPr>
        <p:spPr bwMode="auto">
          <a:xfrm>
            <a:off x="4786313" y="3714751"/>
            <a:ext cx="1081087" cy="523220"/>
          </a:xfrm>
          <a:prstGeom prst="rect">
            <a:avLst/>
          </a:prstGeom>
          <a:solidFill>
            <a:srgbClr val="99CCFF"/>
          </a:solidFill>
          <a:ln w="9525" algn="ctr">
            <a:solidFill>
              <a:srgbClr val="000080"/>
            </a:solidFill>
            <a:miter lim="800000"/>
            <a:headEnd/>
            <a:tailEnd/>
          </a:ln>
          <a:effectLst>
            <a:outerShdw dist="35921" dir="2700000" algn="ctr" rotWithShape="0">
              <a:schemeClr val="bg2"/>
            </a:outerShdw>
          </a:effectLst>
        </p:spPr>
        <p:txBody>
          <a:bodyPr wrap="square">
            <a:spAutoFit/>
          </a:bodyPr>
          <a:lstStyle/>
          <a:p>
            <a:pPr algn="ctr">
              <a:spcBef>
                <a:spcPct val="50000"/>
              </a:spcBef>
            </a:pPr>
            <a:r>
              <a:rPr lang="ar-MA" sz="2800" b="1" u="none" dirty="0">
                <a:solidFill>
                  <a:srgbClr val="FFFF00"/>
                </a:solidFill>
              </a:rPr>
              <a:t>شُعور</a:t>
            </a:r>
            <a:endParaRPr lang="fr-FR" sz="2800" b="1" u="none" dirty="0">
              <a:solidFill>
                <a:srgbClr val="FFFF00"/>
              </a:solidFill>
            </a:endParaRPr>
          </a:p>
        </p:txBody>
      </p:sp>
      <p:sp>
        <p:nvSpPr>
          <p:cNvPr id="54278" name="Text Box 6"/>
          <p:cNvSpPr txBox="1">
            <a:spLocks noChangeArrowheads="1"/>
          </p:cNvSpPr>
          <p:nvPr/>
        </p:nvSpPr>
        <p:spPr bwMode="auto">
          <a:xfrm>
            <a:off x="3500430" y="4786322"/>
            <a:ext cx="1147765" cy="584775"/>
          </a:xfrm>
          <a:prstGeom prst="rect">
            <a:avLst/>
          </a:prstGeom>
          <a:solidFill>
            <a:srgbClr val="99CCFF"/>
          </a:solidFill>
          <a:ln w="9525" algn="ctr">
            <a:solidFill>
              <a:srgbClr val="000080"/>
            </a:solidFill>
            <a:miter lim="800000"/>
            <a:headEnd/>
            <a:tailEnd/>
          </a:ln>
          <a:effectLst>
            <a:outerShdw dist="35921" dir="2700000" algn="ctr" rotWithShape="0">
              <a:schemeClr val="bg2"/>
            </a:outerShdw>
          </a:effectLst>
        </p:spPr>
        <p:txBody>
          <a:bodyPr wrap="square">
            <a:spAutoFit/>
          </a:bodyPr>
          <a:lstStyle/>
          <a:p>
            <a:pPr algn="ctr">
              <a:spcBef>
                <a:spcPct val="50000"/>
              </a:spcBef>
            </a:pPr>
            <a:r>
              <a:rPr lang="ar-MA" sz="3200" b="1" u="none" dirty="0">
                <a:solidFill>
                  <a:srgbClr val="FFFF00"/>
                </a:solidFill>
              </a:rPr>
              <a:t>فكرة</a:t>
            </a:r>
            <a:endParaRPr lang="fr-FR" sz="3200" b="1" u="none" dirty="0">
              <a:solidFill>
                <a:srgbClr val="FFFF00"/>
              </a:solidFill>
            </a:endParaRPr>
          </a:p>
        </p:txBody>
      </p:sp>
      <p:sp>
        <p:nvSpPr>
          <p:cNvPr id="54279" name="Text Box 7"/>
          <p:cNvSpPr txBox="1">
            <a:spLocks noChangeArrowheads="1"/>
          </p:cNvSpPr>
          <p:nvPr/>
        </p:nvSpPr>
        <p:spPr bwMode="auto">
          <a:xfrm>
            <a:off x="1692275" y="4318000"/>
            <a:ext cx="792163" cy="646331"/>
          </a:xfrm>
          <a:prstGeom prst="rect">
            <a:avLst/>
          </a:prstGeom>
          <a:solidFill>
            <a:srgbClr val="99CCFF"/>
          </a:solidFill>
          <a:ln w="9525" algn="ctr">
            <a:solidFill>
              <a:srgbClr val="000080"/>
            </a:solidFill>
            <a:miter lim="800000"/>
            <a:headEnd/>
            <a:tailEnd/>
          </a:ln>
          <a:effectLst>
            <a:outerShdw dist="35921" dir="2700000" algn="ctr" rotWithShape="0">
              <a:schemeClr val="bg2"/>
            </a:outerShdw>
          </a:effectLst>
        </p:spPr>
        <p:txBody>
          <a:bodyPr wrap="square">
            <a:spAutoFit/>
          </a:bodyPr>
          <a:lstStyle/>
          <a:p>
            <a:pPr algn="ctr">
              <a:spcBef>
                <a:spcPct val="50000"/>
              </a:spcBef>
            </a:pPr>
            <a:r>
              <a:rPr lang="ar-MA" sz="3600" b="1" u="none" dirty="0">
                <a:solidFill>
                  <a:srgbClr val="FFFF00"/>
                </a:solidFill>
              </a:rPr>
              <a:t>فعل</a:t>
            </a:r>
            <a:endParaRPr lang="fr-FR" sz="3600" b="1" u="none" dirty="0">
              <a:solidFill>
                <a:srgbClr val="FFFF00"/>
              </a:solidFill>
            </a:endParaRPr>
          </a:p>
        </p:txBody>
      </p:sp>
      <p:cxnSp>
        <p:nvCxnSpPr>
          <p:cNvPr id="54280" name="AutoShape 8"/>
          <p:cNvCxnSpPr>
            <a:cxnSpLocks noChangeShapeType="1"/>
            <a:stCxn id="54276" idx="1"/>
            <a:endCxn id="54277" idx="3"/>
          </p:cNvCxnSpPr>
          <p:nvPr/>
        </p:nvCxnSpPr>
        <p:spPr bwMode="auto">
          <a:xfrm rot="10800000" flipV="1">
            <a:off x="5867400" y="3632199"/>
            <a:ext cx="433388" cy="344161"/>
          </a:xfrm>
          <a:prstGeom prst="bentConnector3">
            <a:avLst>
              <a:gd name="adj1" fmla="val 50000"/>
            </a:avLst>
          </a:prstGeom>
          <a:noFill/>
          <a:ln w="28575">
            <a:solidFill>
              <a:srgbClr val="0066FF"/>
            </a:solidFill>
            <a:miter lim="800000"/>
            <a:headEnd/>
            <a:tailEnd type="stealth" w="lg" len="lg"/>
          </a:ln>
          <a:effectLst>
            <a:outerShdw dist="35921" dir="2700000" algn="ctr" rotWithShape="0">
              <a:schemeClr val="bg2"/>
            </a:outerShdw>
          </a:effectLst>
        </p:spPr>
      </p:cxnSp>
      <p:cxnSp>
        <p:nvCxnSpPr>
          <p:cNvPr id="54281" name="AutoShape 9"/>
          <p:cNvCxnSpPr>
            <a:cxnSpLocks noChangeShapeType="1"/>
            <a:stCxn id="54276" idx="2"/>
            <a:endCxn id="54278" idx="3"/>
          </p:cNvCxnSpPr>
          <p:nvPr/>
        </p:nvCxnSpPr>
        <p:spPr bwMode="auto">
          <a:xfrm rot="5400000">
            <a:off x="5158827" y="3324768"/>
            <a:ext cx="1243310" cy="2264574"/>
          </a:xfrm>
          <a:prstGeom prst="bentConnector2">
            <a:avLst/>
          </a:prstGeom>
          <a:noFill/>
          <a:ln w="28575">
            <a:solidFill>
              <a:srgbClr val="0066FF"/>
            </a:solidFill>
            <a:miter lim="800000"/>
            <a:headEnd/>
            <a:tailEnd type="stealth" w="lg" len="lg"/>
          </a:ln>
          <a:effectLst>
            <a:outerShdw dist="35921" dir="2700000" algn="ctr" rotWithShape="0">
              <a:schemeClr val="bg2"/>
            </a:outerShdw>
          </a:effectLst>
        </p:spPr>
      </p:cxnSp>
      <p:sp>
        <p:nvSpPr>
          <p:cNvPr id="54287" name="Text Box 15"/>
          <p:cNvSpPr txBox="1">
            <a:spLocks noChangeArrowheads="1"/>
          </p:cNvSpPr>
          <p:nvPr/>
        </p:nvSpPr>
        <p:spPr bwMode="auto">
          <a:xfrm>
            <a:off x="7164388" y="4762500"/>
            <a:ext cx="608012" cy="366713"/>
          </a:xfrm>
          <a:prstGeom prst="rect">
            <a:avLst/>
          </a:prstGeom>
          <a:noFill/>
          <a:ln w="9525">
            <a:noFill/>
            <a:miter lim="800000"/>
            <a:headEnd/>
            <a:tailEnd/>
          </a:ln>
          <a:effectLst/>
        </p:spPr>
        <p:txBody>
          <a:bodyPr wrap="none">
            <a:spAutoFit/>
          </a:bodyPr>
          <a:lstStyle/>
          <a:p>
            <a:r>
              <a:rPr lang="ar-MA" b="1" dirty="0">
                <a:solidFill>
                  <a:srgbClr val="CC0000"/>
                </a:solidFill>
              </a:rPr>
              <a:t>توقف</a:t>
            </a:r>
            <a:endParaRPr lang="fr-FR" b="1" dirty="0">
              <a:solidFill>
                <a:srgbClr val="CC0000"/>
              </a:solidFill>
            </a:endParaRPr>
          </a:p>
        </p:txBody>
      </p:sp>
      <p:pic>
        <p:nvPicPr>
          <p:cNvPr id="54290" name="Picture 18"/>
          <p:cNvPicPr>
            <a:picLocks noChangeAspect="1" noChangeArrowheads="1"/>
          </p:cNvPicPr>
          <p:nvPr/>
        </p:nvPicPr>
        <p:blipFill>
          <a:blip r:embed="rId2"/>
          <a:srcRect/>
          <a:stretch>
            <a:fillRect/>
          </a:stretch>
        </p:blipFill>
        <p:spPr bwMode="auto">
          <a:xfrm>
            <a:off x="7235825" y="5084763"/>
            <a:ext cx="458788" cy="503237"/>
          </a:xfrm>
          <a:prstGeom prst="rect">
            <a:avLst/>
          </a:prstGeom>
          <a:noFill/>
          <a:ln w="28575" algn="ctr">
            <a:solidFill>
              <a:srgbClr val="CC0000"/>
            </a:solidFill>
            <a:miter lim="800000"/>
            <a:headEnd/>
            <a:tailEnd/>
          </a:ln>
          <a:effectLst>
            <a:outerShdw dist="35921" dir="2700000" algn="ctr" rotWithShape="0">
              <a:schemeClr val="bg2"/>
            </a:outerShdw>
          </a:effectLst>
        </p:spPr>
      </p:pic>
      <p:cxnSp>
        <p:nvCxnSpPr>
          <p:cNvPr id="54292" name="AutoShape 20"/>
          <p:cNvCxnSpPr>
            <a:cxnSpLocks noChangeShapeType="1"/>
            <a:stCxn id="54278" idx="0"/>
          </p:cNvCxnSpPr>
          <p:nvPr/>
        </p:nvCxnSpPr>
        <p:spPr bwMode="auto">
          <a:xfrm rot="16200000" flipV="1">
            <a:off x="3768321" y="4480330"/>
            <a:ext cx="334970" cy="277014"/>
          </a:xfrm>
          <a:prstGeom prst="bentConnector3">
            <a:avLst>
              <a:gd name="adj1" fmla="val 50000"/>
            </a:avLst>
          </a:prstGeom>
          <a:noFill/>
          <a:ln w="28575">
            <a:solidFill>
              <a:srgbClr val="CC0000"/>
            </a:solidFill>
            <a:prstDash val="lgDash"/>
            <a:miter lim="800000"/>
            <a:headEnd/>
            <a:tailEnd type="stealth" w="lg" len="lg"/>
          </a:ln>
          <a:effectLst>
            <a:outerShdw dist="35921" dir="2700000" algn="ctr" rotWithShape="0">
              <a:schemeClr val="bg2"/>
            </a:outerShdw>
          </a:effectLst>
        </p:spPr>
      </p:cxnSp>
      <p:pic>
        <p:nvPicPr>
          <p:cNvPr id="54294" name="Picture 22"/>
          <p:cNvPicPr>
            <a:picLocks noChangeAspect="1" noChangeArrowheads="1"/>
          </p:cNvPicPr>
          <p:nvPr/>
        </p:nvPicPr>
        <p:blipFill>
          <a:blip r:embed="rId3" cstate="print"/>
          <a:srcRect/>
          <a:stretch>
            <a:fillRect/>
          </a:stretch>
        </p:blipFill>
        <p:spPr bwMode="auto">
          <a:xfrm>
            <a:off x="3492500" y="4005263"/>
            <a:ext cx="457200" cy="431800"/>
          </a:xfrm>
          <a:prstGeom prst="rect">
            <a:avLst/>
          </a:prstGeom>
          <a:noFill/>
          <a:ln w="28575" algn="ctr">
            <a:solidFill>
              <a:srgbClr val="CC0000"/>
            </a:solidFill>
            <a:miter lim="800000"/>
            <a:headEnd/>
            <a:tailEnd/>
          </a:ln>
          <a:effectLst>
            <a:outerShdw dist="35921" dir="2700000" algn="ctr" rotWithShape="0">
              <a:schemeClr val="bg2"/>
            </a:outerShdw>
          </a:effectLst>
        </p:spPr>
      </p:pic>
      <p:sp>
        <p:nvSpPr>
          <p:cNvPr id="54295" name="Text Box 23"/>
          <p:cNvSpPr txBox="1">
            <a:spLocks noChangeArrowheads="1"/>
          </p:cNvSpPr>
          <p:nvPr/>
        </p:nvSpPr>
        <p:spPr bwMode="auto">
          <a:xfrm>
            <a:off x="3409950" y="3667125"/>
            <a:ext cx="608013" cy="366713"/>
          </a:xfrm>
          <a:prstGeom prst="rect">
            <a:avLst/>
          </a:prstGeom>
          <a:noFill/>
          <a:ln w="9525">
            <a:noFill/>
            <a:miter lim="800000"/>
            <a:headEnd/>
            <a:tailEnd/>
          </a:ln>
          <a:effectLst/>
        </p:spPr>
        <p:txBody>
          <a:bodyPr>
            <a:spAutoFit/>
          </a:bodyPr>
          <a:lstStyle/>
          <a:p>
            <a:r>
              <a:rPr lang="ar-MA" b="1" dirty="0">
                <a:solidFill>
                  <a:srgbClr val="CC0000"/>
                </a:solidFill>
              </a:rPr>
              <a:t>توقف</a:t>
            </a:r>
            <a:endParaRPr lang="fr-FR" b="1" dirty="0">
              <a:solidFill>
                <a:srgbClr val="CC0000"/>
              </a:solidFill>
            </a:endParaRPr>
          </a:p>
        </p:txBody>
      </p:sp>
      <p:cxnSp>
        <p:nvCxnSpPr>
          <p:cNvPr id="54296" name="AutoShape 24"/>
          <p:cNvCxnSpPr>
            <a:cxnSpLocks noChangeShapeType="1"/>
            <a:stCxn id="54277" idx="1"/>
          </p:cNvCxnSpPr>
          <p:nvPr/>
        </p:nvCxnSpPr>
        <p:spPr bwMode="auto">
          <a:xfrm rot="10800000" flipV="1">
            <a:off x="3963989" y="3976361"/>
            <a:ext cx="822324" cy="244802"/>
          </a:xfrm>
          <a:prstGeom prst="bentConnector3">
            <a:avLst>
              <a:gd name="adj1" fmla="val 50000"/>
            </a:avLst>
          </a:prstGeom>
          <a:noFill/>
          <a:ln w="28575">
            <a:solidFill>
              <a:srgbClr val="CC0000"/>
            </a:solidFill>
            <a:prstDash val="lgDash"/>
            <a:miter lim="800000"/>
            <a:headEnd/>
            <a:tailEnd type="stealth" w="lg" len="lg"/>
          </a:ln>
          <a:effectLst>
            <a:outerShdw dist="35921" dir="2700000" algn="ctr" rotWithShape="0">
              <a:schemeClr val="bg2"/>
            </a:outerShdw>
          </a:effectLst>
        </p:spPr>
      </p:cxnSp>
      <p:cxnSp>
        <p:nvCxnSpPr>
          <p:cNvPr id="54299" name="AutoShape 27"/>
          <p:cNvCxnSpPr>
            <a:cxnSpLocks noChangeShapeType="1"/>
            <a:stCxn id="54279" idx="3"/>
          </p:cNvCxnSpPr>
          <p:nvPr/>
        </p:nvCxnSpPr>
        <p:spPr bwMode="auto">
          <a:xfrm flipV="1">
            <a:off x="2484438" y="4221165"/>
            <a:ext cx="993775" cy="420001"/>
          </a:xfrm>
          <a:prstGeom prst="bentConnector3">
            <a:avLst>
              <a:gd name="adj1" fmla="val 50000"/>
            </a:avLst>
          </a:prstGeom>
          <a:noFill/>
          <a:ln w="28575">
            <a:solidFill>
              <a:srgbClr val="CC0000"/>
            </a:solidFill>
            <a:prstDash val="lgDash"/>
            <a:miter lim="800000"/>
            <a:headEnd/>
            <a:tailEnd type="stealth" w="lg" len="lg"/>
          </a:ln>
          <a:effectLst>
            <a:outerShdw dist="35921" dir="2700000" algn="ctr" rotWithShape="0">
              <a:schemeClr val="bg2"/>
            </a:outerShdw>
          </a:effectLst>
        </p:spPr>
      </p:cxnSp>
      <p:sp>
        <p:nvSpPr>
          <p:cNvPr id="54300" name="Text Box 28"/>
          <p:cNvSpPr txBox="1">
            <a:spLocks noChangeArrowheads="1"/>
          </p:cNvSpPr>
          <p:nvPr/>
        </p:nvSpPr>
        <p:spPr bwMode="auto">
          <a:xfrm>
            <a:off x="2627313" y="4797425"/>
            <a:ext cx="935037" cy="366713"/>
          </a:xfrm>
          <a:prstGeom prst="rect">
            <a:avLst/>
          </a:prstGeom>
          <a:noFill/>
          <a:ln w="9525">
            <a:noFill/>
            <a:miter lim="800000"/>
            <a:headEnd/>
            <a:tailEnd/>
          </a:ln>
          <a:effectLst/>
        </p:spPr>
        <p:txBody>
          <a:bodyPr>
            <a:spAutoFit/>
          </a:bodyPr>
          <a:lstStyle/>
          <a:p>
            <a:pPr>
              <a:spcBef>
                <a:spcPct val="50000"/>
              </a:spcBef>
            </a:pPr>
            <a:r>
              <a:rPr lang="ar-MA" b="1" dirty="0">
                <a:solidFill>
                  <a:srgbClr val="006600"/>
                </a:solidFill>
                <a:effectLst>
                  <a:outerShdw blurRad="38100" dist="38100" dir="2700000" algn="tl">
                    <a:srgbClr val="C0C0C0"/>
                  </a:outerShdw>
                </a:effectLst>
              </a:rPr>
              <a:t>الجوارح</a:t>
            </a:r>
            <a:endParaRPr lang="fr-FR" b="1" dirty="0">
              <a:solidFill>
                <a:srgbClr val="006600"/>
              </a:solidFill>
              <a:effectLst>
                <a:outerShdw blurRad="38100" dist="38100" dir="2700000" algn="tl">
                  <a:srgbClr val="C0C0C0"/>
                </a:outerShdw>
              </a:effectLst>
            </a:endParaRPr>
          </a:p>
        </p:txBody>
      </p:sp>
      <p:sp>
        <p:nvSpPr>
          <p:cNvPr id="54301" name="Oval 29"/>
          <p:cNvSpPr>
            <a:spLocks noChangeArrowheads="1"/>
          </p:cNvSpPr>
          <p:nvPr/>
        </p:nvSpPr>
        <p:spPr bwMode="auto">
          <a:xfrm>
            <a:off x="1006475" y="3292475"/>
            <a:ext cx="1044575" cy="481013"/>
          </a:xfrm>
          <a:prstGeom prst="ellipse">
            <a:avLst/>
          </a:prstGeom>
          <a:solidFill>
            <a:srgbClr val="FF99CC"/>
          </a:solidFill>
          <a:ln w="9525">
            <a:noFill/>
            <a:round/>
            <a:headEnd/>
            <a:tailEnd/>
          </a:ln>
          <a:effectLst>
            <a:outerShdw dist="35921" dir="2700000" algn="ctr" rotWithShape="0">
              <a:schemeClr val="bg2"/>
            </a:outerShdw>
          </a:effectLst>
        </p:spPr>
        <p:txBody>
          <a:bodyPr>
            <a:spAutoFit/>
          </a:bodyPr>
          <a:lstStyle/>
          <a:p>
            <a:pPr algn="ctr">
              <a:spcBef>
                <a:spcPct val="50000"/>
              </a:spcBef>
            </a:pPr>
            <a:r>
              <a:rPr lang="ar-MA" b="1" u="none" dirty="0">
                <a:solidFill>
                  <a:srgbClr val="CC0000"/>
                </a:solidFill>
              </a:rPr>
              <a:t>النتيجة</a:t>
            </a:r>
            <a:endParaRPr lang="fr-FR" b="1" u="none" dirty="0">
              <a:solidFill>
                <a:srgbClr val="CC0000"/>
              </a:solidFill>
            </a:endParaRPr>
          </a:p>
        </p:txBody>
      </p:sp>
      <p:cxnSp>
        <p:nvCxnSpPr>
          <p:cNvPr id="54302" name="AutoShape 30"/>
          <p:cNvCxnSpPr>
            <a:cxnSpLocks noChangeShapeType="1"/>
            <a:stCxn id="54279" idx="1"/>
            <a:endCxn id="54301" idx="4"/>
          </p:cNvCxnSpPr>
          <p:nvPr/>
        </p:nvCxnSpPr>
        <p:spPr bwMode="auto">
          <a:xfrm rot="10800000">
            <a:off x="1528763" y="3773488"/>
            <a:ext cx="163512" cy="867678"/>
          </a:xfrm>
          <a:prstGeom prst="bentConnector2">
            <a:avLst/>
          </a:prstGeom>
          <a:noFill/>
          <a:ln w="38100">
            <a:solidFill>
              <a:srgbClr val="FF00FF"/>
            </a:solidFill>
            <a:miter lim="800000"/>
            <a:headEnd/>
            <a:tailEnd type="triangle" w="med" len="med"/>
          </a:ln>
          <a:effectLst/>
        </p:spPr>
      </p:cxnSp>
      <p:sp>
        <p:nvSpPr>
          <p:cNvPr id="54303" name="AutoShape 31"/>
          <p:cNvSpPr>
            <a:spLocks noChangeArrowheads="1"/>
          </p:cNvSpPr>
          <p:nvPr/>
        </p:nvSpPr>
        <p:spPr bwMode="auto">
          <a:xfrm>
            <a:off x="3132138" y="2349500"/>
            <a:ext cx="935037" cy="642938"/>
          </a:xfrm>
          <a:prstGeom prst="foldedCorner">
            <a:avLst>
              <a:gd name="adj" fmla="val 12500"/>
            </a:avLst>
          </a:prstGeom>
          <a:solidFill>
            <a:srgbClr val="FBA3FB"/>
          </a:solidFill>
          <a:ln w="9525">
            <a:solidFill>
              <a:srgbClr val="993366"/>
            </a:solidFill>
            <a:round/>
            <a:headEnd/>
            <a:tailEnd/>
          </a:ln>
          <a:effectLst>
            <a:outerShdw dist="35921" dir="2700000" algn="ctr" rotWithShape="0">
              <a:schemeClr val="bg2"/>
            </a:outerShdw>
          </a:effectLst>
        </p:spPr>
        <p:txBody>
          <a:bodyPr lIns="18000" tIns="10800" rIns="18000" bIns="10800">
            <a:spAutoFit/>
          </a:bodyPr>
          <a:lstStyle/>
          <a:p>
            <a:pPr algn="ctr"/>
            <a:r>
              <a:rPr lang="ar-MA" u="none" dirty="0">
                <a:effectLst>
                  <a:outerShdw blurRad="38100" dist="38100" dir="2700000" algn="tl">
                    <a:srgbClr val="FFFFFF"/>
                  </a:outerShdw>
                </a:effectLst>
              </a:rPr>
              <a:t>تأثير على النفس</a:t>
            </a:r>
            <a:endParaRPr lang="fr-FR" u="none" dirty="0">
              <a:effectLst>
                <a:outerShdw blurRad="38100" dist="38100" dir="2700000" algn="tl">
                  <a:srgbClr val="FFFFFF"/>
                </a:outerShdw>
              </a:effectLst>
            </a:endParaRPr>
          </a:p>
        </p:txBody>
      </p:sp>
      <p:cxnSp>
        <p:nvCxnSpPr>
          <p:cNvPr id="54304" name="AutoShape 32"/>
          <p:cNvCxnSpPr>
            <a:cxnSpLocks noChangeShapeType="1"/>
            <a:stCxn id="54277" idx="0"/>
            <a:endCxn id="54303" idx="3"/>
          </p:cNvCxnSpPr>
          <p:nvPr/>
        </p:nvCxnSpPr>
        <p:spPr bwMode="auto">
          <a:xfrm rot="16200000" flipV="1">
            <a:off x="4175125" y="2563019"/>
            <a:ext cx="1043782" cy="1259682"/>
          </a:xfrm>
          <a:prstGeom prst="bentConnector2">
            <a:avLst/>
          </a:prstGeom>
          <a:noFill/>
          <a:ln w="28575" cap="rnd">
            <a:solidFill>
              <a:srgbClr val="FF00FF"/>
            </a:solidFill>
            <a:prstDash val="sysDot"/>
            <a:miter lim="800000"/>
            <a:headEnd/>
            <a:tailEnd type="stealth" w="lg" len="lg"/>
          </a:ln>
          <a:effectLst>
            <a:outerShdw dist="35921" dir="2700000" algn="ctr" rotWithShape="0">
              <a:schemeClr val="bg2"/>
            </a:outerShdw>
          </a:effectLst>
        </p:spPr>
      </p:cxnSp>
      <p:cxnSp>
        <p:nvCxnSpPr>
          <p:cNvPr id="54305" name="AutoShape 33"/>
          <p:cNvCxnSpPr>
            <a:cxnSpLocks noChangeShapeType="1"/>
            <a:stCxn id="54301" idx="6"/>
            <a:endCxn id="54303" idx="1"/>
          </p:cNvCxnSpPr>
          <p:nvPr/>
        </p:nvCxnSpPr>
        <p:spPr bwMode="auto">
          <a:xfrm flipV="1">
            <a:off x="2051050" y="2671763"/>
            <a:ext cx="1081088" cy="862012"/>
          </a:xfrm>
          <a:prstGeom prst="bentConnector3">
            <a:avLst>
              <a:gd name="adj1" fmla="val 49926"/>
            </a:avLst>
          </a:prstGeom>
          <a:noFill/>
          <a:ln w="28575" cap="rnd">
            <a:solidFill>
              <a:srgbClr val="FF00FF"/>
            </a:solidFill>
            <a:prstDash val="sysDot"/>
            <a:miter lim="800000"/>
            <a:headEnd/>
            <a:tailEnd type="stealth" w="lg" len="lg"/>
          </a:ln>
          <a:effectLst>
            <a:outerShdw dist="35921" dir="2700000" algn="ctr" rotWithShape="0">
              <a:schemeClr val="bg2"/>
            </a:outerShdw>
          </a:effectLst>
        </p:spPr>
      </p:cxnSp>
      <p:sp>
        <p:nvSpPr>
          <p:cNvPr id="54306" name="AutoShape 34"/>
          <p:cNvSpPr>
            <a:spLocks noChangeArrowheads="1"/>
          </p:cNvSpPr>
          <p:nvPr/>
        </p:nvSpPr>
        <p:spPr bwMode="auto">
          <a:xfrm>
            <a:off x="7500958" y="1285860"/>
            <a:ext cx="1222375" cy="1073109"/>
          </a:xfrm>
          <a:prstGeom prst="foldedCorner">
            <a:avLst>
              <a:gd name="adj" fmla="val 12500"/>
            </a:avLst>
          </a:prstGeom>
          <a:solidFill>
            <a:srgbClr val="FBA3FB"/>
          </a:solidFill>
          <a:ln w="9525">
            <a:solidFill>
              <a:srgbClr val="993366"/>
            </a:solidFill>
            <a:round/>
            <a:headEnd/>
            <a:tailEnd/>
          </a:ln>
          <a:effectLst>
            <a:outerShdw dist="35921" dir="2700000" algn="ctr" rotWithShape="0">
              <a:schemeClr val="bg2"/>
            </a:outerShdw>
          </a:effectLst>
        </p:spPr>
        <p:txBody>
          <a:bodyPr lIns="18000" tIns="10800" rIns="18000" bIns="10800">
            <a:spAutoFit/>
          </a:bodyPr>
          <a:lstStyle/>
          <a:p>
            <a:pPr algn="ctr"/>
            <a:r>
              <a:rPr lang="ar-MA" sz="2000" b="1" u="none" dirty="0">
                <a:effectLst>
                  <a:outerShdw blurRad="38100" dist="38100" dir="2700000" algn="tl">
                    <a:srgbClr val="FFFFFF"/>
                  </a:outerShdw>
                </a:effectLst>
              </a:rPr>
              <a:t>حلاوة في القلب</a:t>
            </a:r>
          </a:p>
          <a:p>
            <a:pPr algn="ctr"/>
            <a:r>
              <a:rPr lang="ar-MA" sz="2000" b="1" u="none" dirty="0">
                <a:effectLst>
                  <a:outerShdw blurRad="38100" dist="38100" dir="2700000" algn="tl">
                    <a:srgbClr val="FFFFFF"/>
                  </a:outerShdw>
                </a:effectLst>
              </a:rPr>
              <a:t>ضياع التركيز</a:t>
            </a:r>
            <a:endParaRPr lang="fr-FR" sz="2000" b="1" u="none" dirty="0">
              <a:effectLst>
                <a:outerShdw blurRad="38100" dist="38100" dir="2700000" algn="tl">
                  <a:srgbClr val="FFFFFF"/>
                </a:outerShdw>
              </a:effectLst>
            </a:endParaRPr>
          </a:p>
        </p:txBody>
      </p:sp>
      <p:cxnSp>
        <p:nvCxnSpPr>
          <p:cNvPr id="54307" name="AutoShape 35"/>
          <p:cNvCxnSpPr>
            <a:cxnSpLocks noChangeShapeType="1"/>
            <a:stCxn id="54276" idx="0"/>
            <a:endCxn id="54306" idx="2"/>
          </p:cNvCxnSpPr>
          <p:nvPr/>
        </p:nvCxnSpPr>
        <p:spPr bwMode="auto">
          <a:xfrm rot="5400000" flipH="1" flipV="1">
            <a:off x="6977442" y="2294297"/>
            <a:ext cx="1070031" cy="1199377"/>
          </a:xfrm>
          <a:prstGeom prst="bentConnector3">
            <a:avLst>
              <a:gd name="adj1" fmla="val 50000"/>
            </a:avLst>
          </a:prstGeom>
          <a:noFill/>
          <a:ln w="28575" cap="rnd">
            <a:solidFill>
              <a:srgbClr val="FF00FF"/>
            </a:solidFill>
            <a:prstDash val="sysDot"/>
            <a:miter lim="800000"/>
            <a:headEnd/>
            <a:tailEnd type="stealth" w="lg" len="lg"/>
          </a:ln>
          <a:effectLst>
            <a:outerShdw dist="35921" dir="2700000" algn="ctr" rotWithShape="0">
              <a:schemeClr val="bg2"/>
            </a:outerShdw>
          </a:effectLst>
        </p:spPr>
      </p:cxnSp>
      <p:cxnSp>
        <p:nvCxnSpPr>
          <p:cNvPr id="54308" name="AutoShape 36"/>
          <p:cNvCxnSpPr>
            <a:cxnSpLocks noChangeShapeType="1"/>
            <a:stCxn id="54276" idx="3"/>
            <a:endCxn id="0" idx="3"/>
          </p:cNvCxnSpPr>
          <p:nvPr/>
        </p:nvCxnSpPr>
        <p:spPr bwMode="auto">
          <a:xfrm>
            <a:off x="7524750" y="3632200"/>
            <a:ext cx="184150" cy="1704975"/>
          </a:xfrm>
          <a:prstGeom prst="bentConnector3">
            <a:avLst>
              <a:gd name="adj1" fmla="val 331032"/>
            </a:avLst>
          </a:prstGeom>
          <a:noFill/>
          <a:ln w="28575">
            <a:solidFill>
              <a:srgbClr val="CC0000"/>
            </a:solidFill>
            <a:prstDash val="lgDash"/>
            <a:miter lim="800000"/>
            <a:headEnd/>
            <a:tailEnd type="stealth" w="lg" len="lg"/>
          </a:ln>
          <a:effectLst>
            <a:outerShdw dist="35921" dir="2700000" algn="ctr" rotWithShape="0">
              <a:schemeClr val="bg2"/>
            </a:outerShdw>
          </a:effectLst>
        </p:spPr>
      </p:cxnSp>
      <p:cxnSp>
        <p:nvCxnSpPr>
          <p:cNvPr id="54309" name="AutoShape 37"/>
          <p:cNvCxnSpPr>
            <a:cxnSpLocks noChangeShapeType="1"/>
            <a:endCxn id="54279" idx="2"/>
          </p:cNvCxnSpPr>
          <p:nvPr/>
        </p:nvCxnSpPr>
        <p:spPr bwMode="auto">
          <a:xfrm rot="10800000">
            <a:off x="2088358" y="4964332"/>
            <a:ext cx="1395387" cy="364999"/>
          </a:xfrm>
          <a:prstGeom prst="bentConnector2">
            <a:avLst/>
          </a:prstGeom>
          <a:noFill/>
          <a:ln w="28575">
            <a:solidFill>
              <a:srgbClr val="669900"/>
            </a:solidFill>
            <a:miter lim="800000"/>
            <a:headEnd/>
            <a:tailEnd type="stealth" w="lg" len="lg"/>
          </a:ln>
          <a:effectLst>
            <a:outerShdw dist="35921" dir="2700000" algn="ctr" rotWithShape="0">
              <a:schemeClr val="bg2"/>
            </a:outerShdw>
          </a:effectLst>
        </p:spPr>
      </p:cxnSp>
      <p:sp>
        <p:nvSpPr>
          <p:cNvPr id="54310" name="AutoShape 38"/>
          <p:cNvSpPr>
            <a:spLocks noChangeArrowheads="1"/>
          </p:cNvSpPr>
          <p:nvPr/>
        </p:nvSpPr>
        <p:spPr bwMode="auto">
          <a:xfrm>
            <a:off x="1204913" y="2425700"/>
            <a:ext cx="1063625" cy="642938"/>
          </a:xfrm>
          <a:prstGeom prst="foldedCorner">
            <a:avLst>
              <a:gd name="adj" fmla="val 12500"/>
            </a:avLst>
          </a:prstGeom>
          <a:solidFill>
            <a:srgbClr val="FBA3FB"/>
          </a:solidFill>
          <a:ln w="9525">
            <a:solidFill>
              <a:srgbClr val="993366"/>
            </a:solidFill>
            <a:round/>
            <a:headEnd/>
            <a:tailEnd/>
          </a:ln>
          <a:effectLst>
            <a:outerShdw dist="35921" dir="2700000" algn="ctr" rotWithShape="0">
              <a:schemeClr val="bg2"/>
            </a:outerShdw>
          </a:effectLst>
        </p:spPr>
        <p:txBody>
          <a:bodyPr lIns="18000" tIns="10800" rIns="18000" bIns="10800">
            <a:spAutoFit/>
          </a:bodyPr>
          <a:lstStyle/>
          <a:p>
            <a:pPr algn="ctr"/>
            <a:r>
              <a:rPr lang="ar-MA" u="none" dirty="0">
                <a:effectLst>
                  <a:outerShdw blurRad="38100" dist="38100" dir="2700000" algn="tl">
                    <a:srgbClr val="FFFFFF"/>
                  </a:outerShdw>
                </a:effectLst>
              </a:rPr>
              <a:t>تأثير على الآخر</a:t>
            </a:r>
            <a:endParaRPr lang="fr-FR" u="none" dirty="0">
              <a:effectLst>
                <a:outerShdw blurRad="38100" dist="38100" dir="2700000" algn="tl">
                  <a:srgbClr val="FFFFFF"/>
                </a:outerShdw>
              </a:effectLst>
            </a:endParaRPr>
          </a:p>
        </p:txBody>
      </p:sp>
      <p:cxnSp>
        <p:nvCxnSpPr>
          <p:cNvPr id="54311" name="AutoShape 39"/>
          <p:cNvCxnSpPr>
            <a:cxnSpLocks noChangeShapeType="1"/>
            <a:stCxn id="54301" idx="2"/>
            <a:endCxn id="54310" idx="2"/>
          </p:cNvCxnSpPr>
          <p:nvPr/>
        </p:nvCxnSpPr>
        <p:spPr bwMode="auto">
          <a:xfrm rot="10800000" flipH="1">
            <a:off x="1006475" y="3068638"/>
            <a:ext cx="730250" cy="465137"/>
          </a:xfrm>
          <a:prstGeom prst="bentConnector4">
            <a:avLst>
              <a:gd name="adj1" fmla="val -10218"/>
              <a:gd name="adj2" fmla="val 76111"/>
            </a:avLst>
          </a:prstGeom>
          <a:noFill/>
          <a:ln w="28575" cap="rnd">
            <a:solidFill>
              <a:srgbClr val="FF00FF"/>
            </a:solidFill>
            <a:prstDash val="sysDot"/>
            <a:miter lim="800000"/>
            <a:headEnd/>
            <a:tailEnd type="stealth" w="lg" len="lg"/>
          </a:ln>
          <a:effectLst>
            <a:outerShdw dist="35921" dir="2700000" algn="ctr" rotWithShape="0">
              <a:schemeClr val="bg2"/>
            </a:outerShdw>
          </a:effectLst>
        </p:spPr>
      </p:cxnSp>
      <p:sp>
        <p:nvSpPr>
          <p:cNvPr id="54314" name="Text Box 42"/>
          <p:cNvSpPr txBox="1">
            <a:spLocks noChangeArrowheads="1"/>
          </p:cNvSpPr>
          <p:nvPr/>
        </p:nvSpPr>
        <p:spPr bwMode="auto">
          <a:xfrm>
            <a:off x="285720" y="5000636"/>
            <a:ext cx="1071570" cy="584775"/>
          </a:xfrm>
          <a:prstGeom prst="rect">
            <a:avLst/>
          </a:prstGeom>
          <a:solidFill>
            <a:srgbClr val="99CCFF"/>
          </a:solidFill>
          <a:ln w="9525" algn="ctr">
            <a:solidFill>
              <a:srgbClr val="000080"/>
            </a:solidFill>
            <a:miter lim="800000"/>
            <a:headEnd/>
            <a:tailEnd/>
          </a:ln>
          <a:effectLst>
            <a:outerShdw dist="35921" dir="2700000" algn="ctr" rotWithShape="0">
              <a:schemeClr val="bg2"/>
            </a:outerShdw>
          </a:effectLst>
        </p:spPr>
        <p:txBody>
          <a:bodyPr wrap="square">
            <a:spAutoFit/>
          </a:bodyPr>
          <a:lstStyle/>
          <a:p>
            <a:pPr algn="ctr">
              <a:spcBef>
                <a:spcPct val="50000"/>
              </a:spcBef>
            </a:pPr>
            <a:r>
              <a:rPr lang="ar-MA" sz="3200" b="1" u="none" dirty="0">
                <a:solidFill>
                  <a:srgbClr val="FFFF00"/>
                </a:solidFill>
              </a:rPr>
              <a:t>عقيدة</a:t>
            </a:r>
            <a:endParaRPr lang="fr-FR" sz="3200" b="1" u="none" dirty="0">
              <a:solidFill>
                <a:srgbClr val="FFFF00"/>
              </a:solidFill>
            </a:endParaRPr>
          </a:p>
        </p:txBody>
      </p:sp>
      <p:cxnSp>
        <p:nvCxnSpPr>
          <p:cNvPr id="54315" name="AutoShape 43"/>
          <p:cNvCxnSpPr>
            <a:cxnSpLocks noChangeShapeType="1"/>
            <a:stCxn id="54278" idx="2"/>
            <a:endCxn id="54314" idx="2"/>
          </p:cNvCxnSpPr>
          <p:nvPr/>
        </p:nvCxnSpPr>
        <p:spPr bwMode="auto">
          <a:xfrm rot="5400000">
            <a:off x="2340752" y="3851850"/>
            <a:ext cx="214314" cy="3252808"/>
          </a:xfrm>
          <a:prstGeom prst="bentConnector3">
            <a:avLst>
              <a:gd name="adj1" fmla="val 206666"/>
            </a:avLst>
          </a:prstGeom>
          <a:noFill/>
          <a:ln w="28575">
            <a:solidFill>
              <a:srgbClr val="669900"/>
            </a:solidFill>
            <a:miter lim="800000"/>
            <a:headEnd/>
            <a:tailEnd type="stealth" w="lg" len="lg"/>
          </a:ln>
          <a:effectLst>
            <a:outerShdw dist="35921" dir="2700000" algn="ctr" rotWithShape="0">
              <a:schemeClr val="bg2"/>
            </a:outerShdw>
          </a:effectLst>
        </p:spPr>
      </p:cxnSp>
      <p:cxnSp>
        <p:nvCxnSpPr>
          <p:cNvPr id="54320" name="AutoShape 48"/>
          <p:cNvCxnSpPr>
            <a:cxnSpLocks noChangeShapeType="1"/>
            <a:stCxn id="54277" idx="2"/>
          </p:cNvCxnSpPr>
          <p:nvPr/>
        </p:nvCxnSpPr>
        <p:spPr bwMode="auto">
          <a:xfrm rot="5400000">
            <a:off x="4668910" y="4212502"/>
            <a:ext cx="632479" cy="683417"/>
          </a:xfrm>
          <a:prstGeom prst="bentConnector2">
            <a:avLst/>
          </a:prstGeom>
          <a:noFill/>
          <a:ln w="28575">
            <a:solidFill>
              <a:srgbClr val="0066FF"/>
            </a:solidFill>
            <a:miter lim="800000"/>
            <a:headEnd/>
            <a:tailEnd type="stealth" w="lg" len="lg"/>
          </a:ln>
          <a:effectLst>
            <a:outerShdw dist="35921" dir="2700000" algn="ctr" rotWithShape="0">
              <a:schemeClr val="bg2"/>
            </a:outerShdw>
          </a:effectLst>
        </p:spPr>
      </p:cxnSp>
      <p:cxnSp>
        <p:nvCxnSpPr>
          <p:cNvPr id="54321" name="AutoShape 49"/>
          <p:cNvCxnSpPr>
            <a:cxnSpLocks noChangeShapeType="1"/>
            <a:stCxn id="54314" idx="0"/>
            <a:endCxn id="54301" idx="4"/>
          </p:cNvCxnSpPr>
          <p:nvPr/>
        </p:nvCxnSpPr>
        <p:spPr bwMode="auto">
          <a:xfrm rot="5400000" flipH="1" flipV="1">
            <a:off x="561560" y="4033433"/>
            <a:ext cx="1227148" cy="707258"/>
          </a:xfrm>
          <a:prstGeom prst="bentConnector3">
            <a:avLst>
              <a:gd name="adj1" fmla="val 50000"/>
            </a:avLst>
          </a:prstGeom>
          <a:noFill/>
          <a:ln w="38100">
            <a:solidFill>
              <a:srgbClr val="FF00FF"/>
            </a:solidFill>
            <a:miter lim="800000"/>
            <a:headEnd/>
            <a:tailEnd type="triangle" w="med" len="med"/>
          </a:ln>
          <a:effectLst/>
        </p:spPr>
      </p:cxnSp>
      <p:cxnSp>
        <p:nvCxnSpPr>
          <p:cNvPr id="54325" name="AutoShape 53"/>
          <p:cNvCxnSpPr>
            <a:cxnSpLocks noChangeShapeType="1"/>
            <a:stCxn id="54279" idx="0"/>
          </p:cNvCxnSpPr>
          <p:nvPr/>
        </p:nvCxnSpPr>
        <p:spPr bwMode="auto">
          <a:xfrm rot="5400000" flipH="1" flipV="1">
            <a:off x="3117454" y="2649141"/>
            <a:ext cx="639762" cy="2697956"/>
          </a:xfrm>
          <a:prstGeom prst="bentConnector2">
            <a:avLst/>
          </a:prstGeom>
          <a:noFill/>
          <a:ln w="28575">
            <a:solidFill>
              <a:srgbClr val="669900"/>
            </a:solidFill>
            <a:miter lim="800000"/>
            <a:headEnd type="stealth" w="lg" len="lg"/>
            <a:tailEnd type="none" w="lg" len="lg"/>
          </a:ln>
          <a:effectLst>
            <a:outerShdw dist="35921" dir="2700000" algn="ctr" rotWithShape="0">
              <a:schemeClr val="bg2"/>
            </a:outerShdw>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TotalTime>
  <Words>1115</Words>
  <Application>Microsoft Office PowerPoint</Application>
  <PresentationFormat>Affichage à l'écran (4:3)</PresentationFormat>
  <Paragraphs>89</Paragraphs>
  <Slides>38</Slides>
  <Notes>1</Notes>
  <HiddenSlides>0</HiddenSlides>
  <MMClips>1</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Diapositive 1</vt:lpstr>
      <vt:lpstr>Diapositive 2</vt:lpstr>
      <vt:lpstr>Diapositive 3</vt:lpstr>
      <vt:lpstr>مقومات التكليف</vt:lpstr>
      <vt:lpstr>Diapositive 5</vt:lpstr>
      <vt:lpstr>إِنَّ فِي خَلْقِ السَّمَاوَاتِ وَالأَرْضِ وَاخْتِلافِ اللَّيْلِ وَالنَّهَارِ لَآيَاتٍ لِّأُولِي الأَلْبَابِ الَّذِينَ يَذْكُرُونَ اللَّهَ قِيَامًا وَقُعُودًا وَعَلَىَ جُنُوبِهِمْ وَيَتَفَكَّرُونَ فِي خَلْقِ السَّمَاوَاتِ وَالأَرْضِ رَبَّنَا مَا خَلَقْتَ هَذَا بَاطِلاً سُبْحَانَكَ فَقِنَا عَذَابَ النَّارِ </vt:lpstr>
      <vt:lpstr>Diapositive 7</vt:lpstr>
      <vt:lpstr>الإمام علي رضي الله عنه: كيف عرفت ربك ؟ قال: عرفت ربي بربي، أي من خلال آيات ربي، وعرفت مراد ربي بمحمد صلى الله عليه وسلم</vt:lpstr>
      <vt:lpstr>Diapositive 9</vt:lpstr>
      <vt:lpstr>Diapositive 10</vt:lpstr>
      <vt:lpstr>معنى التفكر</vt:lpstr>
      <vt:lpstr>Diapositive 12</vt:lpstr>
      <vt:lpstr>Diapositive 13</vt:lpstr>
      <vt:lpstr>Diapositive 14</vt:lpstr>
      <vt:lpstr>Diapositive 15</vt:lpstr>
      <vt:lpstr>" تفكروا في آلاء الله ولا تفكروا في ذاته، فإنكم لن تقدروا" </vt:lpstr>
      <vt:lpstr>مجالات التفكر</vt:lpstr>
      <vt:lpstr>Diapositive 18</vt:lpstr>
      <vt:lpstr>Diapositive 19</vt:lpstr>
      <vt:lpstr>Diapositive 20</vt:lpstr>
      <vt:lpstr>اللَّهُ الَّذِي خَلَقَ سَبْعَ سَمَاوَاتٍ وَمِنَ الأَرْضِ مِثْلَهُنَّ يَتَنَزَّلُ الأَمْرُ بَيْنَهُنَّ لِتَعْلَمُوا أَنَّ اللَّهَ عَلَى كُلِّ شَيْءٍ قَدِيرٌ وَأَنَّ اللَّهَ قَدْ أَحَاطَ بِكُلِّ شَيْءٍ عِلْمًا</vt:lpstr>
      <vt:lpstr>خُذُوهُ فَغُلُّوهُ ثُمَّ الْجَحِيمَ صَلُّوهُ ثُمَّ فِي سِلْسِلَةٍ ذَرْعُهَا سَبْعُونَ ذِرَاعًا فَاسْلُكُوهُ إِنَّهُ كَانَ لا يُؤْمِنُ بِاللَّهِ الْعَظِيمِ</vt:lpstr>
      <vt:lpstr>ما هو طريق التفكر وكيف يتحقق؟ </vt:lpstr>
      <vt:lpstr>Diapositive 24</vt:lpstr>
      <vt:lpstr>Diapositive 25</vt:lpstr>
      <vt:lpstr>وَفِي أَنفُسِكُمْ أَفَلا تُبْصِرُونَ</vt:lpstr>
      <vt:lpstr>مُتَّكِئِينَ عَلَى رَفْرَفٍ خُضْرٍ وَعَبْقَرِيٍّ حِسَانٍ</vt:lpstr>
      <vt:lpstr>Diapositive 28</vt:lpstr>
      <vt:lpstr>Diapositive 29</vt:lpstr>
      <vt:lpstr>سَنُرِيهِمْ آَيَاتِنَا فِي الْآَفَاقِ وَفِي أَنْفُسِهِمْ حَتَّى يَتَبَيَّنَ لَهُمْ أَنَّهُ الْحَقُّ أَوَلَمْ يَكْفِ بِرَبِّكَ أَنَّهُ عَلَى كُلِّ شَيْءٍ شَهِيدٌ</vt:lpstr>
      <vt:lpstr>Diapositive 31</vt:lpstr>
      <vt:lpstr>Diapositive 32</vt:lpstr>
      <vt:lpstr>Diapositive 33</vt:lpstr>
      <vt:lpstr>Diapositive 34</vt:lpstr>
      <vt:lpstr>صُنْعَ اللَّهِ الَّذِي أَتْقَنَ كُلَّ شَيْءٍ</vt:lpstr>
      <vt:lpstr>قَالَ رَبُّنَا الَّذِي أَعْطَى كُلَّ شَيْءٍ خَلْقَهُ ثُمَّ هَدَى</vt:lpstr>
      <vt:lpstr>Diapositive 37</vt:lpstr>
      <vt:lpstr>Diapositive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oscar</dc:creator>
  <cp:lastModifiedBy>oscar</cp:lastModifiedBy>
  <cp:revision>142</cp:revision>
  <dcterms:created xsi:type="dcterms:W3CDTF">2012-04-13T11:23:00Z</dcterms:created>
  <dcterms:modified xsi:type="dcterms:W3CDTF">2012-04-23T16:07:09Z</dcterms:modified>
</cp:coreProperties>
</file>