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ar-M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59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M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72A4AD-C941-4F7D-AB38-93AFC8F1CEA6}" type="datetimeFigureOut">
              <a:rPr lang="ar-MA" smtClean="0"/>
              <a:pPr/>
              <a:t>19-10-1433</a:t>
            </a:fld>
            <a:endParaRPr lang="ar-M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M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M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F73EF21-56AD-4D5B-B6C4-A0D9DDD6C7EC}" type="slidenum">
              <a:rPr lang="ar-MA" smtClean="0"/>
              <a:pPr/>
              <a:t>‹N°›</a:t>
            </a:fld>
            <a:endParaRPr lang="ar-M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M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EF21-56AD-4D5B-B6C4-A0D9DDD6C7EC}" type="slidenum">
              <a:rPr lang="ar-MA" smtClean="0"/>
              <a:pPr/>
              <a:t>3</a:t>
            </a:fld>
            <a:endParaRPr lang="ar-M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ar-M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ar-M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525-340E-4202-B251-48081309E3D0}" type="datetimeFigureOut">
              <a:rPr lang="ar-MA" smtClean="0"/>
              <a:pPr/>
              <a:t>19-10-1433</a:t>
            </a:fld>
            <a:endParaRPr lang="ar-M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34AD-96A2-4FC6-8E54-EE787A3BE266}" type="slidenum">
              <a:rPr lang="ar-MA" smtClean="0"/>
              <a:pPr/>
              <a:t>‹N°›</a:t>
            </a:fld>
            <a:endParaRPr lang="ar-M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M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525-340E-4202-B251-48081309E3D0}" type="datetimeFigureOut">
              <a:rPr lang="ar-MA" smtClean="0"/>
              <a:pPr/>
              <a:t>19-10-1433</a:t>
            </a:fld>
            <a:endParaRPr lang="ar-M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34AD-96A2-4FC6-8E54-EE787A3BE266}" type="slidenum">
              <a:rPr lang="ar-MA" smtClean="0"/>
              <a:pPr/>
              <a:t>‹N°›</a:t>
            </a:fld>
            <a:endParaRPr lang="ar-M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ar-M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525-340E-4202-B251-48081309E3D0}" type="datetimeFigureOut">
              <a:rPr lang="ar-MA" smtClean="0"/>
              <a:pPr/>
              <a:t>19-10-1433</a:t>
            </a:fld>
            <a:endParaRPr lang="ar-M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34AD-96A2-4FC6-8E54-EE787A3BE266}" type="slidenum">
              <a:rPr lang="ar-MA" smtClean="0"/>
              <a:pPr/>
              <a:t>‹N°›</a:t>
            </a:fld>
            <a:endParaRPr lang="ar-M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M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525-340E-4202-B251-48081309E3D0}" type="datetimeFigureOut">
              <a:rPr lang="ar-MA" smtClean="0"/>
              <a:pPr/>
              <a:t>19-10-1433</a:t>
            </a:fld>
            <a:endParaRPr lang="ar-M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34AD-96A2-4FC6-8E54-EE787A3BE266}" type="slidenum">
              <a:rPr lang="ar-MA" smtClean="0"/>
              <a:pPr/>
              <a:t>‹N°›</a:t>
            </a:fld>
            <a:endParaRPr lang="ar-M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ar-M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525-340E-4202-B251-48081309E3D0}" type="datetimeFigureOut">
              <a:rPr lang="ar-MA" smtClean="0"/>
              <a:pPr/>
              <a:t>19-10-1433</a:t>
            </a:fld>
            <a:endParaRPr lang="ar-M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34AD-96A2-4FC6-8E54-EE787A3BE266}" type="slidenum">
              <a:rPr lang="ar-MA" smtClean="0"/>
              <a:pPr/>
              <a:t>‹N°›</a:t>
            </a:fld>
            <a:endParaRPr lang="ar-M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M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525-340E-4202-B251-48081309E3D0}" type="datetimeFigureOut">
              <a:rPr lang="ar-MA" smtClean="0"/>
              <a:pPr/>
              <a:t>19-10-1433</a:t>
            </a:fld>
            <a:endParaRPr lang="ar-M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34AD-96A2-4FC6-8E54-EE787A3BE266}" type="slidenum">
              <a:rPr lang="ar-MA" smtClean="0"/>
              <a:pPr/>
              <a:t>‹N°›</a:t>
            </a:fld>
            <a:endParaRPr lang="ar-M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ar-M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525-340E-4202-B251-48081309E3D0}" type="datetimeFigureOut">
              <a:rPr lang="ar-MA" smtClean="0"/>
              <a:pPr/>
              <a:t>19-10-1433</a:t>
            </a:fld>
            <a:endParaRPr lang="ar-M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34AD-96A2-4FC6-8E54-EE787A3BE266}" type="slidenum">
              <a:rPr lang="ar-MA" smtClean="0"/>
              <a:pPr/>
              <a:t>‹N°›</a:t>
            </a:fld>
            <a:endParaRPr lang="ar-M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M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525-340E-4202-B251-48081309E3D0}" type="datetimeFigureOut">
              <a:rPr lang="ar-MA" smtClean="0"/>
              <a:pPr/>
              <a:t>19-10-1433</a:t>
            </a:fld>
            <a:endParaRPr lang="ar-M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34AD-96A2-4FC6-8E54-EE787A3BE266}" type="slidenum">
              <a:rPr lang="ar-MA" smtClean="0"/>
              <a:pPr/>
              <a:t>‹N°›</a:t>
            </a:fld>
            <a:endParaRPr lang="ar-M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525-340E-4202-B251-48081309E3D0}" type="datetimeFigureOut">
              <a:rPr lang="ar-MA" smtClean="0"/>
              <a:pPr/>
              <a:t>19-10-1433</a:t>
            </a:fld>
            <a:endParaRPr lang="ar-M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34AD-96A2-4FC6-8E54-EE787A3BE266}" type="slidenum">
              <a:rPr lang="ar-MA" smtClean="0"/>
              <a:pPr/>
              <a:t>‹N°›</a:t>
            </a:fld>
            <a:endParaRPr lang="ar-M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ar-M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525-340E-4202-B251-48081309E3D0}" type="datetimeFigureOut">
              <a:rPr lang="ar-MA" smtClean="0"/>
              <a:pPr/>
              <a:t>19-10-1433</a:t>
            </a:fld>
            <a:endParaRPr lang="ar-M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34AD-96A2-4FC6-8E54-EE787A3BE266}" type="slidenum">
              <a:rPr lang="ar-MA" smtClean="0"/>
              <a:pPr/>
              <a:t>‹N°›</a:t>
            </a:fld>
            <a:endParaRPr lang="ar-M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ar-M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M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525-340E-4202-B251-48081309E3D0}" type="datetimeFigureOut">
              <a:rPr lang="ar-MA" smtClean="0"/>
              <a:pPr/>
              <a:t>19-10-1433</a:t>
            </a:fld>
            <a:endParaRPr lang="ar-M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34AD-96A2-4FC6-8E54-EE787A3BE266}" type="slidenum">
              <a:rPr lang="ar-MA" smtClean="0"/>
              <a:pPr/>
              <a:t>‹N°›</a:t>
            </a:fld>
            <a:endParaRPr lang="ar-M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ar-M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4E525-340E-4202-B251-48081309E3D0}" type="datetimeFigureOut">
              <a:rPr lang="ar-MA" smtClean="0"/>
              <a:pPr/>
              <a:t>19-10-1433</a:t>
            </a:fld>
            <a:endParaRPr lang="ar-M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M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F34AD-96A2-4FC6-8E54-EE787A3BE266}" type="slidenum">
              <a:rPr lang="ar-MA" smtClean="0"/>
              <a:pPr/>
              <a:t>‹N°›</a:t>
            </a:fld>
            <a:endParaRPr lang="ar-M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M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M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4714876" y="1214423"/>
            <a:ext cx="4071966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MA" sz="2800" dirty="0" smtClean="0">
                <a:solidFill>
                  <a:schemeClr val="bg1"/>
                </a:solidFill>
              </a:rPr>
              <a:t>جمعية سراج للأعمال الاجتماعية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ar-MA" sz="2800" dirty="0" smtClean="0">
                <a:solidFill>
                  <a:schemeClr val="bg1"/>
                </a:solidFill>
              </a:rPr>
              <a:t>فرع الدار البيضاء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ar-MA" dirty="0"/>
          </a:p>
        </p:txBody>
      </p:sp>
      <p:sp>
        <p:nvSpPr>
          <p:cNvPr id="6" name="ZoneTexte 5"/>
          <p:cNvSpPr txBox="1"/>
          <p:nvPr/>
        </p:nvSpPr>
        <p:spPr>
          <a:xfrm>
            <a:off x="1000100" y="2928934"/>
            <a:ext cx="4429156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MA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ngsanaUPC" pitchFamily="18" charset="-34"/>
                <a:cs typeface="Arabic Transparent" pitchFamily="2" charset="-78"/>
              </a:rPr>
              <a:t>لا يحزن صاحب القرآن </a:t>
            </a:r>
            <a:endParaRPr lang="en-US" sz="40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ngsanaUPC" pitchFamily="18" charset="-34"/>
              <a:cs typeface="Arabic Transparent" pitchFamily="2" charset="-78"/>
            </a:endParaRPr>
          </a:p>
          <a:p>
            <a:endParaRPr lang="ar-MA" dirty="0"/>
          </a:p>
        </p:txBody>
      </p:sp>
      <p:sp>
        <p:nvSpPr>
          <p:cNvPr id="7" name="ZoneTexte 6"/>
          <p:cNvSpPr txBox="1"/>
          <p:nvPr/>
        </p:nvSpPr>
        <p:spPr>
          <a:xfrm>
            <a:off x="71406" y="5429264"/>
            <a:ext cx="32861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MA" sz="2800" dirty="0" smtClean="0">
                <a:solidFill>
                  <a:schemeClr val="bg2">
                    <a:lumMod val="10000"/>
                  </a:schemeClr>
                </a:solidFill>
              </a:rPr>
              <a:t>البيضاء </a:t>
            </a:r>
            <a:r>
              <a:rPr lang="ar-MA" sz="2400" dirty="0" smtClean="0">
                <a:solidFill>
                  <a:schemeClr val="bg2">
                    <a:lumMod val="10000"/>
                  </a:schemeClr>
                </a:solidFill>
              </a:rPr>
              <a:t>28 </a:t>
            </a:r>
            <a:r>
              <a:rPr lang="ar-MA" sz="2400" dirty="0" err="1" smtClean="0">
                <a:solidFill>
                  <a:schemeClr val="bg2">
                    <a:lumMod val="10000"/>
                  </a:schemeClr>
                </a:solidFill>
              </a:rPr>
              <a:t>يوليوز</a:t>
            </a:r>
            <a:r>
              <a:rPr lang="ar-MA" sz="2400" dirty="0" smtClean="0">
                <a:solidFill>
                  <a:schemeClr val="bg2">
                    <a:lumMod val="10000"/>
                  </a:schemeClr>
                </a:solidFill>
              </a:rPr>
              <a:t> 2012</a:t>
            </a:r>
            <a:r>
              <a:rPr lang="ar-MA" sz="2400" dirty="0" smtClean="0"/>
              <a:t>  </a:t>
            </a:r>
            <a:endParaRPr lang="ar-MA" sz="2400" dirty="0"/>
          </a:p>
        </p:txBody>
      </p:sp>
      <p:pic>
        <p:nvPicPr>
          <p:cNvPr id="8" name="Picture 5" descr="1010101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6858">
            <a:off x="5798960" y="2647886"/>
            <a:ext cx="1981253" cy="259383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500694" y="214290"/>
            <a:ext cx="33575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MA" sz="3600" b="1" dirty="0" smtClean="0">
                <a:solidFill>
                  <a:srgbClr val="485925"/>
                </a:solidFill>
              </a:rPr>
              <a:t>واجبك اتجاه</a:t>
            </a:r>
            <a:r>
              <a:rPr lang="fr-FR" sz="3600" b="1" dirty="0" smtClean="0">
                <a:solidFill>
                  <a:srgbClr val="485925"/>
                </a:solidFill>
              </a:rPr>
              <a:t> </a:t>
            </a:r>
            <a:r>
              <a:rPr lang="ar-SA" sz="3600" b="1" dirty="0" smtClean="0">
                <a:solidFill>
                  <a:srgbClr val="485925"/>
                </a:solidFill>
              </a:rPr>
              <a:t>القرآن</a:t>
            </a:r>
            <a:r>
              <a:rPr lang="fr-FR" sz="3600" b="1" dirty="0" smtClean="0">
                <a:solidFill>
                  <a:srgbClr val="485925"/>
                </a:solidFill>
              </a:rPr>
              <a:t>   </a:t>
            </a:r>
            <a:endParaRPr lang="ar-MA" sz="3600" b="1" dirty="0">
              <a:solidFill>
                <a:srgbClr val="485925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85786" y="1071546"/>
            <a:ext cx="8001056" cy="6124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2060"/>
                </a:solidFill>
              </a:rPr>
              <a:t>العمل</a:t>
            </a:r>
            <a:r>
              <a:rPr lang="ar-MA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 err="1" smtClean="0">
                <a:solidFill>
                  <a:srgbClr val="002060"/>
                </a:solidFill>
              </a:rPr>
              <a:t>به</a:t>
            </a:r>
            <a:r>
              <a:rPr lang="ar-MA" sz="2800" b="1" dirty="0" smtClean="0">
                <a:solidFill>
                  <a:srgbClr val="002060"/>
                </a:solidFill>
              </a:rPr>
              <a:t> </a:t>
            </a:r>
            <a:r>
              <a:rPr lang="ar-SA" sz="2800" dirty="0" smtClean="0"/>
              <a:t>ابن</a:t>
            </a:r>
            <a:r>
              <a:rPr lang="ar-MA" sz="2800" dirty="0" smtClean="0"/>
              <a:t> </a:t>
            </a:r>
            <a:r>
              <a:rPr lang="ar-SA" sz="2800" dirty="0" smtClean="0"/>
              <a:t>عمر</a:t>
            </a:r>
            <a:r>
              <a:rPr lang="ar-MA" sz="2800" dirty="0" smtClean="0"/>
              <a:t> </a:t>
            </a:r>
            <a:r>
              <a:rPr lang="ar-SA" sz="2800" dirty="0" smtClean="0"/>
              <a:t>كانت</a:t>
            </a:r>
            <a:r>
              <a:rPr lang="ar-MA" sz="2800" dirty="0" smtClean="0"/>
              <a:t> </a:t>
            </a:r>
            <a:r>
              <a:rPr lang="ar-SA" sz="2800" dirty="0" smtClean="0"/>
              <a:t>عنده</a:t>
            </a:r>
            <a:r>
              <a:rPr lang="ar-MA" sz="2800" dirty="0" smtClean="0"/>
              <a:t> </a:t>
            </a:r>
            <a:r>
              <a:rPr lang="ar-SA" sz="2800" dirty="0" smtClean="0"/>
              <a:t>جاريه</a:t>
            </a:r>
            <a:r>
              <a:rPr lang="ar-MA" sz="2800" dirty="0" smtClean="0"/>
              <a:t> </a:t>
            </a:r>
            <a:r>
              <a:rPr lang="ar-SA" sz="2800" dirty="0" smtClean="0"/>
              <a:t>روميه</a:t>
            </a:r>
            <a:r>
              <a:rPr lang="ar-MA" sz="2800" dirty="0" smtClean="0"/>
              <a:t> </a:t>
            </a:r>
            <a:r>
              <a:rPr lang="ar-SA" sz="2800" dirty="0" smtClean="0"/>
              <a:t>وكانت</a:t>
            </a:r>
            <a:r>
              <a:rPr lang="ar-MA" sz="2800" dirty="0" smtClean="0"/>
              <a:t> </a:t>
            </a:r>
            <a:r>
              <a:rPr lang="ar-SA" sz="2800" dirty="0" smtClean="0"/>
              <a:t>من</a:t>
            </a:r>
            <a:r>
              <a:rPr lang="ar-MA" sz="2800" dirty="0" smtClean="0"/>
              <a:t> </a:t>
            </a:r>
            <a:r>
              <a:rPr lang="ar-SA" sz="2800" dirty="0" smtClean="0"/>
              <a:t>أحب</a:t>
            </a:r>
            <a:r>
              <a:rPr lang="ar-MA" sz="2800" dirty="0" smtClean="0"/>
              <a:t> </a:t>
            </a:r>
            <a:r>
              <a:rPr lang="ar-SA" sz="2800" dirty="0" smtClean="0"/>
              <a:t>الناس</a:t>
            </a:r>
            <a:r>
              <a:rPr lang="ar-MA" sz="2800" dirty="0" smtClean="0"/>
              <a:t> </a:t>
            </a:r>
            <a:r>
              <a:rPr lang="ar-SA" sz="2800" dirty="0" smtClean="0"/>
              <a:t>إليه</a:t>
            </a:r>
            <a:r>
              <a:rPr lang="ar-MA" sz="2800" dirty="0" smtClean="0"/>
              <a:t> </a:t>
            </a:r>
            <a:r>
              <a:rPr lang="ar-SA" sz="2800" dirty="0" smtClean="0"/>
              <a:t>فلما</a:t>
            </a:r>
            <a:r>
              <a:rPr lang="ar-MA" sz="2800" dirty="0" smtClean="0"/>
              <a:t> </a:t>
            </a:r>
            <a:r>
              <a:rPr lang="ar-SA" sz="2800" dirty="0" smtClean="0"/>
              <a:t>نزلت</a:t>
            </a:r>
            <a:r>
              <a:rPr lang="ar-MA" sz="2800" dirty="0" smtClean="0"/>
              <a:t> </a:t>
            </a:r>
            <a:r>
              <a:rPr lang="ar-SA" sz="2800" dirty="0" smtClean="0"/>
              <a:t>الآية</a:t>
            </a:r>
            <a:r>
              <a:rPr lang="ar-MA" sz="2800" dirty="0" smtClean="0"/>
              <a:t> </a:t>
            </a:r>
            <a:r>
              <a:rPr lang="ar-MA" sz="2800" dirty="0" smtClean="0">
                <a:solidFill>
                  <a:srgbClr val="C00000"/>
                </a:solidFill>
              </a:rPr>
              <a:t>( </a:t>
            </a:r>
            <a:r>
              <a:rPr lang="ar-SA" sz="2800" dirty="0" smtClean="0">
                <a:solidFill>
                  <a:srgbClr val="C00000"/>
                </a:solidFill>
              </a:rPr>
              <a:t>لَن</a:t>
            </a:r>
            <a:r>
              <a:rPr lang="ar-MA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تَنَالُواْ</a:t>
            </a:r>
            <a:r>
              <a:rPr lang="ar-MA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الْبِرَّ</a:t>
            </a:r>
            <a:r>
              <a:rPr lang="ar-MA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حَتَّى</a:t>
            </a:r>
            <a:r>
              <a:rPr lang="ar-MA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تُنفِقُوا</a:t>
            </a:r>
            <a:r>
              <a:rPr lang="ar-MA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ْمِمَّا</a:t>
            </a:r>
            <a:r>
              <a:rPr lang="ar-MA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تُحِبُّونَ </a:t>
            </a:r>
            <a:r>
              <a:rPr lang="ar-MA" sz="2800" dirty="0" smtClean="0">
                <a:solidFill>
                  <a:srgbClr val="C00000"/>
                </a:solidFill>
              </a:rPr>
              <a:t>)</a:t>
            </a:r>
            <a:r>
              <a:rPr lang="ar-MA" sz="2800" dirty="0" smtClean="0"/>
              <a:t> </a:t>
            </a:r>
            <a:r>
              <a:rPr lang="ar-SA" sz="2800" dirty="0" smtClean="0"/>
              <a:t>قال</a:t>
            </a:r>
            <a:r>
              <a:rPr lang="ar-MA" sz="2800" dirty="0" smtClean="0"/>
              <a:t> </a:t>
            </a:r>
            <a:r>
              <a:rPr lang="ar-SA" sz="2800" dirty="0" smtClean="0"/>
              <a:t>هي</a:t>
            </a:r>
            <a:r>
              <a:rPr lang="ar-MA" sz="2800" dirty="0" smtClean="0"/>
              <a:t> </a:t>
            </a:r>
            <a:r>
              <a:rPr lang="ar-SA" sz="2800" dirty="0" smtClean="0"/>
              <a:t>حرة</a:t>
            </a:r>
            <a:r>
              <a:rPr lang="ar-MA" sz="2800" dirty="0" smtClean="0"/>
              <a:t> </a:t>
            </a:r>
            <a:r>
              <a:rPr lang="ar-SA" sz="2800" dirty="0" smtClean="0"/>
              <a:t>لوجه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وكان</a:t>
            </a:r>
            <a:r>
              <a:rPr lang="ar-MA" sz="2800" dirty="0" smtClean="0"/>
              <a:t> </a:t>
            </a:r>
            <a:r>
              <a:rPr lang="ar-SA" sz="2800" dirty="0" smtClean="0"/>
              <a:t>يمكنه</a:t>
            </a:r>
            <a:r>
              <a:rPr lang="ar-MA" sz="2800" dirty="0" smtClean="0"/>
              <a:t> </a:t>
            </a:r>
            <a:r>
              <a:rPr lang="ar-SA" sz="2800" dirty="0" smtClean="0"/>
              <a:t>أن</a:t>
            </a:r>
            <a:r>
              <a:rPr lang="ar-MA" sz="2800" dirty="0" smtClean="0"/>
              <a:t> </a:t>
            </a:r>
            <a:r>
              <a:rPr lang="ar-SA" sz="2800" dirty="0" smtClean="0"/>
              <a:t>يتزوجها</a:t>
            </a:r>
            <a:r>
              <a:rPr lang="ar-MA" sz="2800" dirty="0" smtClean="0"/>
              <a:t> </a:t>
            </a:r>
            <a:r>
              <a:rPr lang="ar-SA" sz="2800" dirty="0" smtClean="0"/>
              <a:t>و</a:t>
            </a:r>
            <a:r>
              <a:rPr lang="ar-MA" sz="2800" dirty="0" smtClean="0"/>
              <a:t> </a:t>
            </a:r>
            <a:r>
              <a:rPr lang="ar-SA" sz="2800" dirty="0" err="1" smtClean="0"/>
              <a:t>يثلج</a:t>
            </a:r>
            <a:r>
              <a:rPr lang="ar-MA" sz="2800" dirty="0" smtClean="0"/>
              <a:t> </a:t>
            </a:r>
            <a:r>
              <a:rPr lang="ar-SA" sz="2800" dirty="0" smtClean="0"/>
              <a:t>ذلك</a:t>
            </a:r>
            <a:r>
              <a:rPr lang="ar-MA" sz="2800" dirty="0" smtClean="0"/>
              <a:t> </a:t>
            </a:r>
            <a:r>
              <a:rPr lang="ar-SA" sz="2800" dirty="0" smtClean="0"/>
              <a:t>صدرها</a:t>
            </a:r>
            <a:r>
              <a:rPr lang="ar-MA" sz="2800" dirty="0" smtClean="0"/>
              <a:t> </a:t>
            </a:r>
            <a:r>
              <a:rPr lang="ar-SA" sz="2800" dirty="0" smtClean="0"/>
              <a:t>ولكن</a:t>
            </a:r>
            <a:r>
              <a:rPr lang="ar-MA" sz="2800" dirty="0" smtClean="0"/>
              <a:t> </a:t>
            </a:r>
            <a:r>
              <a:rPr lang="ar-SA" sz="2800" dirty="0" smtClean="0"/>
              <a:t>ابن</a:t>
            </a:r>
            <a:r>
              <a:rPr lang="ar-MA" sz="2800" dirty="0" smtClean="0"/>
              <a:t> </a:t>
            </a:r>
            <a:r>
              <a:rPr lang="ar-SA" sz="2800" dirty="0" smtClean="0"/>
              <a:t>عمر</a:t>
            </a:r>
            <a:r>
              <a:rPr lang="ar-MA" sz="2800" dirty="0" smtClean="0"/>
              <a:t> </a:t>
            </a:r>
            <a:r>
              <a:rPr lang="ar-SA" sz="2800" dirty="0" smtClean="0"/>
              <a:t>جعلها</a:t>
            </a:r>
            <a:r>
              <a:rPr lang="ar-MA" sz="2800" dirty="0" smtClean="0"/>
              <a:t> </a:t>
            </a:r>
            <a:r>
              <a:rPr lang="ar-SA" sz="2800" dirty="0" smtClean="0"/>
              <a:t>لله</a:t>
            </a:r>
            <a:r>
              <a:rPr lang="ar-MA" sz="2800" dirty="0" smtClean="0"/>
              <a:t> </a:t>
            </a:r>
            <a:r>
              <a:rPr lang="ar-SA" sz="2800" dirty="0" smtClean="0"/>
              <a:t>لا</a:t>
            </a:r>
            <a:r>
              <a:rPr lang="ar-MA" sz="2800" dirty="0" smtClean="0"/>
              <a:t> </a:t>
            </a:r>
            <a:r>
              <a:rPr lang="ar-SA" sz="2800" dirty="0" smtClean="0"/>
              <a:t>رجعه</a:t>
            </a:r>
            <a:r>
              <a:rPr lang="ar-MA" sz="2800" dirty="0" smtClean="0"/>
              <a:t> </a:t>
            </a:r>
            <a:r>
              <a:rPr lang="ar-SA" sz="2800" dirty="0" smtClean="0"/>
              <a:t>فيها</a:t>
            </a:r>
            <a:r>
              <a:rPr lang="fr-FR" sz="2800" dirty="0" smtClean="0"/>
              <a:t>.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ar-MA" sz="2800" dirty="0" smtClean="0"/>
              <a:t> </a:t>
            </a:r>
            <a:r>
              <a:rPr lang="ar-SA" sz="2800" dirty="0" smtClean="0"/>
              <a:t>يقول</a:t>
            </a:r>
            <a:r>
              <a:rPr lang="ar-MA" sz="2800" dirty="0" smtClean="0"/>
              <a:t> </a:t>
            </a:r>
            <a:r>
              <a:rPr lang="ar-SA" sz="2800" dirty="0" smtClean="0"/>
              <a:t>الحسن</a:t>
            </a:r>
            <a:r>
              <a:rPr lang="ar-MA" sz="2800" dirty="0" smtClean="0"/>
              <a:t> </a:t>
            </a:r>
            <a:r>
              <a:rPr lang="ar-SA" sz="2800" dirty="0" smtClean="0"/>
              <a:t>البصري: إن</a:t>
            </a:r>
            <a:r>
              <a:rPr lang="ar-MA" sz="2800" dirty="0" smtClean="0"/>
              <a:t> </a:t>
            </a:r>
            <a:r>
              <a:rPr lang="ar-SA" sz="2800" dirty="0" smtClean="0"/>
              <a:t>من</a:t>
            </a:r>
            <a:r>
              <a:rPr lang="ar-MA" sz="2800" dirty="0" smtClean="0"/>
              <a:t> </a:t>
            </a:r>
            <a:r>
              <a:rPr lang="ar-SA" sz="2800" dirty="0" smtClean="0"/>
              <a:t>كان</a:t>
            </a:r>
            <a:r>
              <a:rPr lang="ar-MA" sz="2800" dirty="0" smtClean="0"/>
              <a:t> </a:t>
            </a:r>
            <a:r>
              <a:rPr lang="ar-SA" sz="2800" dirty="0" smtClean="0"/>
              <a:t>قبلكم</a:t>
            </a:r>
            <a:r>
              <a:rPr lang="ar-MA" sz="2800" dirty="0" smtClean="0"/>
              <a:t> </a:t>
            </a:r>
            <a:r>
              <a:rPr lang="ar-SA" sz="2800" dirty="0" smtClean="0"/>
              <a:t>رأوا</a:t>
            </a:r>
            <a:r>
              <a:rPr lang="ar-MA" sz="2800" dirty="0" smtClean="0"/>
              <a:t> </a:t>
            </a:r>
            <a:r>
              <a:rPr lang="ar-SA" sz="2800" dirty="0" smtClean="0"/>
              <a:t>القرآن</a:t>
            </a:r>
            <a:r>
              <a:rPr lang="ar-MA" sz="2800" dirty="0" smtClean="0"/>
              <a:t> </a:t>
            </a:r>
            <a:r>
              <a:rPr lang="ar-SA" sz="2800" dirty="0" smtClean="0"/>
              <a:t>رسائل</a:t>
            </a:r>
            <a:r>
              <a:rPr lang="ar-MA" sz="2800" dirty="0" smtClean="0"/>
              <a:t> </a:t>
            </a:r>
            <a:r>
              <a:rPr lang="ar-SA" sz="2800" dirty="0" smtClean="0"/>
              <a:t>من</a:t>
            </a:r>
            <a:r>
              <a:rPr lang="ar-MA" sz="2800" dirty="0" smtClean="0"/>
              <a:t> </a:t>
            </a:r>
            <a:r>
              <a:rPr lang="ar-SA" sz="2800" dirty="0" smtClean="0"/>
              <a:t>ربهم</a:t>
            </a:r>
            <a:r>
              <a:rPr lang="ar-MA" sz="2800" dirty="0" smtClean="0"/>
              <a:t> </a:t>
            </a:r>
            <a:r>
              <a:rPr lang="ar-SA" sz="2800" dirty="0" smtClean="0"/>
              <a:t>فكانوا</a:t>
            </a:r>
            <a:r>
              <a:rPr lang="ar-MA" sz="2800" dirty="0" smtClean="0"/>
              <a:t> </a:t>
            </a:r>
            <a:r>
              <a:rPr lang="ar-SA" sz="2800" dirty="0" smtClean="0"/>
              <a:t>يتدبرونها</a:t>
            </a:r>
            <a:r>
              <a:rPr lang="ar-MA" sz="2800" dirty="0" smtClean="0"/>
              <a:t> </a:t>
            </a:r>
            <a:r>
              <a:rPr lang="ar-SA" sz="2800" dirty="0" smtClean="0"/>
              <a:t>بالليل</a:t>
            </a:r>
            <a:r>
              <a:rPr lang="ar-MA" sz="2800" dirty="0" smtClean="0"/>
              <a:t> </a:t>
            </a:r>
            <a:r>
              <a:rPr lang="ar-SA" sz="2800" dirty="0" smtClean="0"/>
              <a:t>وينفذونها</a:t>
            </a:r>
            <a:r>
              <a:rPr lang="ar-MA" sz="2800" dirty="0" smtClean="0"/>
              <a:t> </a:t>
            </a:r>
            <a:r>
              <a:rPr lang="ar-SA" sz="2800" dirty="0" smtClean="0"/>
              <a:t>بالنهار</a:t>
            </a:r>
            <a:r>
              <a:rPr lang="ar-MA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ar-MA" sz="2800" dirty="0" smtClean="0"/>
          </a:p>
          <a:p>
            <a:r>
              <a:rPr lang="ar-MA" sz="2800" b="1" dirty="0" smtClean="0">
                <a:solidFill>
                  <a:srgbClr val="002060"/>
                </a:solidFill>
              </a:rPr>
              <a:t>حفظ حروفه  </a:t>
            </a:r>
            <a:r>
              <a:rPr lang="ar-SA" sz="2800" dirty="0" smtClean="0"/>
              <a:t>قيل</a:t>
            </a:r>
            <a:r>
              <a:rPr lang="ar-MA" sz="2800" dirty="0" smtClean="0"/>
              <a:t> </a:t>
            </a:r>
            <a:r>
              <a:rPr lang="ar-SA" sz="2800" dirty="0" smtClean="0"/>
              <a:t>لابن</a:t>
            </a:r>
            <a:r>
              <a:rPr lang="ar-MA" sz="2800" dirty="0" smtClean="0"/>
              <a:t> </a:t>
            </a:r>
            <a:r>
              <a:rPr lang="ar-SA" sz="2800" dirty="0" smtClean="0"/>
              <a:t>مسعود: إنا</a:t>
            </a:r>
            <a:r>
              <a:rPr lang="ar-MA" sz="2800" dirty="0" smtClean="0"/>
              <a:t> </a:t>
            </a:r>
            <a:r>
              <a:rPr lang="ar-SA" sz="2800" dirty="0" smtClean="0"/>
              <a:t>صعب</a:t>
            </a:r>
            <a:r>
              <a:rPr lang="ar-MA" sz="2800" dirty="0" smtClean="0"/>
              <a:t> </a:t>
            </a:r>
            <a:r>
              <a:rPr lang="ar-SA" sz="2800" dirty="0" smtClean="0"/>
              <a:t>علينا</a:t>
            </a:r>
            <a:r>
              <a:rPr lang="ar-MA" sz="2800" dirty="0" smtClean="0"/>
              <a:t> </a:t>
            </a:r>
            <a:r>
              <a:rPr lang="ar-SA" sz="2800" dirty="0" smtClean="0"/>
              <a:t>حفظ</a:t>
            </a:r>
            <a:r>
              <a:rPr lang="ar-MA" sz="2800" dirty="0" smtClean="0"/>
              <a:t> </a:t>
            </a:r>
            <a:r>
              <a:rPr lang="ar-SA" sz="2800" dirty="0" smtClean="0"/>
              <a:t>ألفاظ</a:t>
            </a:r>
            <a:r>
              <a:rPr lang="ar-MA" sz="2800" dirty="0" smtClean="0"/>
              <a:t> </a:t>
            </a:r>
            <a:r>
              <a:rPr lang="ar-SA" sz="2800" dirty="0" smtClean="0"/>
              <a:t>القرآن</a:t>
            </a:r>
            <a:r>
              <a:rPr lang="ar-MA" sz="2800" dirty="0" smtClean="0"/>
              <a:t> </a:t>
            </a:r>
            <a:r>
              <a:rPr lang="ar-SA" sz="2800" dirty="0" smtClean="0"/>
              <a:t>وسهل</a:t>
            </a:r>
            <a:r>
              <a:rPr lang="ar-MA" sz="2800" dirty="0" smtClean="0"/>
              <a:t> </a:t>
            </a:r>
            <a:r>
              <a:rPr lang="ar-SA" sz="2800" dirty="0" smtClean="0"/>
              <a:t>علينا</a:t>
            </a:r>
            <a:r>
              <a:rPr lang="ar-MA" sz="2800" dirty="0" smtClean="0"/>
              <a:t> </a:t>
            </a:r>
            <a:r>
              <a:rPr lang="ar-SA" sz="2800" dirty="0" smtClean="0"/>
              <a:t>العمل</a:t>
            </a:r>
            <a:r>
              <a:rPr lang="ar-MA" sz="2800" dirty="0" smtClean="0"/>
              <a:t> </a:t>
            </a:r>
            <a:r>
              <a:rPr lang="ar-SA" sz="2800" dirty="0" err="1" smtClean="0"/>
              <a:t>به</a:t>
            </a:r>
            <a:r>
              <a:rPr lang="ar-SA" sz="2800" dirty="0" smtClean="0"/>
              <a:t>؟</a:t>
            </a:r>
            <a:endParaRPr lang="en-US" sz="2800" dirty="0" smtClean="0"/>
          </a:p>
          <a:p>
            <a:r>
              <a:rPr lang="ar-SA" sz="2800" dirty="0" smtClean="0"/>
              <a:t>قال: ليس</a:t>
            </a:r>
            <a:r>
              <a:rPr lang="ar-MA" sz="2800" dirty="0" smtClean="0"/>
              <a:t> </a:t>
            </a:r>
            <a:r>
              <a:rPr lang="ar-SA" sz="2800" dirty="0" smtClean="0"/>
              <a:t>حفظ</a:t>
            </a:r>
            <a:r>
              <a:rPr lang="ar-MA" sz="2800" dirty="0" smtClean="0"/>
              <a:t> </a:t>
            </a:r>
            <a:r>
              <a:rPr lang="ar-SA" sz="2800" dirty="0" smtClean="0"/>
              <a:t>القرآن</a:t>
            </a:r>
            <a:r>
              <a:rPr lang="ar-MA" sz="2800" dirty="0" smtClean="0"/>
              <a:t> </a:t>
            </a:r>
            <a:r>
              <a:rPr lang="ar-SA" sz="2800" dirty="0" smtClean="0"/>
              <a:t>بحفظ</a:t>
            </a:r>
            <a:r>
              <a:rPr lang="ar-MA" sz="2800" dirty="0" smtClean="0"/>
              <a:t> </a:t>
            </a:r>
            <a:r>
              <a:rPr lang="ar-SA" sz="2800" dirty="0" smtClean="0"/>
              <a:t>الحروف</a:t>
            </a:r>
            <a:r>
              <a:rPr lang="ar-MA" sz="2800" dirty="0" smtClean="0"/>
              <a:t> </a:t>
            </a:r>
            <a:r>
              <a:rPr lang="ar-SA" sz="2800" dirty="0" smtClean="0"/>
              <a:t>ولكن</a:t>
            </a:r>
            <a:r>
              <a:rPr lang="ar-MA" sz="2800" dirty="0" smtClean="0"/>
              <a:t> </a:t>
            </a:r>
            <a:r>
              <a:rPr lang="ar-SA" sz="2800" dirty="0" smtClean="0"/>
              <a:t>إقامة</a:t>
            </a:r>
            <a:r>
              <a:rPr lang="ar-MA" sz="2800" dirty="0" smtClean="0"/>
              <a:t> </a:t>
            </a:r>
            <a:r>
              <a:rPr lang="ar-SA" sz="2800" dirty="0" smtClean="0"/>
              <a:t>حدوده</a:t>
            </a:r>
            <a:endParaRPr lang="en-US" sz="2800" dirty="0" smtClean="0"/>
          </a:p>
          <a:p>
            <a:r>
              <a:rPr lang="ar-SA" sz="2800" dirty="0" smtClean="0"/>
              <a:t>عن</a:t>
            </a:r>
            <a:r>
              <a:rPr lang="ar-MA" sz="2800" dirty="0" smtClean="0"/>
              <a:t> </a:t>
            </a:r>
            <a:r>
              <a:rPr lang="ar-SA" sz="2800" dirty="0" smtClean="0"/>
              <a:t>ابن</a:t>
            </a:r>
            <a:r>
              <a:rPr lang="ar-MA" sz="2800" dirty="0" smtClean="0"/>
              <a:t> عباس </a:t>
            </a:r>
            <a:r>
              <a:rPr lang="ar-SA" sz="2800" dirty="0" smtClean="0"/>
              <a:t>قال : القرآن</a:t>
            </a:r>
            <a:r>
              <a:rPr lang="ar-MA" sz="2800" dirty="0" smtClean="0"/>
              <a:t> </a:t>
            </a:r>
            <a:r>
              <a:rPr lang="ar-SA" sz="2800" dirty="0" smtClean="0"/>
              <a:t>كلام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فليجل</a:t>
            </a:r>
            <a:r>
              <a:rPr lang="ar-MA" sz="2800" dirty="0" smtClean="0"/>
              <a:t> </a:t>
            </a:r>
            <a:r>
              <a:rPr lang="ar-SA" sz="2800" dirty="0" smtClean="0"/>
              <a:t>صاحب</a:t>
            </a:r>
            <a:r>
              <a:rPr lang="ar-MA" sz="2800" dirty="0" smtClean="0"/>
              <a:t> </a:t>
            </a:r>
            <a:r>
              <a:rPr lang="ar-SA" sz="2800" dirty="0" smtClean="0"/>
              <a:t>القرآن</a:t>
            </a:r>
            <a:r>
              <a:rPr lang="ar-MA" sz="2800" dirty="0" smtClean="0"/>
              <a:t> </a:t>
            </a:r>
            <a:r>
              <a:rPr lang="ar-SA" sz="2800" dirty="0" smtClean="0"/>
              <a:t>ربه</a:t>
            </a:r>
            <a:r>
              <a:rPr lang="ar-MA" sz="2800" dirty="0" smtClean="0"/>
              <a:t> </a:t>
            </a:r>
            <a:r>
              <a:rPr lang="ar-SA" sz="2800" dirty="0" smtClean="0"/>
              <a:t>عن</a:t>
            </a:r>
            <a:r>
              <a:rPr lang="ar-MA" sz="2800" dirty="0" smtClean="0"/>
              <a:t> </a:t>
            </a:r>
            <a:r>
              <a:rPr lang="ar-SA" sz="2800" dirty="0" smtClean="0"/>
              <a:t>إتيان</a:t>
            </a:r>
            <a:r>
              <a:rPr lang="ar-MA" sz="2800" dirty="0" smtClean="0"/>
              <a:t> </a:t>
            </a:r>
            <a:r>
              <a:rPr lang="ar-SA" sz="2800" dirty="0" smtClean="0"/>
              <a:t>محارمه</a:t>
            </a:r>
            <a:r>
              <a:rPr lang="ar-MA" sz="2800" dirty="0" smtClean="0"/>
              <a:t>.</a:t>
            </a:r>
            <a:endParaRPr lang="en-US" sz="2800" dirty="0" smtClean="0"/>
          </a:p>
          <a:p>
            <a:endParaRPr lang="en-US" sz="2800" dirty="0" smtClean="0"/>
          </a:p>
          <a:p>
            <a:endParaRPr lang="ar-M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1357290" y="642918"/>
            <a:ext cx="7000924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tx2"/>
                </a:solidFill>
              </a:rPr>
              <a:t>حضور</a:t>
            </a:r>
            <a:r>
              <a:rPr lang="ar-MA" sz="2800" b="1" dirty="0" smtClean="0">
                <a:solidFill>
                  <a:schemeClr val="tx2"/>
                </a:solidFill>
              </a:rPr>
              <a:t> </a:t>
            </a:r>
            <a:r>
              <a:rPr lang="ar-SA" sz="2800" b="1" dirty="0" smtClean="0">
                <a:solidFill>
                  <a:schemeClr val="tx2"/>
                </a:solidFill>
              </a:rPr>
              <a:t>القلب</a:t>
            </a:r>
            <a:r>
              <a:rPr lang="ar-MA" sz="2800" b="1" dirty="0" smtClean="0">
                <a:solidFill>
                  <a:schemeClr val="tx2"/>
                </a:solidFill>
              </a:rPr>
              <a:t> </a:t>
            </a:r>
            <a:r>
              <a:rPr lang="ar-SA" sz="2800" b="1" dirty="0" err="1" smtClean="0">
                <a:solidFill>
                  <a:schemeClr val="tx2"/>
                </a:solidFill>
              </a:rPr>
              <a:t>والتدب</a:t>
            </a:r>
            <a:r>
              <a:rPr lang="ar-MA" sz="2800" b="1" dirty="0" smtClean="0">
                <a:solidFill>
                  <a:schemeClr val="tx2"/>
                </a:solidFill>
              </a:rPr>
              <a:t>ر  </a:t>
            </a:r>
            <a:r>
              <a:rPr lang="ar-SA" sz="2800" dirty="0" smtClean="0"/>
              <a:t>قال</a:t>
            </a:r>
            <a:r>
              <a:rPr lang="ar-MA" sz="2800" dirty="0" smtClean="0"/>
              <a:t> </a:t>
            </a:r>
            <a:r>
              <a:rPr lang="ar-SA" sz="2800" dirty="0" smtClean="0"/>
              <a:t>مالك</a:t>
            </a:r>
            <a:r>
              <a:rPr lang="ar-MA" sz="2800" dirty="0" smtClean="0"/>
              <a:t> </a:t>
            </a:r>
            <a:r>
              <a:rPr lang="ar-SA" sz="2800" dirty="0" smtClean="0"/>
              <a:t>بن</a:t>
            </a:r>
            <a:r>
              <a:rPr lang="ar-MA" sz="2800" dirty="0" smtClean="0"/>
              <a:t> </a:t>
            </a:r>
            <a:r>
              <a:rPr lang="ar-SA" sz="2800" dirty="0" smtClean="0"/>
              <a:t>دينار: إن</a:t>
            </a:r>
            <a:r>
              <a:rPr lang="ar-MA" sz="2800" dirty="0" smtClean="0"/>
              <a:t> </a:t>
            </a:r>
            <a:r>
              <a:rPr lang="ar-SA" sz="2800" dirty="0" smtClean="0"/>
              <a:t>الصديقين</a:t>
            </a:r>
            <a:r>
              <a:rPr lang="ar-MA" sz="2800" dirty="0" smtClean="0"/>
              <a:t> </a:t>
            </a:r>
            <a:r>
              <a:rPr lang="ar-SA" sz="2800" dirty="0" smtClean="0"/>
              <a:t>إذا</a:t>
            </a:r>
            <a:r>
              <a:rPr lang="ar-MA" sz="2800" dirty="0" smtClean="0"/>
              <a:t> </a:t>
            </a:r>
            <a:r>
              <a:rPr lang="ar-SA" sz="2800" dirty="0" smtClean="0"/>
              <a:t>قرء</a:t>
            </a:r>
            <a:r>
              <a:rPr lang="ar-MA" sz="2800" dirty="0" smtClean="0"/>
              <a:t> </a:t>
            </a:r>
            <a:r>
              <a:rPr lang="ar-SA" sz="2800" dirty="0" smtClean="0"/>
              <a:t>عليهم</a:t>
            </a:r>
            <a:r>
              <a:rPr lang="ar-MA" sz="2800" dirty="0" smtClean="0"/>
              <a:t> </a:t>
            </a:r>
            <a:r>
              <a:rPr lang="ar-SA" sz="2800" dirty="0" smtClean="0"/>
              <a:t>القرآن</a:t>
            </a:r>
            <a:r>
              <a:rPr lang="ar-MA" sz="2800" dirty="0" smtClean="0"/>
              <a:t> </a:t>
            </a:r>
            <a:r>
              <a:rPr lang="ar-SA" sz="2800" dirty="0" smtClean="0"/>
              <a:t>طربت</a:t>
            </a:r>
            <a:r>
              <a:rPr lang="ar-MA" sz="2800" dirty="0" smtClean="0"/>
              <a:t> </a:t>
            </a:r>
            <a:r>
              <a:rPr lang="ar-SA" sz="2800" dirty="0" smtClean="0"/>
              <a:t>قلوبهم</a:t>
            </a:r>
            <a:r>
              <a:rPr lang="ar-MA" sz="2800" dirty="0" smtClean="0"/>
              <a:t> </a:t>
            </a:r>
            <a:r>
              <a:rPr lang="ar-SA" sz="2800" dirty="0" smtClean="0"/>
              <a:t>إلى</a:t>
            </a:r>
            <a:r>
              <a:rPr lang="ar-MA" sz="2800" dirty="0" smtClean="0"/>
              <a:t> </a:t>
            </a:r>
            <a:r>
              <a:rPr lang="ar-SA" sz="2800" dirty="0" smtClean="0"/>
              <a:t>الآخرة</a:t>
            </a:r>
            <a:r>
              <a:rPr lang="ar-MA" sz="2800" dirty="0" smtClean="0"/>
              <a:t>.</a:t>
            </a:r>
          </a:p>
          <a:p>
            <a:endParaRPr lang="ar-MA" sz="800" dirty="0" smtClean="0"/>
          </a:p>
          <a:p>
            <a:pPr>
              <a:buFont typeface="Arial" pitchFamily="34" charset="0"/>
              <a:buChar char="•"/>
            </a:pPr>
            <a:r>
              <a:rPr lang="ar-MA" sz="2800" dirty="0" smtClean="0"/>
              <a:t> </a:t>
            </a:r>
            <a:r>
              <a:rPr lang="ar-SA" sz="2800" dirty="0" smtClean="0"/>
              <a:t>وكان</a:t>
            </a:r>
            <a:r>
              <a:rPr lang="ar-MA" sz="2800" dirty="0" smtClean="0"/>
              <a:t> </a:t>
            </a:r>
            <a:r>
              <a:rPr lang="ar-SA" sz="2800" dirty="0" smtClean="0"/>
              <a:t>يقول</a:t>
            </a:r>
            <a:r>
              <a:rPr lang="ar-MA" sz="2800" dirty="0" smtClean="0"/>
              <a:t> </a:t>
            </a:r>
            <a:r>
              <a:rPr lang="ar-SA" sz="2800" dirty="0" smtClean="0"/>
              <a:t>: يا</a:t>
            </a:r>
            <a:r>
              <a:rPr lang="ar-MA" sz="2800" dirty="0" smtClean="0"/>
              <a:t> </a:t>
            </a:r>
            <a:r>
              <a:rPr lang="ar-SA" sz="2800" dirty="0" smtClean="0"/>
              <a:t>حملة</a:t>
            </a:r>
            <a:r>
              <a:rPr lang="ar-MA" sz="2800" dirty="0" smtClean="0"/>
              <a:t> </a:t>
            </a:r>
            <a:r>
              <a:rPr lang="ar-SA" sz="2800" dirty="0" smtClean="0"/>
              <a:t>القرآن</a:t>
            </a:r>
            <a:r>
              <a:rPr lang="ar-MA" sz="2800" dirty="0" smtClean="0"/>
              <a:t> </a:t>
            </a:r>
            <a:r>
              <a:rPr lang="ar-SA" sz="2800" dirty="0" smtClean="0"/>
              <a:t>ماذا</a:t>
            </a:r>
            <a:r>
              <a:rPr lang="ar-MA" sz="2800" dirty="0" smtClean="0"/>
              <a:t> </a:t>
            </a:r>
            <a:r>
              <a:rPr lang="ar-SA" sz="2800" dirty="0" smtClean="0"/>
              <a:t>زرع</a:t>
            </a:r>
            <a:r>
              <a:rPr lang="ar-MA" sz="2800" dirty="0" smtClean="0"/>
              <a:t> </a:t>
            </a:r>
            <a:r>
              <a:rPr lang="ar-SA" sz="2800" dirty="0" smtClean="0"/>
              <a:t>القرآن</a:t>
            </a:r>
            <a:r>
              <a:rPr lang="ar-MA" sz="2800" dirty="0" smtClean="0"/>
              <a:t> </a:t>
            </a:r>
            <a:r>
              <a:rPr lang="ar-SA" sz="2800" dirty="0" smtClean="0"/>
              <a:t>في</a:t>
            </a:r>
            <a:r>
              <a:rPr lang="ar-MA" sz="2800" dirty="0" smtClean="0"/>
              <a:t> </a:t>
            </a:r>
            <a:r>
              <a:rPr lang="ar-SA" sz="2800" dirty="0" smtClean="0"/>
              <a:t>قلوبكم؟! فإن</a:t>
            </a:r>
            <a:r>
              <a:rPr lang="ar-MA" sz="2800" dirty="0" smtClean="0"/>
              <a:t> </a:t>
            </a:r>
            <a:r>
              <a:rPr lang="ar-SA" sz="2800" dirty="0" smtClean="0"/>
              <a:t>القرآن</a:t>
            </a:r>
            <a:r>
              <a:rPr lang="ar-MA" sz="2800" dirty="0" smtClean="0"/>
              <a:t> </a:t>
            </a:r>
            <a:r>
              <a:rPr lang="ar-SA" sz="2800" dirty="0" smtClean="0"/>
              <a:t>ربيع</a:t>
            </a:r>
            <a:r>
              <a:rPr lang="ar-MA" sz="2800" dirty="0" smtClean="0"/>
              <a:t> </a:t>
            </a:r>
            <a:r>
              <a:rPr lang="ar-SA" sz="2800" dirty="0" smtClean="0"/>
              <a:t>المؤمن</a:t>
            </a:r>
            <a:r>
              <a:rPr lang="ar-MA" sz="2800" dirty="0" smtClean="0"/>
              <a:t> </a:t>
            </a:r>
            <a:r>
              <a:rPr lang="ar-SA" sz="2800" dirty="0" smtClean="0"/>
              <a:t>كما</a:t>
            </a:r>
            <a:r>
              <a:rPr lang="ar-MA" sz="2800" dirty="0" smtClean="0"/>
              <a:t> </a:t>
            </a:r>
            <a:r>
              <a:rPr lang="ar-SA" sz="2800" dirty="0" smtClean="0"/>
              <a:t>أن</a:t>
            </a:r>
            <a:r>
              <a:rPr lang="ar-MA" sz="2800" dirty="0" smtClean="0"/>
              <a:t> </a:t>
            </a:r>
            <a:r>
              <a:rPr lang="ar-SA" sz="2800" dirty="0" smtClean="0"/>
              <a:t>الغيث</a:t>
            </a:r>
            <a:r>
              <a:rPr lang="ar-MA" sz="2800" dirty="0" smtClean="0"/>
              <a:t> </a:t>
            </a:r>
            <a:r>
              <a:rPr lang="ar-SA" sz="2800" dirty="0" smtClean="0"/>
              <a:t>ربيع</a:t>
            </a:r>
            <a:r>
              <a:rPr lang="ar-MA" sz="2800" dirty="0" smtClean="0"/>
              <a:t> </a:t>
            </a:r>
            <a:r>
              <a:rPr lang="ar-SA" sz="2800" dirty="0" smtClean="0"/>
              <a:t>الأرض؛</a:t>
            </a:r>
            <a:r>
              <a:rPr lang="ar-MA" sz="2800" dirty="0" smtClean="0"/>
              <a:t> </a:t>
            </a:r>
            <a:r>
              <a:rPr lang="ar-SA" sz="2800" dirty="0" smtClean="0"/>
              <a:t>وقد</a:t>
            </a:r>
            <a:r>
              <a:rPr lang="ar-MA" sz="2800" dirty="0" smtClean="0"/>
              <a:t> </a:t>
            </a:r>
            <a:r>
              <a:rPr lang="ar-SA" sz="2800" dirty="0" smtClean="0"/>
              <a:t>ينزل</a:t>
            </a:r>
            <a:r>
              <a:rPr lang="ar-MA" sz="2800" dirty="0" smtClean="0"/>
              <a:t> </a:t>
            </a:r>
            <a:r>
              <a:rPr lang="ar-SA" sz="2800" dirty="0" smtClean="0"/>
              <a:t>الغيث</a:t>
            </a:r>
            <a:r>
              <a:rPr lang="ar-MA" sz="2800" dirty="0" smtClean="0"/>
              <a:t> </a:t>
            </a:r>
            <a:r>
              <a:rPr lang="ar-SA" sz="2800" dirty="0" smtClean="0"/>
              <a:t>من</a:t>
            </a:r>
            <a:r>
              <a:rPr lang="ar-MA" sz="2800" dirty="0" smtClean="0"/>
              <a:t> </a:t>
            </a:r>
            <a:r>
              <a:rPr lang="ar-SA" sz="2800" dirty="0" smtClean="0"/>
              <a:t>السماء</a:t>
            </a:r>
            <a:r>
              <a:rPr lang="ar-MA" sz="2800" dirty="0" smtClean="0"/>
              <a:t> </a:t>
            </a:r>
            <a:r>
              <a:rPr lang="ar-SA" sz="2800" dirty="0" smtClean="0"/>
              <a:t>إلى</a:t>
            </a:r>
            <a:r>
              <a:rPr lang="ar-MA" sz="2800" dirty="0" smtClean="0"/>
              <a:t> </a:t>
            </a:r>
            <a:r>
              <a:rPr lang="ar-SA" sz="2800" dirty="0" smtClean="0"/>
              <a:t>الأرض</a:t>
            </a:r>
            <a:r>
              <a:rPr lang="ar-MA" sz="2800" dirty="0" smtClean="0"/>
              <a:t> </a:t>
            </a:r>
            <a:r>
              <a:rPr lang="ar-SA" sz="2800" dirty="0" smtClean="0"/>
              <a:t>فيصيب</a:t>
            </a:r>
            <a:r>
              <a:rPr lang="ar-MA" sz="2800" dirty="0" smtClean="0"/>
              <a:t> </a:t>
            </a:r>
            <a:r>
              <a:rPr lang="ar-SA" sz="2800" dirty="0" smtClean="0"/>
              <a:t>الحش</a:t>
            </a:r>
            <a:r>
              <a:rPr lang="ar-MA" sz="2800" dirty="0" smtClean="0"/>
              <a:t> </a:t>
            </a:r>
            <a:r>
              <a:rPr lang="ar-SA" sz="2800" dirty="0" smtClean="0"/>
              <a:t>فيكون</a:t>
            </a:r>
            <a:r>
              <a:rPr lang="ar-MA" sz="2800" dirty="0" smtClean="0"/>
              <a:t> </a:t>
            </a:r>
            <a:r>
              <a:rPr lang="ar-SA" sz="2800" dirty="0" smtClean="0"/>
              <a:t>فيه</a:t>
            </a:r>
            <a:r>
              <a:rPr lang="ar-MA" sz="2800" dirty="0" smtClean="0"/>
              <a:t> </a:t>
            </a:r>
            <a:r>
              <a:rPr lang="ar-SA" sz="2800" dirty="0" smtClean="0"/>
              <a:t>الحبة</a:t>
            </a:r>
            <a:r>
              <a:rPr lang="ar-MA" sz="2800" dirty="0" smtClean="0"/>
              <a:t> </a:t>
            </a:r>
            <a:r>
              <a:rPr lang="ar-SA" sz="2800" dirty="0" smtClean="0"/>
              <a:t>فلا</a:t>
            </a:r>
            <a:r>
              <a:rPr lang="ar-MA" sz="2800" dirty="0" smtClean="0"/>
              <a:t> </a:t>
            </a:r>
            <a:r>
              <a:rPr lang="ar-SA" sz="2800" dirty="0" smtClean="0"/>
              <a:t>يمنعها</a:t>
            </a:r>
            <a:r>
              <a:rPr lang="ar-MA" sz="2800" dirty="0" smtClean="0"/>
              <a:t> </a:t>
            </a:r>
            <a:r>
              <a:rPr lang="ar-SA" sz="2800" dirty="0" smtClean="0"/>
              <a:t>نتن</a:t>
            </a:r>
            <a:r>
              <a:rPr lang="ar-MA" sz="2800" dirty="0" smtClean="0"/>
              <a:t> </a:t>
            </a:r>
            <a:r>
              <a:rPr lang="ar-SA" sz="2800" dirty="0" smtClean="0"/>
              <a:t>موضعها</a:t>
            </a:r>
            <a:r>
              <a:rPr lang="ar-MA" sz="2800" dirty="0" smtClean="0"/>
              <a:t> </a:t>
            </a:r>
            <a:r>
              <a:rPr lang="ar-SA" sz="2800" dirty="0" smtClean="0"/>
              <a:t>أن</a:t>
            </a:r>
            <a:r>
              <a:rPr lang="ar-MA" sz="2800" dirty="0" smtClean="0"/>
              <a:t> </a:t>
            </a:r>
            <a:r>
              <a:rPr lang="ar-SA" sz="2800" dirty="0" err="1" smtClean="0"/>
              <a:t>تهتز</a:t>
            </a:r>
            <a:r>
              <a:rPr lang="ar-MA" sz="2800" dirty="0" smtClean="0"/>
              <a:t> </a:t>
            </a:r>
            <a:r>
              <a:rPr lang="ar-SA" sz="2800" dirty="0" smtClean="0"/>
              <a:t>و</a:t>
            </a:r>
            <a:r>
              <a:rPr lang="ar-MA" sz="2800" dirty="0" smtClean="0"/>
              <a:t> </a:t>
            </a:r>
            <a:r>
              <a:rPr lang="ar-SA" sz="2800" dirty="0" smtClean="0"/>
              <a:t>تخضر</a:t>
            </a:r>
            <a:r>
              <a:rPr lang="ar-MA" sz="2800" dirty="0" smtClean="0"/>
              <a:t> </a:t>
            </a:r>
            <a:r>
              <a:rPr lang="ar-SA" sz="2800" dirty="0" smtClean="0"/>
              <a:t>وتَحْسُن</a:t>
            </a:r>
            <a:r>
              <a:rPr lang="ar-MA" sz="2800" dirty="0" smtClean="0"/>
              <a:t> </a:t>
            </a:r>
            <a:r>
              <a:rPr lang="ar-SA" sz="2800" dirty="0" smtClean="0"/>
              <a:t>! فيا</a:t>
            </a:r>
            <a:r>
              <a:rPr lang="ar-MA" sz="2800" dirty="0" smtClean="0"/>
              <a:t> </a:t>
            </a:r>
            <a:r>
              <a:rPr lang="ar-SA" sz="2800" dirty="0" smtClean="0"/>
              <a:t>حملة</a:t>
            </a:r>
            <a:r>
              <a:rPr lang="ar-MA" sz="2800" dirty="0" smtClean="0"/>
              <a:t> </a:t>
            </a:r>
            <a:r>
              <a:rPr lang="ar-SA" sz="2800" dirty="0" smtClean="0"/>
              <a:t>القرآن</a:t>
            </a:r>
            <a:r>
              <a:rPr lang="ar-MA" sz="2800" dirty="0" smtClean="0"/>
              <a:t> </a:t>
            </a:r>
            <a:r>
              <a:rPr lang="ar-SA" sz="2800" dirty="0" smtClean="0"/>
              <a:t>ماذا</a:t>
            </a:r>
            <a:r>
              <a:rPr lang="ar-MA" sz="2800" dirty="0" smtClean="0"/>
              <a:t> </a:t>
            </a:r>
            <a:r>
              <a:rPr lang="ar-SA" sz="2800" dirty="0" smtClean="0"/>
              <a:t>زرع</a:t>
            </a:r>
            <a:r>
              <a:rPr lang="ar-MA" sz="2800" dirty="0" smtClean="0"/>
              <a:t> </a:t>
            </a:r>
            <a:r>
              <a:rPr lang="ar-SA" sz="2800" dirty="0" smtClean="0"/>
              <a:t>القرآن</a:t>
            </a:r>
            <a:r>
              <a:rPr lang="ar-MA" sz="2800" dirty="0" smtClean="0"/>
              <a:t> </a:t>
            </a:r>
            <a:r>
              <a:rPr lang="ar-SA" sz="2800" dirty="0" smtClean="0"/>
              <a:t>في</a:t>
            </a:r>
            <a:r>
              <a:rPr lang="ar-MA" sz="2800" dirty="0" smtClean="0"/>
              <a:t> </a:t>
            </a:r>
            <a:r>
              <a:rPr lang="ar-SA" sz="2800" dirty="0" smtClean="0"/>
              <a:t>قلوبكم؟! </a:t>
            </a:r>
            <a:r>
              <a:rPr lang="ar-SA" sz="2800" dirty="0" err="1" smtClean="0"/>
              <a:t>أيأصحاب</a:t>
            </a:r>
            <a:r>
              <a:rPr lang="ar-MA" sz="2800" dirty="0" smtClean="0"/>
              <a:t> </a:t>
            </a:r>
            <a:r>
              <a:rPr lang="ar-SA" sz="2800" dirty="0" smtClean="0"/>
              <a:t>سورة؟! أين</a:t>
            </a:r>
            <a:r>
              <a:rPr lang="ar-MA" sz="2800" dirty="0" smtClean="0"/>
              <a:t> </a:t>
            </a:r>
            <a:r>
              <a:rPr lang="ar-SA" sz="2800" dirty="0" smtClean="0"/>
              <a:t>أصحاب</a:t>
            </a:r>
            <a:r>
              <a:rPr lang="ar-MA" sz="2800" dirty="0" smtClean="0"/>
              <a:t> </a:t>
            </a:r>
            <a:r>
              <a:rPr lang="ar-SA" sz="2800" dirty="0" err="1" smtClean="0"/>
              <a:t>سورتين</a:t>
            </a:r>
            <a:r>
              <a:rPr lang="ar-SA" sz="2800" dirty="0" smtClean="0"/>
              <a:t>؟! ماذا</a:t>
            </a:r>
            <a:r>
              <a:rPr lang="ar-MA" sz="2800" dirty="0" smtClean="0"/>
              <a:t> </a:t>
            </a:r>
            <a:r>
              <a:rPr lang="ar-SA" sz="2800" dirty="0" smtClean="0"/>
              <a:t>عملتم</a:t>
            </a:r>
            <a:r>
              <a:rPr lang="ar-MA" sz="2800" dirty="0" smtClean="0"/>
              <a:t> </a:t>
            </a:r>
            <a:r>
              <a:rPr lang="ar-SA" sz="2800" dirty="0" smtClean="0"/>
              <a:t>فيهما؟! </a:t>
            </a:r>
            <a:endParaRPr lang="ar-MA" sz="2800" dirty="0" smtClean="0"/>
          </a:p>
          <a:p>
            <a:endParaRPr lang="ar-MA" sz="800" dirty="0" smtClean="0"/>
          </a:p>
          <a:p>
            <a:pPr>
              <a:buFont typeface="Arial" pitchFamily="34" charset="0"/>
              <a:buChar char="•"/>
            </a:pPr>
            <a:r>
              <a:rPr lang="ar-SA" sz="2800" dirty="0" smtClean="0"/>
              <a:t>يقول</a:t>
            </a:r>
            <a:r>
              <a:rPr lang="ar-MA" sz="2800" dirty="0" smtClean="0"/>
              <a:t> </a:t>
            </a:r>
            <a:r>
              <a:rPr lang="ar-SA" sz="2800" dirty="0" smtClean="0"/>
              <a:t>ابن</a:t>
            </a:r>
            <a:r>
              <a:rPr lang="ar-MA" sz="2800" dirty="0" smtClean="0"/>
              <a:t> </a:t>
            </a:r>
            <a:r>
              <a:rPr lang="ar-SA" sz="2800" dirty="0" smtClean="0"/>
              <a:t>مسعود رضي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عنه قال: لا</a:t>
            </a:r>
            <a:r>
              <a:rPr lang="ar-MA" sz="2800" dirty="0" smtClean="0"/>
              <a:t> </a:t>
            </a:r>
            <a:r>
              <a:rPr lang="ar-SA" sz="2800" dirty="0" smtClean="0"/>
              <a:t>تنثروه</a:t>
            </a:r>
            <a:r>
              <a:rPr lang="ar-MA" sz="2800" dirty="0" smtClean="0"/>
              <a:t> </a:t>
            </a:r>
            <a:r>
              <a:rPr lang="ar-SA" sz="2800" dirty="0" smtClean="0"/>
              <a:t>نثر</a:t>
            </a:r>
            <a:r>
              <a:rPr lang="ar-MA" sz="2800" dirty="0" smtClean="0"/>
              <a:t> </a:t>
            </a:r>
            <a:r>
              <a:rPr lang="ar-SA" sz="2800" dirty="0" err="1" smtClean="0"/>
              <a:t>الدقل</a:t>
            </a:r>
            <a:r>
              <a:rPr lang="ar-SA" sz="2800" dirty="0" smtClean="0"/>
              <a:t>. ولا</a:t>
            </a:r>
            <a:r>
              <a:rPr lang="ar-MA" sz="2800" dirty="0" smtClean="0"/>
              <a:t> </a:t>
            </a:r>
            <a:r>
              <a:rPr lang="ar-SA" sz="2800" dirty="0" err="1" smtClean="0"/>
              <a:t>تهذوه</a:t>
            </a:r>
            <a:r>
              <a:rPr lang="ar-MA" sz="2800" dirty="0" smtClean="0"/>
              <a:t> </a:t>
            </a:r>
            <a:r>
              <a:rPr lang="ar-SA" sz="2800" dirty="0" err="1" smtClean="0"/>
              <a:t>هذ</a:t>
            </a:r>
            <a:r>
              <a:rPr lang="ar-MA" sz="2800" dirty="0" smtClean="0"/>
              <a:t> </a:t>
            </a:r>
            <a:r>
              <a:rPr lang="ar-SA" sz="2800" dirty="0" smtClean="0"/>
              <a:t>الشعر،</a:t>
            </a:r>
            <a:r>
              <a:rPr lang="ar-MA" sz="2800" dirty="0" smtClean="0"/>
              <a:t> </a:t>
            </a:r>
            <a:r>
              <a:rPr lang="ar-SA" sz="2800" dirty="0" smtClean="0"/>
              <a:t>قفوا</a:t>
            </a:r>
            <a:r>
              <a:rPr lang="ar-MA" sz="2800" dirty="0" smtClean="0"/>
              <a:t> </a:t>
            </a:r>
            <a:r>
              <a:rPr lang="ar-SA" sz="2800" dirty="0" smtClean="0"/>
              <a:t>عند</a:t>
            </a:r>
            <a:r>
              <a:rPr lang="ar-MA" sz="2800" dirty="0" smtClean="0"/>
              <a:t> </a:t>
            </a:r>
            <a:r>
              <a:rPr lang="ar-SA" sz="2800" dirty="0" smtClean="0"/>
              <a:t>عجائبه</a:t>
            </a:r>
            <a:r>
              <a:rPr lang="ar-MA" sz="2800" dirty="0" smtClean="0"/>
              <a:t> </a:t>
            </a:r>
            <a:r>
              <a:rPr lang="ar-SA" sz="2800" dirty="0" smtClean="0"/>
              <a:t>وحركوا</a:t>
            </a:r>
            <a:r>
              <a:rPr lang="ar-MA" sz="2800" dirty="0" smtClean="0"/>
              <a:t> </a:t>
            </a:r>
            <a:r>
              <a:rPr lang="ar-SA" sz="2800" dirty="0" err="1" smtClean="0"/>
              <a:t>به</a:t>
            </a:r>
            <a:r>
              <a:rPr lang="ar-MA" sz="2800" dirty="0" smtClean="0"/>
              <a:t> </a:t>
            </a:r>
            <a:r>
              <a:rPr lang="ar-SA" sz="2800" dirty="0" smtClean="0"/>
              <a:t>القلوب،</a:t>
            </a:r>
            <a:r>
              <a:rPr lang="ar-MA" sz="2800" dirty="0" smtClean="0"/>
              <a:t> </a:t>
            </a:r>
            <a:r>
              <a:rPr lang="ar-SA" sz="2800" dirty="0" smtClean="0"/>
              <a:t>ولا</a:t>
            </a:r>
            <a:r>
              <a:rPr lang="ar-MA" sz="2800" dirty="0" smtClean="0"/>
              <a:t> </a:t>
            </a:r>
            <a:r>
              <a:rPr lang="ar-SA" sz="2800" dirty="0" smtClean="0"/>
              <a:t>يكن</a:t>
            </a:r>
            <a:r>
              <a:rPr lang="ar-MA" sz="2800" dirty="0" smtClean="0"/>
              <a:t> </a:t>
            </a:r>
            <a:r>
              <a:rPr lang="ar-SA" sz="2800" dirty="0" smtClean="0"/>
              <a:t>هم</a:t>
            </a:r>
            <a:r>
              <a:rPr lang="ar-MA" sz="2800" dirty="0" smtClean="0"/>
              <a:t> </a:t>
            </a:r>
            <a:r>
              <a:rPr lang="ar-SA" sz="2800" dirty="0" smtClean="0"/>
              <a:t>أحدكم</a:t>
            </a:r>
            <a:r>
              <a:rPr lang="ar-MA" sz="2800" dirty="0" smtClean="0"/>
              <a:t> </a:t>
            </a:r>
            <a:r>
              <a:rPr lang="ar-SA" sz="2800" dirty="0" smtClean="0"/>
              <a:t>آخر</a:t>
            </a:r>
            <a:r>
              <a:rPr lang="ar-MA" sz="2800" dirty="0" smtClean="0"/>
              <a:t> </a:t>
            </a:r>
            <a:r>
              <a:rPr lang="ar-SA" sz="2800" dirty="0" smtClean="0"/>
              <a:t>السورة</a:t>
            </a:r>
            <a:r>
              <a:rPr lang="fr-FR" sz="2800" dirty="0" smtClean="0"/>
              <a:t>. 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ar-M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714348" y="642918"/>
            <a:ext cx="7929618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002060"/>
                </a:solidFill>
              </a:rPr>
              <a:t>الأصمعي:</a:t>
            </a:r>
            <a:r>
              <a:rPr lang="ar-SA" sz="2800" dirty="0" smtClean="0"/>
              <a:t> </a:t>
            </a:r>
            <a:r>
              <a:rPr lang="ar-MA" sz="2800" dirty="0" smtClean="0">
                <a:solidFill>
                  <a:srgbClr val="C00000"/>
                </a:solidFill>
              </a:rPr>
              <a:t>(</a:t>
            </a:r>
            <a:r>
              <a:rPr lang="ar-SA" sz="2800" dirty="0" smtClean="0">
                <a:solidFill>
                  <a:srgbClr val="C00000"/>
                </a:solidFill>
              </a:rPr>
              <a:t>وَفِي</a:t>
            </a:r>
            <a:r>
              <a:rPr lang="ar-MA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السَّمَاءِ</a:t>
            </a:r>
            <a:r>
              <a:rPr lang="ar-MA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رِزْقُكُمْ </a:t>
            </a:r>
            <a:r>
              <a:rPr lang="ar-MA" sz="2800" dirty="0" smtClean="0">
                <a:solidFill>
                  <a:srgbClr val="C00000"/>
                </a:solidFill>
              </a:rPr>
              <a:t>) </a:t>
            </a:r>
            <a:r>
              <a:rPr lang="ar-SA" sz="2800" dirty="0" smtClean="0"/>
              <a:t>صاح</a:t>
            </a:r>
            <a:r>
              <a:rPr lang="ar-MA" sz="2800" dirty="0" smtClean="0"/>
              <a:t> </a:t>
            </a:r>
            <a:r>
              <a:rPr lang="ar-SA" sz="2800" dirty="0" smtClean="0"/>
              <a:t>الأعرابي: وجدنا</a:t>
            </a:r>
            <a:r>
              <a:rPr lang="ar-MA" sz="2800" dirty="0" smtClean="0"/>
              <a:t> </a:t>
            </a:r>
            <a:r>
              <a:rPr lang="ar-SA" sz="2800" dirty="0" smtClean="0"/>
              <a:t>ما</a:t>
            </a:r>
            <a:r>
              <a:rPr lang="ar-MA" sz="2800" dirty="0" smtClean="0"/>
              <a:t> </a:t>
            </a:r>
            <a:r>
              <a:rPr lang="ar-SA" sz="2800" dirty="0" smtClean="0"/>
              <a:t>وعدنا</a:t>
            </a:r>
            <a:r>
              <a:rPr lang="ar-MA" sz="2800" dirty="0" smtClean="0"/>
              <a:t> </a:t>
            </a:r>
            <a:r>
              <a:rPr lang="ar-SA" sz="2800" dirty="0" smtClean="0"/>
              <a:t>ربنا</a:t>
            </a:r>
            <a:r>
              <a:rPr lang="ar-MA" sz="2800" dirty="0" smtClean="0"/>
              <a:t> </a:t>
            </a:r>
            <a:r>
              <a:rPr lang="ar-SA" sz="2800" dirty="0" smtClean="0"/>
              <a:t>حقا،</a:t>
            </a:r>
            <a:r>
              <a:rPr lang="ar-MA" sz="2800" dirty="0" smtClean="0"/>
              <a:t> </a:t>
            </a:r>
            <a:r>
              <a:rPr lang="ar-SA" sz="2800" dirty="0" smtClean="0"/>
              <a:t>ثم</a:t>
            </a:r>
            <a:r>
              <a:rPr lang="ar-MA" sz="2800" dirty="0" smtClean="0"/>
              <a:t> </a:t>
            </a:r>
            <a:r>
              <a:rPr lang="ar-SA" sz="2800" dirty="0" smtClean="0"/>
              <a:t>قال :</a:t>
            </a:r>
            <a:r>
              <a:rPr lang="ar-MA" sz="2800" dirty="0" smtClean="0"/>
              <a:t> </a:t>
            </a:r>
            <a:r>
              <a:rPr lang="ar-SA" sz="2800" dirty="0" smtClean="0"/>
              <a:t>وهل</a:t>
            </a:r>
            <a:r>
              <a:rPr lang="ar-MA" sz="2800" dirty="0" smtClean="0"/>
              <a:t> </a:t>
            </a:r>
            <a:r>
              <a:rPr lang="ar-SA" sz="2800" dirty="0" smtClean="0"/>
              <a:t>غير</a:t>
            </a:r>
            <a:r>
              <a:rPr lang="ar-MA" sz="2800" dirty="0" smtClean="0"/>
              <a:t> </a:t>
            </a:r>
            <a:r>
              <a:rPr lang="ar-SA" sz="2800" dirty="0" smtClean="0"/>
              <a:t>هذا</a:t>
            </a:r>
            <a:r>
              <a:rPr lang="ar-MA" sz="2800" dirty="0" smtClean="0"/>
              <a:t> </a:t>
            </a:r>
            <a:r>
              <a:rPr lang="ar-SA" sz="2800" dirty="0" smtClean="0"/>
              <a:t>؟</a:t>
            </a:r>
            <a:r>
              <a:rPr lang="ar-MA" sz="2800" dirty="0" smtClean="0"/>
              <a:t> </a:t>
            </a:r>
            <a:r>
              <a:rPr lang="ar-SA" sz="2800" dirty="0" smtClean="0"/>
              <a:t>قلت</a:t>
            </a:r>
            <a:r>
              <a:rPr lang="ar-MA" sz="2800" dirty="0" smtClean="0"/>
              <a:t> </a:t>
            </a:r>
            <a:r>
              <a:rPr lang="ar-SA" sz="2800" dirty="0" smtClean="0"/>
              <a:t>:</a:t>
            </a:r>
            <a:r>
              <a:rPr lang="ar-MA" sz="2800" dirty="0" smtClean="0"/>
              <a:t> </a:t>
            </a:r>
            <a:r>
              <a:rPr lang="ar-SA" sz="2800" dirty="0" smtClean="0"/>
              <a:t>نعم</a:t>
            </a:r>
            <a:r>
              <a:rPr lang="ar-MA" sz="2800" dirty="0" smtClean="0"/>
              <a:t> </a:t>
            </a:r>
            <a:r>
              <a:rPr lang="ar-MA" sz="2800" dirty="0" smtClean="0">
                <a:solidFill>
                  <a:srgbClr val="C00000"/>
                </a:solidFill>
              </a:rPr>
              <a:t>( </a:t>
            </a:r>
            <a:r>
              <a:rPr lang="ar-SA" sz="2800" dirty="0" smtClean="0">
                <a:solidFill>
                  <a:srgbClr val="C00000"/>
                </a:solidFill>
              </a:rPr>
              <a:t>فَوَرَبِّ</a:t>
            </a:r>
            <a:r>
              <a:rPr lang="ar-MA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السَّمَاءِ</a:t>
            </a:r>
            <a:r>
              <a:rPr lang="ar-MA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وَالْأَرْضِ</a:t>
            </a:r>
            <a:r>
              <a:rPr lang="ar-MA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إنَّهُ</a:t>
            </a:r>
            <a:r>
              <a:rPr lang="ar-MA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لَحَقٌّ </a:t>
            </a:r>
            <a:r>
              <a:rPr lang="ar-MA" sz="2800" dirty="0" smtClean="0">
                <a:solidFill>
                  <a:srgbClr val="C00000"/>
                </a:solidFill>
              </a:rPr>
              <a:t>)</a:t>
            </a:r>
            <a:r>
              <a:rPr lang="ar-MA" sz="2800" dirty="0" smtClean="0"/>
              <a:t> </a:t>
            </a:r>
            <a:r>
              <a:rPr lang="ar-SA" sz="2800" dirty="0" smtClean="0"/>
              <a:t>فصاح</a:t>
            </a:r>
            <a:r>
              <a:rPr lang="ar-MA" sz="2800" dirty="0" smtClean="0"/>
              <a:t> </a:t>
            </a:r>
            <a:r>
              <a:rPr lang="ar-SA" sz="2800" dirty="0" smtClean="0"/>
              <a:t>الأعرابي</a:t>
            </a:r>
            <a:r>
              <a:rPr lang="ar-MA" sz="2800" dirty="0" smtClean="0"/>
              <a:t> </a:t>
            </a:r>
            <a:r>
              <a:rPr lang="ar-SA" sz="2800" dirty="0" smtClean="0"/>
              <a:t>وقال: يا</a:t>
            </a:r>
            <a:r>
              <a:rPr lang="ar-MA" sz="2800" dirty="0" smtClean="0"/>
              <a:t> </a:t>
            </a:r>
            <a:r>
              <a:rPr lang="ar-SA" sz="2800" dirty="0" smtClean="0"/>
              <a:t>سبحان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من</a:t>
            </a:r>
            <a:r>
              <a:rPr lang="ar-MA" sz="2800" dirty="0" smtClean="0"/>
              <a:t> </a:t>
            </a:r>
            <a:r>
              <a:rPr lang="ar-SA" sz="2800" dirty="0" smtClean="0"/>
              <a:t>الذي</a:t>
            </a:r>
            <a:r>
              <a:rPr lang="ar-MA" sz="2800" dirty="0" smtClean="0"/>
              <a:t> </a:t>
            </a:r>
            <a:r>
              <a:rPr lang="ar-SA" sz="2800" dirty="0" smtClean="0"/>
              <a:t>أغضب</a:t>
            </a:r>
            <a:r>
              <a:rPr lang="ar-MA" sz="2800" dirty="0" smtClean="0"/>
              <a:t> </a:t>
            </a:r>
            <a:r>
              <a:rPr lang="ar-SA" sz="2800" dirty="0" smtClean="0"/>
              <a:t>الجليل</a:t>
            </a:r>
            <a:r>
              <a:rPr lang="ar-MA" sz="2800" dirty="0" smtClean="0"/>
              <a:t> </a:t>
            </a:r>
            <a:r>
              <a:rPr lang="ar-SA" sz="2800" dirty="0" smtClean="0"/>
              <a:t>حتى</a:t>
            </a:r>
            <a:r>
              <a:rPr lang="ar-MA" sz="2800" dirty="0" smtClean="0"/>
              <a:t> </a:t>
            </a:r>
            <a:r>
              <a:rPr lang="ar-SA" sz="2800" dirty="0" smtClean="0"/>
              <a:t>حلف</a:t>
            </a:r>
            <a:r>
              <a:rPr lang="ar-MA" sz="2800" dirty="0" smtClean="0"/>
              <a:t> </a:t>
            </a:r>
            <a:r>
              <a:rPr lang="ar-SA" sz="2800" dirty="0" smtClean="0"/>
              <a:t>ألم</a:t>
            </a:r>
            <a:r>
              <a:rPr lang="ar-MA" sz="2800" dirty="0" smtClean="0"/>
              <a:t> </a:t>
            </a:r>
            <a:r>
              <a:rPr lang="ar-SA" sz="2800" dirty="0" smtClean="0"/>
              <a:t>يصدقوه</a:t>
            </a:r>
            <a:r>
              <a:rPr lang="ar-MA" sz="2800" dirty="0" smtClean="0"/>
              <a:t> </a:t>
            </a:r>
            <a:r>
              <a:rPr lang="ar-SA" sz="2800" dirty="0" smtClean="0"/>
              <a:t>حتى</a:t>
            </a:r>
            <a:r>
              <a:rPr lang="ar-MA" sz="2800" dirty="0" smtClean="0"/>
              <a:t> </a:t>
            </a:r>
            <a:r>
              <a:rPr lang="ar-SA" sz="2800" dirty="0" err="1" smtClean="0"/>
              <a:t>ألجؤوه</a:t>
            </a:r>
            <a:r>
              <a:rPr lang="ar-MA" sz="2800" dirty="0" smtClean="0"/>
              <a:t> </a:t>
            </a:r>
            <a:r>
              <a:rPr lang="ar-SA" sz="2800" dirty="0" smtClean="0"/>
              <a:t>إلى</a:t>
            </a:r>
            <a:r>
              <a:rPr lang="ar-MA" sz="2800" dirty="0" smtClean="0"/>
              <a:t> </a:t>
            </a:r>
            <a:r>
              <a:rPr lang="ar-SA" sz="2800" dirty="0" smtClean="0"/>
              <a:t>اليمين</a:t>
            </a:r>
            <a:r>
              <a:rPr lang="ar-MA" sz="2800" dirty="0" smtClean="0"/>
              <a:t> </a:t>
            </a:r>
            <a:r>
              <a:rPr lang="ar-SA" sz="2800" dirty="0" smtClean="0"/>
              <a:t>قالها</a:t>
            </a:r>
            <a:r>
              <a:rPr lang="ar-MA" sz="2800" dirty="0" smtClean="0"/>
              <a:t> </a:t>
            </a:r>
            <a:r>
              <a:rPr lang="ar-SA" sz="2800" dirty="0" smtClean="0"/>
              <a:t>ثلاثا</a:t>
            </a:r>
            <a:r>
              <a:rPr lang="ar-MA" sz="2800" dirty="0" smtClean="0"/>
              <a:t> </a:t>
            </a:r>
            <a:r>
              <a:rPr lang="ar-SA" sz="2800" dirty="0" smtClean="0"/>
              <a:t>وخرجت</a:t>
            </a:r>
            <a:r>
              <a:rPr lang="ar-MA" sz="2800" dirty="0" smtClean="0"/>
              <a:t> </a:t>
            </a:r>
            <a:r>
              <a:rPr lang="ar-SA" sz="2800" dirty="0" smtClean="0"/>
              <a:t>فيها</a:t>
            </a:r>
            <a:r>
              <a:rPr lang="ar-MA" sz="2800" dirty="0" smtClean="0"/>
              <a:t> </a:t>
            </a:r>
            <a:r>
              <a:rPr lang="ar-SA" sz="2800" dirty="0" smtClean="0"/>
              <a:t>روحه</a:t>
            </a:r>
            <a:r>
              <a:rPr lang="ar-MA" sz="2800" dirty="0" smtClean="0"/>
              <a:t>.</a:t>
            </a:r>
          </a:p>
          <a:p>
            <a:endParaRPr lang="ar-MA" sz="2800" dirty="0" smtClean="0"/>
          </a:p>
          <a:p>
            <a:endParaRPr lang="ar-MA" sz="800" dirty="0" smtClean="0"/>
          </a:p>
          <a:p>
            <a:r>
              <a:rPr lang="ar-SA" sz="2800" b="1" dirty="0" smtClean="0">
                <a:solidFill>
                  <a:srgbClr val="002060"/>
                </a:solidFill>
              </a:rPr>
              <a:t>شهيد</a:t>
            </a:r>
            <a:r>
              <a:rPr lang="ar-MA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</a:rPr>
              <a:t>القرآن</a:t>
            </a:r>
            <a:r>
              <a:rPr lang="ar-MA" sz="2800" b="1" dirty="0" smtClean="0">
                <a:solidFill>
                  <a:srgbClr val="002060"/>
                </a:solidFill>
              </a:rPr>
              <a:t>    </a:t>
            </a:r>
            <a:r>
              <a:rPr lang="ar-SA" sz="2800" b="1" dirty="0" smtClean="0"/>
              <a:t>علي</a:t>
            </a:r>
            <a:r>
              <a:rPr lang="ar-MA" sz="2800" b="1" dirty="0" smtClean="0"/>
              <a:t> </a:t>
            </a:r>
            <a:r>
              <a:rPr lang="ar-SA" sz="2800" b="1" dirty="0" smtClean="0"/>
              <a:t>بن</a:t>
            </a:r>
            <a:r>
              <a:rPr lang="ar-MA" sz="2800" b="1" dirty="0" smtClean="0"/>
              <a:t> </a:t>
            </a:r>
            <a:r>
              <a:rPr lang="ar-SA" sz="2800" b="1" dirty="0" err="1" smtClean="0"/>
              <a:t>الفضيل</a:t>
            </a:r>
            <a:r>
              <a:rPr lang="ar-MA" sz="2800" b="1" dirty="0" smtClean="0"/>
              <a:t> </a:t>
            </a:r>
            <a:r>
              <a:rPr lang="ar-SA" sz="2800" b="1" dirty="0" smtClean="0"/>
              <a:t>بن</a:t>
            </a:r>
            <a:r>
              <a:rPr lang="ar-MA" sz="2800" b="1" dirty="0" smtClean="0"/>
              <a:t> </a:t>
            </a:r>
            <a:r>
              <a:rPr lang="ar-SA" sz="2800" b="1" dirty="0" err="1" smtClean="0"/>
              <a:t>عياض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ar-SA" sz="2800" dirty="0" smtClean="0"/>
              <a:t>كان</a:t>
            </a:r>
            <a:r>
              <a:rPr lang="ar-MA" sz="2800" dirty="0" smtClean="0"/>
              <a:t> </a:t>
            </a:r>
            <a:r>
              <a:rPr lang="ar-SA" sz="2800" dirty="0" smtClean="0"/>
              <a:t>لا</a:t>
            </a:r>
            <a:r>
              <a:rPr lang="ar-MA" sz="2800" dirty="0" smtClean="0"/>
              <a:t> </a:t>
            </a:r>
            <a:r>
              <a:rPr lang="ar-SA" sz="2800" dirty="0" smtClean="0"/>
              <a:t>يستطيع</a:t>
            </a:r>
            <a:r>
              <a:rPr lang="ar-MA" sz="2800" dirty="0" smtClean="0"/>
              <a:t> </a:t>
            </a:r>
            <a:r>
              <a:rPr lang="ar-SA" sz="2800" dirty="0" smtClean="0"/>
              <a:t>أن</a:t>
            </a:r>
            <a:r>
              <a:rPr lang="ar-MA" sz="2800" dirty="0" smtClean="0"/>
              <a:t> </a:t>
            </a:r>
            <a:r>
              <a:rPr lang="ar-SA" sz="2800" dirty="0" smtClean="0"/>
              <a:t>يقرأ: القارعة،</a:t>
            </a:r>
            <a:r>
              <a:rPr lang="ar-MA" sz="2800" dirty="0" smtClean="0"/>
              <a:t> </a:t>
            </a:r>
            <a:r>
              <a:rPr lang="ar-SA" sz="2800" dirty="0" smtClean="0"/>
              <a:t>ولا</a:t>
            </a:r>
            <a:r>
              <a:rPr lang="ar-MA" sz="2800" dirty="0" smtClean="0"/>
              <a:t> </a:t>
            </a:r>
            <a:r>
              <a:rPr lang="ar-SA" sz="2800" dirty="0" smtClean="0"/>
              <a:t>تقرأ</a:t>
            </a:r>
            <a:r>
              <a:rPr lang="ar-MA" sz="2800" dirty="0" smtClean="0"/>
              <a:t> </a:t>
            </a:r>
            <a:r>
              <a:rPr lang="ar-SA" sz="2800" dirty="0" smtClean="0"/>
              <a:t>عليه</a:t>
            </a:r>
            <a:r>
              <a:rPr lang="fr-FR" sz="2800" dirty="0" smtClean="0"/>
              <a:t>. </a:t>
            </a:r>
            <a:endParaRPr lang="ar-MA" sz="2800" dirty="0" smtClean="0"/>
          </a:p>
          <a:p>
            <a:pPr>
              <a:buFont typeface="Arial" pitchFamily="34" charset="0"/>
              <a:buChar char="•"/>
            </a:pPr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ar-SA" sz="2800" dirty="0" smtClean="0"/>
              <a:t>قال</a:t>
            </a:r>
            <a:r>
              <a:rPr lang="ar-MA" sz="2800" dirty="0" smtClean="0"/>
              <a:t> </a:t>
            </a:r>
            <a:r>
              <a:rPr lang="ar-SA" sz="2800" dirty="0" smtClean="0"/>
              <a:t>محمد</a:t>
            </a:r>
            <a:r>
              <a:rPr lang="ar-MA" sz="2800" dirty="0" smtClean="0"/>
              <a:t> </a:t>
            </a:r>
            <a:r>
              <a:rPr lang="ar-SA" sz="2800" dirty="0" smtClean="0"/>
              <a:t>بن</a:t>
            </a:r>
            <a:r>
              <a:rPr lang="ar-MA" sz="2800" dirty="0" smtClean="0"/>
              <a:t> </a:t>
            </a:r>
            <a:r>
              <a:rPr lang="ar-SA" sz="2800" dirty="0" smtClean="0"/>
              <a:t>أبي</a:t>
            </a:r>
            <a:r>
              <a:rPr lang="ar-MA" sz="2800" dirty="0" smtClean="0"/>
              <a:t> </a:t>
            </a:r>
            <a:r>
              <a:rPr lang="ar-SA" sz="2800" dirty="0" smtClean="0"/>
              <a:t>عثمان : كان</a:t>
            </a:r>
            <a:r>
              <a:rPr lang="ar-MA" sz="2800" dirty="0" smtClean="0"/>
              <a:t> </a:t>
            </a:r>
            <a:r>
              <a:rPr lang="ar-SA" sz="2800" dirty="0" smtClean="0"/>
              <a:t>سفيان</a:t>
            </a:r>
            <a:r>
              <a:rPr lang="fr-FR" sz="2800" dirty="0" smtClean="0"/>
              <a:t> </a:t>
            </a:r>
            <a:r>
              <a:rPr lang="ar-SA" sz="2800" dirty="0" smtClean="0"/>
              <a:t>بن</a:t>
            </a:r>
            <a:r>
              <a:rPr lang="fr-FR" sz="2800" dirty="0" smtClean="0"/>
              <a:t> </a:t>
            </a:r>
            <a:r>
              <a:rPr lang="ar-SA" sz="2800" dirty="0" smtClean="0"/>
              <a:t>عيينة،</a:t>
            </a:r>
            <a:r>
              <a:rPr lang="fr-FR" sz="2800" dirty="0" smtClean="0"/>
              <a:t> </a:t>
            </a:r>
            <a:r>
              <a:rPr lang="ar-SA" sz="2800" dirty="0" smtClean="0"/>
              <a:t>فحدث</a:t>
            </a:r>
            <a:r>
              <a:rPr lang="fr-FR" sz="2800" dirty="0" smtClean="0"/>
              <a:t> </a:t>
            </a:r>
            <a:r>
              <a:rPr lang="ar-SA" sz="2800" dirty="0" smtClean="0"/>
              <a:t>بحديث</a:t>
            </a:r>
            <a:r>
              <a:rPr lang="fr-FR" sz="2800" dirty="0" smtClean="0"/>
              <a:t> </a:t>
            </a:r>
            <a:r>
              <a:rPr lang="ar-SA" sz="2800" dirty="0" smtClean="0"/>
              <a:t>فيه</a:t>
            </a:r>
            <a:r>
              <a:rPr lang="fr-FR" sz="2800" dirty="0" smtClean="0"/>
              <a:t> </a:t>
            </a:r>
            <a:r>
              <a:rPr lang="ar-SA" sz="2800" dirty="0" smtClean="0"/>
              <a:t>ذكر</a:t>
            </a:r>
            <a:r>
              <a:rPr lang="ar-MA" sz="2800" dirty="0" smtClean="0"/>
              <a:t> </a:t>
            </a:r>
            <a:r>
              <a:rPr lang="ar-SA" sz="2800" dirty="0" smtClean="0"/>
              <a:t>النار،</a:t>
            </a:r>
            <a:r>
              <a:rPr lang="fr-FR" sz="2800" dirty="0" smtClean="0"/>
              <a:t> </a:t>
            </a:r>
            <a:r>
              <a:rPr lang="ar-SA" sz="2800" dirty="0" smtClean="0"/>
              <a:t>فشهق</a:t>
            </a:r>
            <a:r>
              <a:rPr lang="fr-FR" sz="2800" dirty="0" smtClean="0"/>
              <a:t> </a:t>
            </a:r>
            <a:r>
              <a:rPr lang="ar-SA" sz="2800" dirty="0" smtClean="0"/>
              <a:t>علي</a:t>
            </a:r>
            <a:r>
              <a:rPr lang="fr-FR" sz="2800" dirty="0" smtClean="0"/>
              <a:t> </a:t>
            </a:r>
            <a:r>
              <a:rPr lang="ar-SA" sz="2800" dirty="0" smtClean="0"/>
              <a:t>شهقة،</a:t>
            </a:r>
            <a:r>
              <a:rPr lang="fr-FR" sz="2800" dirty="0" smtClean="0"/>
              <a:t> </a:t>
            </a:r>
            <a:r>
              <a:rPr lang="ar-SA" sz="2800" dirty="0" smtClean="0"/>
              <a:t>ووقع</a:t>
            </a:r>
            <a:r>
              <a:rPr lang="fr-FR" sz="2800" dirty="0" smtClean="0"/>
              <a:t> </a:t>
            </a:r>
            <a:r>
              <a:rPr lang="ar-SA" sz="2800" dirty="0" smtClean="0"/>
              <a:t>،فالتفت</a:t>
            </a:r>
            <a:r>
              <a:rPr lang="fr-FR" sz="2800" dirty="0" smtClean="0"/>
              <a:t> </a:t>
            </a:r>
            <a:r>
              <a:rPr lang="ar-SA" sz="2800" dirty="0" smtClean="0"/>
              <a:t>سفيان،</a:t>
            </a:r>
            <a:r>
              <a:rPr lang="fr-FR" sz="2800" dirty="0" smtClean="0"/>
              <a:t> </a:t>
            </a:r>
            <a:r>
              <a:rPr lang="ar-SA" sz="2800" dirty="0" smtClean="0"/>
              <a:t>فقال:</a:t>
            </a:r>
            <a:r>
              <a:rPr lang="fr-FR" sz="2800" dirty="0" smtClean="0"/>
              <a:t> </a:t>
            </a:r>
            <a:r>
              <a:rPr lang="ar-SA" sz="2800" dirty="0" smtClean="0"/>
              <a:t> لو</a:t>
            </a:r>
            <a:r>
              <a:rPr lang="fr-FR" sz="2800" dirty="0" smtClean="0"/>
              <a:t> </a:t>
            </a:r>
            <a:r>
              <a:rPr lang="ar-SA" sz="2800" dirty="0" smtClean="0"/>
              <a:t>علمت</a:t>
            </a:r>
            <a:r>
              <a:rPr lang="fr-FR" sz="2800" dirty="0" smtClean="0"/>
              <a:t> </a:t>
            </a:r>
            <a:r>
              <a:rPr lang="ar-SA" sz="2800" dirty="0" smtClean="0"/>
              <a:t>أنك</a:t>
            </a:r>
            <a:r>
              <a:rPr lang="fr-FR" sz="2800" dirty="0" smtClean="0"/>
              <a:t> </a:t>
            </a:r>
            <a:r>
              <a:rPr lang="ar-SA" sz="2800" dirty="0" smtClean="0"/>
              <a:t>هاهنا،</a:t>
            </a:r>
            <a:r>
              <a:rPr lang="fr-FR" sz="2800" dirty="0" smtClean="0"/>
              <a:t> </a:t>
            </a:r>
            <a:r>
              <a:rPr lang="ar-SA" sz="2800" dirty="0" smtClean="0"/>
              <a:t>ما</a:t>
            </a:r>
            <a:r>
              <a:rPr lang="fr-FR" sz="2800" dirty="0" smtClean="0"/>
              <a:t> </a:t>
            </a:r>
            <a:r>
              <a:rPr lang="ar-SA" sz="2800" dirty="0" smtClean="0"/>
              <a:t>حدثت</a:t>
            </a:r>
            <a:r>
              <a:rPr lang="fr-FR" sz="2800" dirty="0" smtClean="0"/>
              <a:t> </a:t>
            </a:r>
            <a:r>
              <a:rPr lang="ar-SA" sz="2800" dirty="0" err="1" smtClean="0"/>
              <a:t>به</a:t>
            </a:r>
            <a:r>
              <a:rPr lang="ar-SA" sz="2800" dirty="0" smtClean="0"/>
              <a:t>،</a:t>
            </a:r>
            <a:r>
              <a:rPr lang="fr-FR" sz="2800" dirty="0" smtClean="0"/>
              <a:t> </a:t>
            </a:r>
            <a:r>
              <a:rPr lang="ar-SA" sz="2800" dirty="0" smtClean="0"/>
              <a:t>فما</a:t>
            </a:r>
            <a:r>
              <a:rPr lang="fr-FR" sz="2800" dirty="0" smtClean="0"/>
              <a:t> </a:t>
            </a:r>
            <a:r>
              <a:rPr lang="ar-SA" sz="2800" dirty="0" smtClean="0"/>
              <a:t>أفاق</a:t>
            </a:r>
            <a:r>
              <a:rPr lang="fr-FR" sz="2800" dirty="0" smtClean="0"/>
              <a:t> </a:t>
            </a:r>
            <a:r>
              <a:rPr lang="ar-SA" sz="2800" dirty="0" smtClean="0"/>
              <a:t>إلا</a:t>
            </a:r>
            <a:r>
              <a:rPr lang="fr-FR" sz="2800" dirty="0" smtClean="0"/>
              <a:t> </a:t>
            </a:r>
            <a:r>
              <a:rPr lang="ar-SA" sz="2800" dirty="0" smtClean="0"/>
              <a:t>بعد</a:t>
            </a:r>
            <a:r>
              <a:rPr lang="fr-FR" sz="2800" dirty="0" smtClean="0"/>
              <a:t> </a:t>
            </a:r>
            <a:r>
              <a:rPr lang="ar-SA" sz="2800" dirty="0" smtClean="0"/>
              <a:t>ما</a:t>
            </a:r>
            <a:r>
              <a:rPr lang="fr-FR" sz="2800" dirty="0" smtClean="0"/>
              <a:t> </a:t>
            </a:r>
            <a:r>
              <a:rPr lang="ar-SA" sz="2800" dirty="0" smtClean="0"/>
              <a:t>شاء</a:t>
            </a:r>
            <a:r>
              <a:rPr lang="fr-FR" sz="2800" dirty="0" smtClean="0"/>
              <a:t> </a:t>
            </a:r>
            <a:r>
              <a:rPr lang="ar-SA" sz="2800" dirty="0" smtClean="0"/>
              <a:t>الله</a:t>
            </a:r>
            <a:r>
              <a:rPr lang="fr-FR" sz="2800" dirty="0" smtClean="0"/>
              <a:t>.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642910" y="1928802"/>
            <a:ext cx="778674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قارئ</a:t>
            </a:r>
            <a:r>
              <a:rPr lang="ar-MA" sz="2800" dirty="0" smtClean="0"/>
              <a:t> </a:t>
            </a:r>
            <a:r>
              <a:rPr lang="ar-SA" sz="2800" dirty="0" smtClean="0"/>
              <a:t>القرآن</a:t>
            </a:r>
            <a:r>
              <a:rPr lang="ar-MA" sz="2800" dirty="0" smtClean="0"/>
              <a:t> </a:t>
            </a:r>
            <a:r>
              <a:rPr lang="ar-SA" sz="2800" dirty="0" smtClean="0"/>
              <a:t>لا</a:t>
            </a:r>
            <a:r>
              <a:rPr lang="ar-MA" sz="2800" dirty="0" smtClean="0"/>
              <a:t> </a:t>
            </a:r>
            <a:r>
              <a:rPr lang="ar-SA" sz="2800" dirty="0" smtClean="0"/>
              <a:t>يحزن،</a:t>
            </a:r>
            <a:r>
              <a:rPr lang="ar-MA" sz="2800" dirty="0" smtClean="0"/>
              <a:t> </a:t>
            </a:r>
            <a:r>
              <a:rPr lang="ar-SA" sz="2800" dirty="0" smtClean="0"/>
              <a:t>لأنّ</a:t>
            </a:r>
            <a:r>
              <a:rPr lang="ar-MA" sz="2800" dirty="0" smtClean="0"/>
              <a:t>ه </a:t>
            </a:r>
            <a:r>
              <a:rPr lang="ar-SA" sz="2800" dirty="0" smtClean="0"/>
              <a:t>يرى</a:t>
            </a:r>
            <a:r>
              <a:rPr lang="ar-MA" sz="2800" dirty="0" smtClean="0"/>
              <a:t> </a:t>
            </a:r>
            <a:r>
              <a:rPr lang="ar-SA" sz="2800" dirty="0" smtClean="0"/>
              <a:t>أنّ</a:t>
            </a:r>
            <a:r>
              <a:rPr lang="ar-MA" sz="2800" dirty="0" smtClean="0"/>
              <a:t> </a:t>
            </a:r>
            <a:r>
              <a:rPr lang="ar-SA" sz="2800" dirty="0" smtClean="0"/>
              <a:t>َالأمور</a:t>
            </a:r>
            <a:r>
              <a:rPr lang="ar-MA" sz="2800" dirty="0" smtClean="0"/>
              <a:t> </a:t>
            </a:r>
            <a:r>
              <a:rPr lang="ar-SA" sz="2800" dirty="0" smtClean="0"/>
              <a:t>كلّها</a:t>
            </a:r>
            <a:r>
              <a:rPr lang="ar-MA" sz="2800" dirty="0" smtClean="0"/>
              <a:t> </a:t>
            </a:r>
            <a:r>
              <a:rPr lang="ar-SA" sz="2800" dirty="0" smtClean="0"/>
              <a:t>بيد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تعالى،</a:t>
            </a:r>
            <a:r>
              <a:rPr lang="ar-MA" sz="2800" dirty="0" smtClean="0"/>
              <a:t> </a:t>
            </a:r>
            <a:r>
              <a:rPr lang="ar-SA" sz="2800" dirty="0" smtClean="0"/>
              <a:t>والتوحيد</a:t>
            </a:r>
            <a:r>
              <a:rPr lang="ar-MA" sz="2800" dirty="0" smtClean="0"/>
              <a:t> </a:t>
            </a:r>
            <a:r>
              <a:rPr lang="ar-SA" sz="2800" dirty="0" smtClean="0"/>
              <a:t>قمَّة</a:t>
            </a:r>
            <a:r>
              <a:rPr lang="ar-MA" sz="2800" dirty="0" smtClean="0"/>
              <a:t> </a:t>
            </a:r>
            <a:r>
              <a:rPr lang="ar-SA" sz="2800" dirty="0" smtClean="0"/>
              <a:t>الإيمان</a:t>
            </a:r>
            <a:r>
              <a:rPr lang="ar-MA" sz="2800" dirty="0" smtClean="0"/>
              <a:t> .</a:t>
            </a:r>
          </a:p>
          <a:p>
            <a:endParaRPr lang="ar-MA" sz="2800" dirty="0" smtClean="0"/>
          </a:p>
          <a:p>
            <a:r>
              <a:rPr lang="ar-SA" sz="2800" dirty="0" smtClean="0"/>
              <a:t>قارئ</a:t>
            </a:r>
            <a:r>
              <a:rPr lang="ar-MA" sz="2800" dirty="0" smtClean="0"/>
              <a:t> </a:t>
            </a:r>
            <a:r>
              <a:rPr lang="ar-SA" sz="2800" dirty="0" smtClean="0"/>
              <a:t>القرآن</a:t>
            </a:r>
            <a:r>
              <a:rPr lang="ar-MA" sz="2800" dirty="0" smtClean="0"/>
              <a:t> </a:t>
            </a:r>
            <a:r>
              <a:rPr lang="ar-SA" sz="2800" dirty="0" smtClean="0"/>
              <a:t>لا</a:t>
            </a:r>
            <a:r>
              <a:rPr lang="ar-MA" sz="2800" dirty="0" smtClean="0"/>
              <a:t> </a:t>
            </a:r>
            <a:r>
              <a:rPr lang="ar-SA" sz="2800" dirty="0" smtClean="0"/>
              <a:t>يحزن</a:t>
            </a:r>
            <a:r>
              <a:rPr lang="ar-MA" sz="2800" dirty="0" smtClean="0"/>
              <a:t> </a:t>
            </a:r>
            <a:r>
              <a:rPr lang="ar-SA" sz="2800" dirty="0" smtClean="0"/>
              <a:t>لأنَّه</a:t>
            </a:r>
            <a:r>
              <a:rPr lang="ar-MA" sz="2800" dirty="0" smtClean="0"/>
              <a:t> </a:t>
            </a:r>
            <a:r>
              <a:rPr lang="ar-SA" sz="2800" dirty="0" smtClean="0"/>
              <a:t>يرى</a:t>
            </a:r>
            <a:r>
              <a:rPr lang="ar-MA" sz="2800" dirty="0" smtClean="0"/>
              <a:t> </a:t>
            </a:r>
            <a:r>
              <a:rPr lang="ar-SA" sz="2800" dirty="0" smtClean="0"/>
              <a:t>رزقه</a:t>
            </a:r>
            <a:r>
              <a:rPr lang="ar-MA" sz="2800" dirty="0" smtClean="0"/>
              <a:t> </a:t>
            </a:r>
            <a:r>
              <a:rPr lang="ar-SA" sz="2800" dirty="0" smtClean="0"/>
              <a:t>على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تعالى</a:t>
            </a:r>
            <a:r>
              <a:rPr lang="ar-MA" sz="2800" dirty="0" smtClean="0"/>
              <a:t> .</a:t>
            </a:r>
            <a:endParaRPr lang="ar-M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M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143504" y="357166"/>
            <a:ext cx="32861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485925"/>
                </a:solidFill>
              </a:rPr>
              <a:t>الاهتمام بالقرآن</a:t>
            </a:r>
            <a:r>
              <a:rPr lang="fr-FR" sz="3600" b="1" dirty="0">
                <a:solidFill>
                  <a:srgbClr val="485925"/>
                </a:solidFill>
              </a:rPr>
              <a:t>: </a:t>
            </a:r>
            <a:endParaRPr lang="en-US" sz="3600" dirty="0">
              <a:solidFill>
                <a:srgbClr val="485925"/>
              </a:solidFill>
            </a:endParaRPr>
          </a:p>
          <a:p>
            <a:endParaRPr lang="ar-MA" dirty="0"/>
          </a:p>
        </p:txBody>
      </p:sp>
      <p:sp>
        <p:nvSpPr>
          <p:cNvPr id="6" name="ZoneTexte 5"/>
          <p:cNvSpPr txBox="1"/>
          <p:nvPr/>
        </p:nvSpPr>
        <p:spPr>
          <a:xfrm>
            <a:off x="928662" y="1357298"/>
            <a:ext cx="7715304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cs typeface="Arabic Transparent" pitchFamily="2" charset="-78"/>
              </a:rPr>
              <a:t>يقو</a:t>
            </a:r>
            <a:r>
              <a:rPr lang="ar-MA" sz="2800" dirty="0" smtClean="0">
                <a:cs typeface="Arabic Transparent" pitchFamily="2" charset="-78"/>
              </a:rPr>
              <a:t>ل </a:t>
            </a:r>
            <a:r>
              <a:rPr lang="ar-MA" sz="2800" dirty="0" err="1" smtClean="0">
                <a:cs typeface="Arabic Transparent" pitchFamily="2" charset="-78"/>
              </a:rPr>
              <a:t>ا</a:t>
            </a:r>
            <a:r>
              <a:rPr lang="ar-SA" sz="2800" dirty="0" smtClean="0">
                <a:cs typeface="Arabic Transparent" pitchFamily="2" charset="-78"/>
              </a:rPr>
              <a:t>لله عز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وجل</a:t>
            </a:r>
            <a:r>
              <a:rPr lang="ar-SA" sz="2800" dirty="0">
                <a:cs typeface="Arabic Transparent" pitchFamily="2" charset="-78"/>
              </a:rPr>
              <a:t>:</a:t>
            </a:r>
            <a:r>
              <a:rPr lang="ar-SA" sz="2800" dirty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fr-FR" sz="2800" dirty="0" smtClean="0">
                <a:solidFill>
                  <a:srgbClr val="C00000"/>
                </a:solidFill>
                <a:cs typeface="Arabic Transparent" pitchFamily="2" charset="-78"/>
              </a:rPr>
              <a:t> )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لَا</a:t>
            </a:r>
            <a:r>
              <a:rPr lang="fr-FR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تُحَرِّك</a:t>
            </a:r>
            <a:r>
              <a:rPr lang="ar-MA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err="1" smtClean="0">
                <a:solidFill>
                  <a:srgbClr val="C00000"/>
                </a:solidFill>
                <a:cs typeface="Arabic Transparent" pitchFamily="2" charset="-78"/>
              </a:rPr>
              <a:t>ْبِهِ</a:t>
            </a:r>
            <a:r>
              <a:rPr lang="ar-MA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لِسَانَكَ</a:t>
            </a:r>
            <a:r>
              <a:rPr lang="ar-MA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لِتَعْجَل</a:t>
            </a:r>
            <a:r>
              <a:rPr lang="ar-MA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err="1" smtClean="0">
                <a:solidFill>
                  <a:srgbClr val="C00000"/>
                </a:solidFill>
                <a:cs typeface="Arabic Transparent" pitchFamily="2" charset="-78"/>
              </a:rPr>
              <a:t>َبِهِ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 إِنَّ</a:t>
            </a:r>
            <a:r>
              <a:rPr lang="fr-FR" sz="2800" dirty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عَلَيْنَا</a:t>
            </a:r>
            <a:r>
              <a:rPr lang="fr-FR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جَمْعَهُ</a:t>
            </a:r>
            <a:r>
              <a:rPr lang="ar-MA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وَقُرْآنَهُ </a:t>
            </a:r>
            <a:r>
              <a:rPr lang="fr-FR" sz="2800" dirty="0" smtClean="0">
                <a:solidFill>
                  <a:srgbClr val="C00000"/>
                </a:solidFill>
                <a:cs typeface="Arabic Transparent" pitchFamily="2" charset="-78"/>
              </a:rPr>
              <a:t>(.</a:t>
            </a:r>
          </a:p>
          <a:p>
            <a:endParaRPr lang="fr-FR" sz="2800" dirty="0">
              <a:cs typeface="Arabic Transparent" pitchFamily="2" charset="-78"/>
            </a:endParaRPr>
          </a:p>
          <a:p>
            <a:r>
              <a:rPr lang="ar-SA" sz="2800" dirty="0" smtClean="0">
                <a:cs typeface="Arabic Transparent" pitchFamily="2" charset="-78"/>
              </a:rPr>
              <a:t>ويقول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ابن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مسعود رضي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الله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عنه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: </a:t>
            </a:r>
            <a:r>
              <a:rPr lang="ar-SA" sz="2800" dirty="0">
                <a:cs typeface="Arabic Transparent" pitchFamily="2" charset="-78"/>
              </a:rPr>
              <a:t>" </a:t>
            </a:r>
            <a:r>
              <a:rPr lang="ar-SA" sz="2800" dirty="0" smtClean="0">
                <a:cs typeface="Arabic Transparent" pitchFamily="2" charset="-78"/>
              </a:rPr>
              <a:t>أخذت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القرآن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من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فم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رسول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الله صلى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الله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عليه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وسلم والله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ما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من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آية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فيه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إلا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وأنا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أعرف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أين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نزلت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ومتى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نزلت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وفي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الليل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أوفي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النهار،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وفي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الصيف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أوفي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الشتاء،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وفي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مكة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أوفي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المدينة،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وفي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err="1" smtClean="0">
                <a:cs typeface="Arabic Transparent" pitchFamily="2" charset="-78"/>
              </a:rPr>
              <a:t>السفرأو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في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الحضر،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وفي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الحرب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أوفي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السلم،و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والله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لو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كنت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أعلم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أنه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يوجد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في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الأرض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رجل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أعلم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مني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بكتاب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الله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لضربت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إليه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أبط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الإبل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حتى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ألحق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err="1" smtClean="0">
                <a:cs typeface="Arabic Transparent" pitchFamily="2" charset="-78"/>
              </a:rPr>
              <a:t>به</a:t>
            </a:r>
            <a:r>
              <a:rPr lang="fr-FR" sz="2800" dirty="0" smtClean="0">
                <a:cs typeface="Arabic Transparent" pitchFamily="2" charset="-78"/>
              </a:rPr>
              <a:t> . </a:t>
            </a:r>
            <a:endParaRPr lang="ar-M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1214414" y="714356"/>
            <a:ext cx="6858048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و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err="1" smtClean="0">
                <a:cs typeface="Arabic Transparent" pitchFamily="2" charset="-78"/>
              </a:rPr>
              <a:t>ماعاتب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النبي صلى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الله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عليه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وسلم ولا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err="1" smtClean="0">
                <a:cs typeface="Arabic Transparent" pitchFamily="2" charset="-78"/>
              </a:rPr>
              <a:t>شكى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أمته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إلا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في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هجر القرآن،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قال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تعالى</a:t>
            </a:r>
            <a:r>
              <a:rPr lang="ar-MA" sz="2800" dirty="0" smtClean="0">
                <a:solidFill>
                  <a:srgbClr val="C00000"/>
                </a:solidFill>
                <a:cs typeface="Arabic Transparent" pitchFamily="2" charset="-78"/>
              </a:rPr>
              <a:t>(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وَقَالَ</a:t>
            </a:r>
            <a:r>
              <a:rPr lang="fr-FR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الرَّسُول</a:t>
            </a:r>
            <a:r>
              <a:rPr lang="fr-FR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err="1" smtClean="0">
                <a:solidFill>
                  <a:srgbClr val="C00000"/>
                </a:solidFill>
                <a:cs typeface="Arabic Transparent" pitchFamily="2" charset="-78"/>
              </a:rPr>
              <a:t>ُيَارَبِّ</a:t>
            </a:r>
            <a:r>
              <a:rPr lang="fr-FR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إِنّ</a:t>
            </a:r>
            <a:r>
              <a:rPr lang="fr-FR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َقَوْمِي</a:t>
            </a:r>
            <a:r>
              <a:rPr lang="fr-FR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اتَّخَذُوا</a:t>
            </a:r>
            <a:r>
              <a:rPr lang="fr-FR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هَذَا</a:t>
            </a:r>
            <a:r>
              <a:rPr lang="fr-FR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الْقُرْآن</a:t>
            </a:r>
            <a:r>
              <a:rPr lang="fr-FR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َمَهْجُوراً</a:t>
            </a:r>
            <a:r>
              <a:rPr lang="ar-SA" sz="2800" dirty="0" smtClean="0">
                <a:cs typeface="Arabic Transparent" pitchFamily="2" charset="-78"/>
              </a:rPr>
              <a:t> </a:t>
            </a:r>
            <a:r>
              <a:rPr lang="ar-MA" sz="2800" dirty="0" smtClean="0">
                <a:solidFill>
                  <a:srgbClr val="C00000"/>
                </a:solidFill>
              </a:rPr>
              <a:t>)</a:t>
            </a:r>
            <a:endParaRPr lang="fr-FR" sz="28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طفيل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بن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عمرو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سيد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err="1" smtClean="0">
                <a:cs typeface="Arabic Transparent" pitchFamily="2" charset="-78"/>
              </a:rPr>
              <a:t>دوس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امتلأ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خوفاً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من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أن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يسمع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القرآن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فوضع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في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أذنيه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قطنا</a:t>
            </a:r>
            <a:r>
              <a:rPr lang="fr-FR" sz="2800" dirty="0" smtClean="0">
                <a:cs typeface="Arabic Transparent" pitchFamily="2" charset="-78"/>
              </a:rPr>
              <a:t>.</a:t>
            </a:r>
            <a:endParaRPr lang="ar-MA" sz="2800" dirty="0" smtClean="0">
              <a:cs typeface="Arabic Transparent" pitchFamily="2" charset="-78"/>
            </a:endParaRPr>
          </a:p>
          <a:p>
            <a:endParaRPr lang="fr-FR" sz="2800" dirty="0" smtClean="0">
              <a:cs typeface="Arabic Transparent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</a:t>
            </a:r>
            <a:r>
              <a:rPr lang="ar-SA" sz="2800" dirty="0" smtClean="0"/>
              <a:t>النضر</a:t>
            </a:r>
            <a:r>
              <a:rPr lang="fr-FR" sz="2800" dirty="0" smtClean="0"/>
              <a:t> </a:t>
            </a:r>
            <a:r>
              <a:rPr lang="ar-SA" sz="2800" dirty="0" smtClean="0"/>
              <a:t>بن</a:t>
            </a:r>
            <a:r>
              <a:rPr lang="fr-FR" sz="2800" dirty="0" smtClean="0"/>
              <a:t> </a:t>
            </a:r>
            <a:r>
              <a:rPr lang="ar-SA" sz="2800" dirty="0" smtClean="0"/>
              <a:t>الحارث</a:t>
            </a:r>
            <a:r>
              <a:rPr lang="fr-FR" sz="2800" dirty="0" smtClean="0"/>
              <a:t> </a:t>
            </a:r>
            <a:r>
              <a:rPr lang="ar-SA" sz="2800" dirty="0" smtClean="0"/>
              <a:t>أخذ</a:t>
            </a:r>
            <a:r>
              <a:rPr lang="fr-FR" sz="2800" dirty="0" smtClean="0"/>
              <a:t> </a:t>
            </a:r>
            <a:r>
              <a:rPr lang="ar-SA" sz="2800" dirty="0" smtClean="0"/>
              <a:t>يجمع</a:t>
            </a:r>
            <a:r>
              <a:rPr lang="fr-FR" sz="2800" dirty="0" smtClean="0"/>
              <a:t> </a:t>
            </a:r>
            <a:r>
              <a:rPr lang="ar-SA" sz="2800" dirty="0" smtClean="0"/>
              <a:t>الأساطير</a:t>
            </a:r>
            <a:r>
              <a:rPr lang="fr-FR" sz="2800" dirty="0" smtClean="0"/>
              <a:t> </a:t>
            </a:r>
            <a:r>
              <a:rPr lang="ar-SA" sz="2800" dirty="0" smtClean="0"/>
              <a:t>والقصص</a:t>
            </a:r>
            <a:r>
              <a:rPr lang="fr-FR" sz="2800" dirty="0" smtClean="0"/>
              <a:t> </a:t>
            </a:r>
            <a:r>
              <a:rPr lang="ar-SA" sz="2800" dirty="0" smtClean="0"/>
              <a:t>والحكايات</a:t>
            </a:r>
            <a:r>
              <a:rPr lang="fr-FR" sz="2800" dirty="0" smtClean="0"/>
              <a:t> </a:t>
            </a:r>
            <a:r>
              <a:rPr lang="ar-SA" sz="2800" dirty="0" smtClean="0"/>
              <a:t>من</a:t>
            </a:r>
            <a:r>
              <a:rPr lang="fr-FR" sz="2800" dirty="0" smtClean="0"/>
              <a:t> </a:t>
            </a:r>
            <a:r>
              <a:rPr lang="ar-SA" sz="2800" dirty="0" smtClean="0"/>
              <a:t>كتب</a:t>
            </a:r>
            <a:r>
              <a:rPr lang="fr-FR" sz="2800" dirty="0" smtClean="0"/>
              <a:t> </a:t>
            </a:r>
            <a:r>
              <a:rPr lang="ar-SA" sz="2800" dirty="0" smtClean="0"/>
              <a:t>الهند</a:t>
            </a:r>
            <a:r>
              <a:rPr lang="fr-FR" sz="2800" dirty="0" smtClean="0"/>
              <a:t> </a:t>
            </a:r>
            <a:r>
              <a:rPr lang="ar-SA" sz="2800" dirty="0" smtClean="0"/>
              <a:t>يقصها</a:t>
            </a:r>
            <a:r>
              <a:rPr lang="fr-FR" sz="2800" dirty="0" smtClean="0"/>
              <a:t> </a:t>
            </a:r>
            <a:r>
              <a:rPr lang="ar-SA" sz="2800" dirty="0" smtClean="0"/>
              <a:t>علي</a:t>
            </a:r>
            <a:r>
              <a:rPr lang="fr-FR" sz="2800" dirty="0" smtClean="0"/>
              <a:t> </a:t>
            </a:r>
            <a:r>
              <a:rPr lang="ar-SA" sz="2800" dirty="0" smtClean="0"/>
              <a:t>مجالس</a:t>
            </a:r>
            <a:r>
              <a:rPr lang="fr-FR" sz="2800" dirty="0" smtClean="0"/>
              <a:t> </a:t>
            </a:r>
            <a:r>
              <a:rPr lang="ar-SA" sz="2800" dirty="0" smtClean="0"/>
              <a:t>قريش</a:t>
            </a:r>
            <a:r>
              <a:rPr lang="fr-FR" sz="2800" dirty="0" smtClean="0"/>
              <a:t> </a:t>
            </a:r>
            <a:r>
              <a:rPr lang="ar-SA" sz="2800" dirty="0" smtClean="0"/>
              <a:t>حتى</a:t>
            </a:r>
            <a:r>
              <a:rPr lang="fr-FR" sz="2800" dirty="0" smtClean="0"/>
              <a:t> </a:t>
            </a:r>
            <a:r>
              <a:rPr lang="ar-SA" sz="2800" dirty="0" smtClean="0"/>
              <a:t>لا</a:t>
            </a:r>
            <a:r>
              <a:rPr lang="fr-FR" sz="2800" dirty="0" smtClean="0"/>
              <a:t> </a:t>
            </a:r>
            <a:r>
              <a:rPr lang="ar-SA" sz="2800" dirty="0" smtClean="0"/>
              <a:t>ينفلتوا</a:t>
            </a:r>
            <a:r>
              <a:rPr lang="fr-FR" sz="2800" dirty="0" smtClean="0"/>
              <a:t> </a:t>
            </a:r>
            <a:r>
              <a:rPr lang="ar-SA" sz="2800" dirty="0" smtClean="0"/>
              <a:t>فرادى</a:t>
            </a:r>
            <a:r>
              <a:rPr lang="fr-FR" sz="2800" dirty="0" smtClean="0"/>
              <a:t> </a:t>
            </a:r>
            <a:r>
              <a:rPr lang="ar-SA" sz="2800" dirty="0" smtClean="0"/>
              <a:t>ليسمعوا</a:t>
            </a:r>
            <a:r>
              <a:rPr lang="fr-FR" sz="2800" dirty="0" smtClean="0"/>
              <a:t> </a:t>
            </a:r>
            <a:r>
              <a:rPr lang="ar-SA" sz="2800" dirty="0" smtClean="0"/>
              <a:t>القرآن</a:t>
            </a:r>
            <a:r>
              <a:rPr lang="fr-FR" sz="2800" dirty="0" smtClean="0"/>
              <a:t> .</a:t>
            </a:r>
            <a:endParaRPr lang="ar-MA" sz="2800" dirty="0"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4929190" y="428604"/>
            <a:ext cx="33575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485925"/>
                </a:solidFill>
              </a:rPr>
              <a:t>أهمية</a:t>
            </a:r>
            <a:r>
              <a:rPr lang="fr-FR" sz="3600" b="1" dirty="0" smtClean="0">
                <a:solidFill>
                  <a:srgbClr val="485925"/>
                </a:solidFill>
              </a:rPr>
              <a:t> </a:t>
            </a:r>
            <a:r>
              <a:rPr lang="ar-SA" sz="3600" b="1" dirty="0" smtClean="0">
                <a:solidFill>
                  <a:srgbClr val="485925"/>
                </a:solidFill>
              </a:rPr>
              <a:t>القرآن</a:t>
            </a:r>
            <a:r>
              <a:rPr lang="fr-FR" sz="3600" b="1" dirty="0" smtClean="0">
                <a:solidFill>
                  <a:srgbClr val="485925"/>
                </a:solidFill>
              </a:rPr>
              <a:t>   </a:t>
            </a:r>
            <a:endParaRPr lang="ar-MA" sz="3600" b="1" dirty="0">
              <a:solidFill>
                <a:srgbClr val="485925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28662" y="1142984"/>
            <a:ext cx="7500990" cy="4955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2060"/>
                </a:solidFill>
                <a:cs typeface="Arabic Transparent" pitchFamily="2" charset="-78"/>
              </a:rPr>
              <a:t>يحمي</a:t>
            </a:r>
            <a:r>
              <a:rPr lang="fr-FR" sz="2800" b="1" dirty="0" smtClean="0">
                <a:solidFill>
                  <a:srgbClr val="002060"/>
                </a:solidFill>
                <a:cs typeface="Arabic Transparent" pitchFamily="2" charset="-78"/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  <a:cs typeface="Arabic Transparent" pitchFamily="2" charset="-78"/>
              </a:rPr>
              <a:t>الأمة</a:t>
            </a:r>
            <a:r>
              <a:rPr lang="fr-FR" sz="2800" b="1" dirty="0" smtClean="0">
                <a:solidFill>
                  <a:srgbClr val="002060"/>
                </a:solidFill>
                <a:cs typeface="Arabic Transparent" pitchFamily="2" charset="-78"/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  <a:cs typeface="Arabic Transparent" pitchFamily="2" charset="-78"/>
              </a:rPr>
              <a:t>من</a:t>
            </a:r>
            <a:r>
              <a:rPr lang="fr-FR" sz="2800" b="1" dirty="0" smtClean="0">
                <a:solidFill>
                  <a:srgbClr val="002060"/>
                </a:solidFill>
                <a:cs typeface="Arabic Transparent" pitchFamily="2" charset="-78"/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  <a:cs typeface="Arabic Transparent" pitchFamily="2" charset="-78"/>
              </a:rPr>
              <a:t>الفتن</a:t>
            </a:r>
            <a:r>
              <a:rPr lang="fr-FR" sz="2800" b="1" dirty="0" smtClean="0">
                <a:solidFill>
                  <a:srgbClr val="002060"/>
                </a:solidFill>
                <a:cs typeface="Arabic Transparent" pitchFamily="2" charset="-78"/>
              </a:rPr>
              <a:t>  </a:t>
            </a:r>
            <a:r>
              <a:rPr lang="ar-SA" sz="2800" dirty="0" smtClean="0">
                <a:cs typeface="Arabic Transparent" pitchFamily="2" charset="-78"/>
              </a:rPr>
              <a:t>عن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النبي صلى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الله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عليه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وسلم قال :" </a:t>
            </a:r>
            <a:r>
              <a:rPr lang="ar-SA" sz="2800" dirty="0" err="1" smtClean="0">
                <a:cs typeface="Arabic Transparent" pitchFamily="2" charset="-78"/>
              </a:rPr>
              <a:t>أتانى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جبريل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فقال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يا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محمد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ألا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إنها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ستكون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فتنة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بعدك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قلت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له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فما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المَخْرَجُ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يا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جبريل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قال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كتاب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الله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فيه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نبأ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ما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كان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قبلكم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و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خبر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ما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بعدكم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و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حكم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ما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بينكم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و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هو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حبل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الله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المتين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و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هو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الصراط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المستقيم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و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هو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قولٌ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فَصْل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ٌليس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بالهَزْل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ِإن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هذا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القرآن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لا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يليه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من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جبار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فيعملَ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بغيره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إلا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قصمه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الله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ولا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يبتغى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علماً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سواه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إلا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أضله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الله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err="1" smtClean="0">
                <a:cs typeface="Arabic Transparent" pitchFamily="2" charset="-78"/>
              </a:rPr>
              <a:t>ولايَخْلَق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عن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رده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err="1" smtClean="0">
                <a:cs typeface="Arabic Transparent" pitchFamily="2" charset="-78"/>
              </a:rPr>
              <a:t>وهوالذى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لا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تفنى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عجائِبُه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من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يقل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err="1" smtClean="0">
                <a:cs typeface="Arabic Transparent" pitchFamily="2" charset="-78"/>
              </a:rPr>
              <a:t>به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يصدق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ومن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يحكم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err="1" smtClean="0">
                <a:cs typeface="Arabic Transparent" pitchFamily="2" charset="-78"/>
              </a:rPr>
              <a:t>به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يعدل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ومن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يعمل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err="1" smtClean="0">
                <a:cs typeface="Arabic Transparent" pitchFamily="2" charset="-78"/>
              </a:rPr>
              <a:t>به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يُؤْجَر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ومن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يحكم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err="1" smtClean="0">
                <a:cs typeface="Arabic Transparent" pitchFamily="2" charset="-78"/>
              </a:rPr>
              <a:t>به</a:t>
            </a:r>
            <a:r>
              <a:rPr lang="ar-MA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يقسط ".</a:t>
            </a:r>
            <a:endParaRPr lang="fr-FR" sz="2800" dirty="0" smtClean="0">
              <a:cs typeface="Arabic Transparent" pitchFamily="2" charset="-78"/>
            </a:endParaRPr>
          </a:p>
          <a:p>
            <a:endParaRPr lang="fr-FR" sz="800" dirty="0" smtClean="0">
              <a:cs typeface="Arabic Transparent" pitchFamily="2" charset="-78"/>
            </a:endParaRPr>
          </a:p>
          <a:p>
            <a:r>
              <a:rPr lang="ar-SA" sz="2800" b="1" dirty="0" smtClean="0">
                <a:solidFill>
                  <a:srgbClr val="002060"/>
                </a:solidFill>
                <a:cs typeface="Arabic Transparent" pitchFamily="2" charset="-78"/>
              </a:rPr>
              <a:t>كتاب</a:t>
            </a:r>
            <a:r>
              <a:rPr lang="ar-MA" sz="2800" b="1" dirty="0" smtClean="0">
                <a:solidFill>
                  <a:srgbClr val="002060"/>
                </a:solidFill>
                <a:cs typeface="Arabic Transparent" pitchFamily="2" charset="-78"/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  <a:cs typeface="Arabic Transparent" pitchFamily="2" charset="-78"/>
              </a:rPr>
              <a:t>هداية</a:t>
            </a:r>
            <a:r>
              <a:rPr lang="ar-MA" sz="2800" b="1" dirty="0" smtClean="0">
                <a:solidFill>
                  <a:srgbClr val="002060"/>
                </a:solidFill>
                <a:cs typeface="Arabic Transparent" pitchFamily="2" charset="-78"/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  <a:cs typeface="Arabic Transparent" pitchFamily="2" charset="-78"/>
              </a:rPr>
              <a:t>من</a:t>
            </a:r>
            <a:r>
              <a:rPr lang="ar-MA" sz="2800" b="1" dirty="0" smtClean="0">
                <a:solidFill>
                  <a:srgbClr val="002060"/>
                </a:solidFill>
                <a:cs typeface="Arabic Transparent" pitchFamily="2" charset="-78"/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  <a:cs typeface="Arabic Transparent" pitchFamily="2" charset="-78"/>
              </a:rPr>
              <a:t>الضلال</a:t>
            </a:r>
            <a:r>
              <a:rPr lang="fr-FR" sz="2800" dirty="0" smtClean="0">
                <a:solidFill>
                  <a:srgbClr val="C00000"/>
                </a:solidFill>
                <a:cs typeface="Arabic Transparent" pitchFamily="2" charset="-78"/>
              </a:rPr>
              <a:t>)</a:t>
            </a:r>
            <a:r>
              <a:rPr lang="fr-FR" sz="2800" b="1" dirty="0" smtClean="0">
                <a:solidFill>
                  <a:srgbClr val="00206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وَكَذَلِكَ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أَوْحَيْنَا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إِلَيْكَ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رُوحاً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مِّن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ْأَمْرِنَا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err="1" smtClean="0">
                <a:solidFill>
                  <a:srgbClr val="C00000"/>
                </a:solidFill>
              </a:rPr>
              <a:t>مَاكُنت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َتَدْرِي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مَا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الْكِتَاب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ُوَلَا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الْإِيمَان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ُوَلَكِن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جَعَلْنَاهُ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نُورا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ًنَّهْدِي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err="1" smtClean="0">
                <a:solidFill>
                  <a:srgbClr val="C00000"/>
                </a:solidFill>
              </a:rPr>
              <a:t>بِهِ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مَن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ْنَّشَاء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مِنْ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عِبَادِنَا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وَإِنَّكَ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لَتَهْدِي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إِلَى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صِرَاطٍ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ar-SA" sz="2800" dirty="0" smtClean="0">
                <a:solidFill>
                  <a:srgbClr val="C00000"/>
                </a:solidFill>
              </a:rPr>
              <a:t>مُّسْتَقِيمٍ</a:t>
            </a:r>
            <a:r>
              <a:rPr lang="fr-FR" sz="2800" dirty="0" smtClean="0">
                <a:solidFill>
                  <a:srgbClr val="C00000"/>
                </a:solidFill>
              </a:rPr>
              <a:t> ( </a:t>
            </a:r>
            <a:endParaRPr lang="ar-M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642910" y="357166"/>
            <a:ext cx="8001056" cy="62478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MA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fr-FR" sz="2800" dirty="0" smtClean="0">
                <a:solidFill>
                  <a:srgbClr val="C00000"/>
                </a:solidFill>
                <a:cs typeface="Arabic Transparent" pitchFamily="2" charset="-78"/>
              </a:rPr>
              <a:t>)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إِنَّ</a:t>
            </a:r>
            <a:r>
              <a:rPr lang="fr-FR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اللّهَ</a:t>
            </a:r>
            <a:r>
              <a:rPr lang="fr-FR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يَأْمُرُ</a:t>
            </a:r>
            <a:r>
              <a:rPr lang="fr-FR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بِالْعَدْل</a:t>
            </a:r>
            <a:r>
              <a:rPr lang="fr-FR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err="1" smtClean="0">
                <a:solidFill>
                  <a:srgbClr val="C00000"/>
                </a:solidFill>
                <a:cs typeface="Arabic Transparent" pitchFamily="2" charset="-78"/>
              </a:rPr>
              <a:t>ِو</a:t>
            </a:r>
            <a:r>
              <a:rPr lang="fr-FR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َالإِحْسَان</a:t>
            </a:r>
            <a:r>
              <a:rPr lang="fr-FR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ِوَإِيتَاء</a:t>
            </a:r>
            <a:r>
              <a:rPr lang="fr-FR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ذِي</a:t>
            </a:r>
            <a:r>
              <a:rPr lang="fr-FR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الْقُرْبَى</a:t>
            </a:r>
            <a:r>
              <a:rPr lang="fr-FR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وَيَنْهَى</a:t>
            </a:r>
            <a:r>
              <a:rPr lang="fr-FR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عَنِ</a:t>
            </a:r>
            <a:r>
              <a:rPr lang="fr-FR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الْفَحْشَاء</a:t>
            </a:r>
            <a:r>
              <a:rPr lang="fr-FR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err="1" smtClean="0">
                <a:solidFill>
                  <a:srgbClr val="C00000"/>
                </a:solidFill>
                <a:cs typeface="Arabic Transparent" pitchFamily="2" charset="-78"/>
              </a:rPr>
              <a:t>وَ</a:t>
            </a:r>
            <a:r>
              <a:rPr lang="fr-FR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الْمُنكَر</a:t>
            </a:r>
            <a:r>
              <a:rPr lang="fr-FR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ِوَالْبَغْيِ</a:t>
            </a:r>
            <a:r>
              <a:rPr lang="fr-FR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يَعِظُكُم</a:t>
            </a:r>
            <a:r>
              <a:rPr lang="fr-FR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ْلَعَلَّكُم</a:t>
            </a:r>
            <a:r>
              <a:rPr lang="fr-FR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ْتَذَكَّرُونَ</a:t>
            </a:r>
            <a:r>
              <a:rPr lang="fr-FR" sz="2800" dirty="0" smtClean="0">
                <a:solidFill>
                  <a:srgbClr val="C00000"/>
                </a:solidFill>
                <a:cs typeface="Arabic Transparent" pitchFamily="2" charset="-78"/>
              </a:rPr>
              <a:t>(</a:t>
            </a:r>
            <a:endParaRPr lang="en-US" sz="2800" dirty="0" smtClean="0">
              <a:solidFill>
                <a:srgbClr val="C00000"/>
              </a:solidFill>
              <a:cs typeface="Arabic Transparent" pitchFamily="2" charset="-78"/>
            </a:endParaRPr>
          </a:p>
          <a:p>
            <a:r>
              <a:rPr lang="ar-SA" sz="2800" dirty="0" smtClean="0">
                <a:cs typeface="Arabic Transparent" pitchFamily="2" charset="-78"/>
              </a:rPr>
              <a:t>فقال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مقرن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/>
              <a:t>بن</a:t>
            </a:r>
            <a:r>
              <a:rPr lang="fr-FR" sz="2800" dirty="0" smtClean="0"/>
              <a:t> </a:t>
            </a:r>
            <a:r>
              <a:rPr lang="ar-SA" sz="2800" dirty="0" smtClean="0"/>
              <a:t>عمرو</a:t>
            </a:r>
            <a:r>
              <a:rPr lang="ar-SA" sz="2800" dirty="0" smtClean="0">
                <a:cs typeface="Arabic Transparent" pitchFamily="2" charset="-78"/>
              </a:rPr>
              <a:t>: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دعوت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والله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إلي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مكارم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الأخلاق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ومحاسن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الأعمال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ولقد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أفك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قوم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كذبوك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وظاهروا</a:t>
            </a:r>
            <a:r>
              <a:rPr lang="fr-FR" sz="2800" dirty="0" smtClean="0">
                <a:cs typeface="Arabic Transparent" pitchFamily="2" charset="-78"/>
              </a:rPr>
              <a:t> </a:t>
            </a:r>
            <a:r>
              <a:rPr lang="ar-SA" sz="2800" dirty="0" smtClean="0">
                <a:cs typeface="Arabic Transparent" pitchFamily="2" charset="-78"/>
              </a:rPr>
              <a:t>عليك</a:t>
            </a:r>
            <a:r>
              <a:rPr lang="fr-FR" sz="2800" dirty="0" smtClean="0">
                <a:cs typeface="Arabic Transparent" pitchFamily="2" charset="-78"/>
              </a:rPr>
              <a:t>.</a:t>
            </a:r>
          </a:p>
          <a:p>
            <a:endParaRPr lang="ar-MA" sz="800" dirty="0" smtClean="0">
              <a:cs typeface="Arabic Transparent" pitchFamily="2" charset="-78"/>
            </a:endParaRPr>
          </a:p>
          <a:p>
            <a:r>
              <a:rPr lang="ar-SA" sz="2800" b="1" dirty="0" smtClean="0">
                <a:solidFill>
                  <a:srgbClr val="002060"/>
                </a:solidFill>
                <a:cs typeface="Arabic Transparent" pitchFamily="2" charset="-78"/>
              </a:rPr>
              <a:t>شرف</a:t>
            </a:r>
            <a:r>
              <a:rPr lang="ar-MA" sz="2800" b="1" dirty="0" smtClean="0">
                <a:solidFill>
                  <a:srgbClr val="002060"/>
                </a:solidFill>
                <a:cs typeface="Arabic Transparent" pitchFamily="2" charset="-78"/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  <a:cs typeface="Arabic Transparent" pitchFamily="2" charset="-78"/>
              </a:rPr>
              <a:t>للأمة</a:t>
            </a:r>
            <a:r>
              <a:rPr lang="ar-MA" sz="2800" b="1" dirty="0" smtClean="0">
                <a:solidFill>
                  <a:srgbClr val="002060"/>
                </a:solidFill>
                <a:cs typeface="Arabic Transparent" pitchFamily="2" charset="-78"/>
              </a:rPr>
              <a:t>  </a:t>
            </a:r>
            <a:r>
              <a:rPr lang="ar-MA" sz="2800" dirty="0" smtClean="0">
                <a:solidFill>
                  <a:srgbClr val="C00000"/>
                </a:solidFill>
                <a:cs typeface="Arabic Transparent" pitchFamily="2" charset="-78"/>
              </a:rPr>
              <a:t>(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وَاذْكُرُوا</a:t>
            </a:r>
            <a:r>
              <a:rPr lang="ar-MA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ْنِعْمَتَ</a:t>
            </a:r>
            <a:r>
              <a:rPr lang="ar-MA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اللّهِ</a:t>
            </a:r>
            <a:r>
              <a:rPr lang="ar-MA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عَلَيْكُمْ</a:t>
            </a:r>
            <a:r>
              <a:rPr lang="ar-MA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وَمَا</a:t>
            </a:r>
            <a:r>
              <a:rPr lang="ar-MA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أَنزَلَ</a:t>
            </a:r>
            <a:r>
              <a:rPr lang="ar-MA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عَلَيْكُم</a:t>
            </a:r>
            <a:r>
              <a:rPr lang="ar-MA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ْمِّنَ</a:t>
            </a:r>
            <a:r>
              <a:rPr lang="ar-MA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الْكِتَابِ</a:t>
            </a:r>
            <a:r>
              <a:rPr lang="ar-MA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وَالْحِكْمَةِ</a:t>
            </a:r>
            <a:r>
              <a:rPr lang="ar-MA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يَعِظُكُم</a:t>
            </a:r>
            <a:r>
              <a:rPr lang="ar-MA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err="1" smtClean="0">
                <a:solidFill>
                  <a:srgbClr val="C00000"/>
                </a:solidFill>
                <a:cs typeface="Arabic Transparent" pitchFamily="2" charset="-78"/>
              </a:rPr>
              <a:t>بِهِ</a:t>
            </a:r>
            <a:r>
              <a:rPr lang="ar-MA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وَاتَّقُوا</a:t>
            </a:r>
            <a:r>
              <a:rPr lang="ar-MA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ْاللّهَ</a:t>
            </a:r>
            <a:r>
              <a:rPr lang="ar-MA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وَاعْلَمُواْ</a:t>
            </a:r>
            <a:r>
              <a:rPr lang="ar-MA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أَنّ</a:t>
            </a:r>
            <a:r>
              <a:rPr lang="ar-MA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َاللّهَ</a:t>
            </a:r>
            <a:r>
              <a:rPr lang="ar-MA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بِكُلّ</a:t>
            </a:r>
            <a:r>
              <a:rPr lang="ar-MA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ِشَيْءٍ</a:t>
            </a:r>
            <a:r>
              <a:rPr lang="ar-MA" sz="2800" dirty="0" smtClean="0">
                <a:solidFill>
                  <a:srgbClr val="C00000"/>
                </a:solidFill>
                <a:cs typeface="Arabic Transparent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Arabic Transparent" pitchFamily="2" charset="-78"/>
              </a:rPr>
              <a:t>عَلِيمٌ</a:t>
            </a:r>
            <a:r>
              <a:rPr lang="ar-MA" sz="2800" dirty="0" smtClean="0">
                <a:solidFill>
                  <a:srgbClr val="C00000"/>
                </a:solidFill>
                <a:cs typeface="Arabic Transparent" pitchFamily="2" charset="-78"/>
              </a:rPr>
              <a:t> )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</a:t>
            </a:r>
            <a:r>
              <a:rPr lang="ar-SA" sz="2800" dirty="0" smtClean="0"/>
              <a:t>قال</a:t>
            </a:r>
            <a:r>
              <a:rPr lang="ar-MA" sz="2800" dirty="0" smtClean="0"/>
              <a:t> </a:t>
            </a:r>
            <a:r>
              <a:rPr lang="ar-SA" sz="2800" dirty="0" smtClean="0"/>
              <a:t>رسول</a:t>
            </a:r>
            <a:r>
              <a:rPr lang="ar-MA" sz="2800" dirty="0" smtClean="0"/>
              <a:t> </a:t>
            </a:r>
            <a:r>
              <a:rPr lang="ar-SA" sz="2800" dirty="0" smtClean="0"/>
              <a:t>الله صلى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عليه</a:t>
            </a:r>
            <a:r>
              <a:rPr lang="ar-MA" sz="2800" dirty="0" smtClean="0"/>
              <a:t> </a:t>
            </a:r>
            <a:r>
              <a:rPr lang="ar-SA" sz="2800" dirty="0" smtClean="0"/>
              <a:t>وسلم : " إن</a:t>
            </a:r>
            <a:r>
              <a:rPr lang="ar-MA" sz="2800" dirty="0" smtClean="0"/>
              <a:t> </a:t>
            </a:r>
            <a:r>
              <a:rPr lang="ar-SA" sz="2800" dirty="0" smtClean="0"/>
              <a:t>لله</a:t>
            </a:r>
            <a:r>
              <a:rPr lang="ar-MA" sz="2800" dirty="0" smtClean="0"/>
              <a:t> </a:t>
            </a:r>
            <a:r>
              <a:rPr lang="ar-SA" sz="2800" dirty="0" err="1" smtClean="0"/>
              <a:t>أهلين</a:t>
            </a:r>
            <a:r>
              <a:rPr lang="ar-MA" sz="2800" dirty="0" smtClean="0"/>
              <a:t> </a:t>
            </a:r>
            <a:r>
              <a:rPr lang="ar-SA" sz="2800" dirty="0" smtClean="0"/>
              <a:t>من</a:t>
            </a:r>
            <a:r>
              <a:rPr lang="ar-MA" sz="2800" dirty="0" smtClean="0"/>
              <a:t> </a:t>
            </a:r>
            <a:r>
              <a:rPr lang="ar-SA" sz="2800" dirty="0" smtClean="0"/>
              <a:t>الناس</a:t>
            </a:r>
            <a:r>
              <a:rPr lang="ar-MA" sz="2800" dirty="0" smtClean="0"/>
              <a:t> </a:t>
            </a:r>
            <a:r>
              <a:rPr lang="ar-SA" sz="2800" dirty="0" smtClean="0"/>
              <a:t>قيل</a:t>
            </a:r>
            <a:r>
              <a:rPr lang="ar-MA" sz="2800" dirty="0" smtClean="0"/>
              <a:t> </a:t>
            </a:r>
            <a:r>
              <a:rPr lang="ar-SA" sz="2800" dirty="0" smtClean="0"/>
              <a:t>من</a:t>
            </a:r>
            <a:r>
              <a:rPr lang="ar-MA" sz="2800" dirty="0" smtClean="0"/>
              <a:t> </a:t>
            </a:r>
            <a:r>
              <a:rPr lang="ar-SA" sz="2800" dirty="0" smtClean="0"/>
              <a:t>هم</a:t>
            </a:r>
            <a:r>
              <a:rPr lang="ar-MA" sz="2800" dirty="0" smtClean="0"/>
              <a:t> </a:t>
            </a:r>
            <a:r>
              <a:rPr lang="ar-SA" sz="2800" dirty="0" smtClean="0"/>
              <a:t>قال</a:t>
            </a:r>
            <a:r>
              <a:rPr lang="ar-MA" sz="2800" dirty="0" smtClean="0"/>
              <a:t> </a:t>
            </a:r>
            <a:r>
              <a:rPr lang="ar-SA" sz="2800" dirty="0" smtClean="0"/>
              <a:t>أهل</a:t>
            </a:r>
            <a:r>
              <a:rPr lang="ar-MA" sz="2800" dirty="0" smtClean="0"/>
              <a:t> </a:t>
            </a:r>
            <a:r>
              <a:rPr lang="ar-SA" sz="2800" dirty="0" smtClean="0"/>
              <a:t>القرآن</a:t>
            </a:r>
            <a:r>
              <a:rPr lang="ar-MA" sz="2800" dirty="0" smtClean="0"/>
              <a:t> </a:t>
            </a:r>
            <a:r>
              <a:rPr lang="ar-SA" sz="2800" dirty="0" smtClean="0"/>
              <a:t>هم</a:t>
            </a:r>
            <a:r>
              <a:rPr lang="ar-MA" sz="2800" dirty="0" smtClean="0"/>
              <a:t> </a:t>
            </a:r>
            <a:r>
              <a:rPr lang="ar-SA" sz="2800" dirty="0" smtClean="0"/>
              <a:t>أهل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وخاصته « </a:t>
            </a:r>
            <a:endParaRPr lang="fr-FR" sz="2800" dirty="0" smtClean="0"/>
          </a:p>
          <a:p>
            <a:r>
              <a:rPr lang="ar-SA" sz="2800" b="1" dirty="0" smtClean="0">
                <a:solidFill>
                  <a:srgbClr val="002060"/>
                </a:solidFill>
              </a:rPr>
              <a:t>أفضل</a:t>
            </a:r>
            <a:r>
              <a:rPr lang="ar-MA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</a:rPr>
              <a:t>ما</a:t>
            </a:r>
            <a:r>
              <a:rPr lang="ar-MA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</a:rPr>
              <a:t>تتقرب</a:t>
            </a:r>
            <a:r>
              <a:rPr lang="ar-MA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 err="1" smtClean="0">
                <a:solidFill>
                  <a:srgbClr val="002060"/>
                </a:solidFill>
              </a:rPr>
              <a:t>به</a:t>
            </a:r>
            <a:r>
              <a:rPr lang="ar-MA" sz="2800" b="1" dirty="0" smtClean="0">
                <a:solidFill>
                  <a:srgbClr val="002060"/>
                </a:solidFill>
              </a:rPr>
              <a:t>      </a:t>
            </a:r>
            <a:r>
              <a:rPr lang="ar-SA" sz="2800" dirty="0" smtClean="0"/>
              <a:t>الخباب:  تقرب</a:t>
            </a:r>
            <a:r>
              <a:rPr lang="ar-MA" sz="2800" dirty="0" smtClean="0"/>
              <a:t> </a:t>
            </a:r>
            <a:r>
              <a:rPr lang="ar-SA" sz="2800" dirty="0" smtClean="0"/>
              <a:t>إلى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بما</a:t>
            </a:r>
            <a:r>
              <a:rPr lang="ar-MA" sz="2800" dirty="0" smtClean="0"/>
              <a:t> </a:t>
            </a:r>
            <a:r>
              <a:rPr lang="ar-SA" sz="2800" dirty="0" smtClean="0"/>
              <a:t>استطعت</a:t>
            </a:r>
            <a:r>
              <a:rPr lang="ar-MA" sz="2800" dirty="0" smtClean="0"/>
              <a:t>  </a:t>
            </a:r>
            <a:r>
              <a:rPr lang="ar-SA" sz="2800" dirty="0" smtClean="0"/>
              <a:t>فإنك</a:t>
            </a:r>
            <a:r>
              <a:rPr lang="ar-MA" sz="2800" dirty="0" smtClean="0"/>
              <a:t> </a:t>
            </a:r>
            <a:r>
              <a:rPr lang="ar-SA" sz="2800" dirty="0" smtClean="0"/>
              <a:t>لن</a:t>
            </a:r>
            <a:r>
              <a:rPr lang="ar-MA" sz="2800" dirty="0" smtClean="0"/>
              <a:t> </a:t>
            </a:r>
            <a:r>
              <a:rPr lang="ar-SA" sz="2800" dirty="0" smtClean="0"/>
              <a:t>تتقرب</a:t>
            </a:r>
            <a:r>
              <a:rPr lang="ar-MA" sz="2800" dirty="0" smtClean="0"/>
              <a:t> </a:t>
            </a:r>
            <a:r>
              <a:rPr lang="ar-SA" sz="2800" dirty="0" smtClean="0"/>
              <a:t>إليه</a:t>
            </a:r>
            <a:r>
              <a:rPr lang="ar-MA" sz="2800" dirty="0" smtClean="0"/>
              <a:t> </a:t>
            </a:r>
            <a:r>
              <a:rPr lang="ar-SA" sz="2800" dirty="0" smtClean="0"/>
              <a:t>بشيء</a:t>
            </a:r>
            <a:r>
              <a:rPr lang="ar-MA" sz="2800" dirty="0" smtClean="0"/>
              <a:t> </a:t>
            </a:r>
            <a:r>
              <a:rPr lang="ar-SA" sz="2800" dirty="0" smtClean="0"/>
              <a:t>أحب</a:t>
            </a:r>
            <a:r>
              <a:rPr lang="ar-MA" sz="2800" dirty="0" smtClean="0"/>
              <a:t> </a:t>
            </a:r>
            <a:r>
              <a:rPr lang="ar-SA" sz="2800" dirty="0" smtClean="0"/>
              <a:t>إليه</a:t>
            </a:r>
            <a:r>
              <a:rPr lang="ar-MA" sz="2800" dirty="0" smtClean="0"/>
              <a:t> </a:t>
            </a:r>
            <a:r>
              <a:rPr lang="ar-SA" sz="2800" dirty="0" smtClean="0"/>
              <a:t>من</a:t>
            </a:r>
            <a:r>
              <a:rPr lang="ar-MA" sz="2800" dirty="0" smtClean="0"/>
              <a:t> </a:t>
            </a:r>
            <a:r>
              <a:rPr lang="ar-SA" sz="2800" dirty="0" smtClean="0"/>
              <a:t>كلامه</a:t>
            </a:r>
            <a:r>
              <a:rPr lang="fr-FR" sz="2800" dirty="0" smtClean="0"/>
              <a:t>.</a:t>
            </a:r>
            <a:endParaRPr lang="en-US" sz="2800" dirty="0" smtClean="0"/>
          </a:p>
          <a:p>
            <a:r>
              <a:rPr lang="ar-SA" sz="2800" dirty="0" smtClean="0"/>
              <a:t>وعن</a:t>
            </a:r>
            <a:r>
              <a:rPr lang="ar-MA" sz="2800" dirty="0" smtClean="0"/>
              <a:t> </a:t>
            </a:r>
            <a:r>
              <a:rPr lang="ar-SA" sz="2800" dirty="0" smtClean="0"/>
              <a:t>النبي</a:t>
            </a:r>
            <a:r>
              <a:rPr lang="ar-MA" sz="2800" dirty="0" smtClean="0"/>
              <a:t> </a:t>
            </a:r>
            <a:r>
              <a:rPr lang="ar-SA" sz="2800" dirty="0" smtClean="0"/>
              <a:t> صلى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عليه</a:t>
            </a:r>
            <a:r>
              <a:rPr lang="ar-MA" sz="2800" dirty="0" smtClean="0"/>
              <a:t> </a:t>
            </a:r>
            <a:r>
              <a:rPr lang="ar-SA" sz="2800" dirty="0" smtClean="0"/>
              <a:t>وسلم</a:t>
            </a:r>
            <a:r>
              <a:rPr lang="ar-MA" sz="2800" dirty="0" smtClean="0"/>
              <a:t> </a:t>
            </a:r>
            <a:r>
              <a:rPr lang="ar-SA" sz="2800" dirty="0" smtClean="0"/>
              <a:t> قال: "يقول</a:t>
            </a:r>
            <a:r>
              <a:rPr lang="ar-MA" sz="2800" dirty="0" smtClean="0"/>
              <a:t> </a:t>
            </a:r>
            <a:r>
              <a:rPr lang="ar-SA" sz="2800" dirty="0" smtClean="0"/>
              <a:t>الرب</a:t>
            </a:r>
            <a:r>
              <a:rPr lang="ar-MA" sz="2800" dirty="0" smtClean="0"/>
              <a:t> </a:t>
            </a:r>
            <a:r>
              <a:rPr lang="ar-SA" sz="2800" dirty="0" smtClean="0"/>
              <a:t>من</a:t>
            </a:r>
            <a:r>
              <a:rPr lang="ar-MA" sz="2800" dirty="0" smtClean="0"/>
              <a:t> </a:t>
            </a:r>
            <a:r>
              <a:rPr lang="ar-SA" sz="2800" dirty="0" smtClean="0"/>
              <a:t>شغله</a:t>
            </a:r>
            <a:r>
              <a:rPr lang="ar-MA" sz="2800" dirty="0" smtClean="0"/>
              <a:t> </a:t>
            </a:r>
            <a:r>
              <a:rPr lang="ar-SA" sz="2800" dirty="0" smtClean="0"/>
              <a:t>القرآن</a:t>
            </a:r>
            <a:r>
              <a:rPr lang="ar-MA" sz="2800" dirty="0" smtClean="0"/>
              <a:t> </a:t>
            </a:r>
            <a:r>
              <a:rPr lang="ar-SA" sz="2800" dirty="0" smtClean="0"/>
              <a:t>وذكرى</a:t>
            </a:r>
            <a:r>
              <a:rPr lang="ar-MA" sz="2800" dirty="0" smtClean="0"/>
              <a:t> </a:t>
            </a:r>
            <a:r>
              <a:rPr lang="ar-SA" sz="2800" dirty="0" smtClean="0"/>
              <a:t>عن</a:t>
            </a:r>
            <a:r>
              <a:rPr lang="ar-MA" sz="2800" dirty="0" smtClean="0"/>
              <a:t> </a:t>
            </a:r>
            <a:r>
              <a:rPr lang="ar-SA" sz="2800" dirty="0" err="1" smtClean="0"/>
              <a:t>مسألتى</a:t>
            </a:r>
            <a:r>
              <a:rPr lang="ar-MA" sz="2800" dirty="0" smtClean="0"/>
              <a:t> </a:t>
            </a:r>
            <a:r>
              <a:rPr lang="ar-SA" sz="2800" dirty="0" smtClean="0"/>
              <a:t>أعطيته</a:t>
            </a:r>
            <a:r>
              <a:rPr lang="ar-MA" sz="2800" dirty="0" smtClean="0"/>
              <a:t> </a:t>
            </a:r>
            <a:r>
              <a:rPr lang="ar-SA" sz="2800" dirty="0" smtClean="0"/>
              <a:t>أفضل</a:t>
            </a:r>
            <a:r>
              <a:rPr lang="ar-MA" sz="2800" dirty="0" smtClean="0"/>
              <a:t> </a:t>
            </a:r>
            <a:r>
              <a:rPr lang="ar-SA" sz="2800" dirty="0" smtClean="0"/>
              <a:t>ما</a:t>
            </a:r>
            <a:r>
              <a:rPr lang="ar-MA" sz="2800" dirty="0" smtClean="0"/>
              <a:t> </a:t>
            </a:r>
            <a:r>
              <a:rPr lang="ar-SA" sz="2800" dirty="0" smtClean="0"/>
              <a:t>أعطى</a:t>
            </a:r>
            <a:r>
              <a:rPr lang="ar-MA" sz="2800" dirty="0" smtClean="0"/>
              <a:t> </a:t>
            </a:r>
            <a:r>
              <a:rPr lang="ar-SA" sz="2800" dirty="0" smtClean="0"/>
              <a:t>السائلين</a:t>
            </a:r>
            <a:r>
              <a:rPr lang="ar-MA" sz="2800" dirty="0" smtClean="0"/>
              <a:t> </a:t>
            </a:r>
            <a:r>
              <a:rPr lang="ar-SA" sz="2800" dirty="0" smtClean="0"/>
              <a:t>وفضل</a:t>
            </a:r>
            <a:r>
              <a:rPr lang="ar-MA" sz="2800" dirty="0" smtClean="0"/>
              <a:t> </a:t>
            </a:r>
            <a:r>
              <a:rPr lang="ar-SA" sz="2800" dirty="0" smtClean="0"/>
              <a:t>كلام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على</a:t>
            </a:r>
            <a:r>
              <a:rPr lang="ar-MA" sz="2800" dirty="0" smtClean="0"/>
              <a:t> </a:t>
            </a:r>
            <a:r>
              <a:rPr lang="ar-SA" sz="2800" dirty="0" smtClean="0"/>
              <a:t>سائر</a:t>
            </a:r>
            <a:r>
              <a:rPr lang="ar-MA" sz="2800" dirty="0" smtClean="0"/>
              <a:t> </a:t>
            </a:r>
            <a:r>
              <a:rPr lang="ar-SA" sz="2800" dirty="0" smtClean="0"/>
              <a:t>الكلام</a:t>
            </a:r>
            <a:r>
              <a:rPr lang="ar-MA" sz="2800" dirty="0" smtClean="0"/>
              <a:t> </a:t>
            </a:r>
            <a:r>
              <a:rPr lang="ar-SA" sz="2800" dirty="0" smtClean="0"/>
              <a:t>كفضل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على</a:t>
            </a:r>
            <a:r>
              <a:rPr lang="ar-MA" sz="2800" dirty="0" smtClean="0"/>
              <a:t> </a:t>
            </a:r>
            <a:r>
              <a:rPr lang="ar-SA" sz="2800" dirty="0" smtClean="0"/>
              <a:t>جميع</a:t>
            </a:r>
            <a:r>
              <a:rPr lang="ar-MA" sz="2800" dirty="0" smtClean="0"/>
              <a:t> </a:t>
            </a:r>
            <a:r>
              <a:rPr lang="ar-SA" sz="2800" dirty="0" smtClean="0"/>
              <a:t>خلقه".</a:t>
            </a:r>
            <a:endParaRPr lang="fr-FR" sz="2800" dirty="0" smtClean="0">
              <a:cs typeface="Arabic Transparent" pitchFamily="2" charset="-78"/>
            </a:endParaRPr>
          </a:p>
          <a:p>
            <a:endParaRPr lang="ar-MA" sz="2800" dirty="0" smtClean="0"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571472" y="785794"/>
            <a:ext cx="7858180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2060"/>
                </a:solidFill>
              </a:rPr>
              <a:t>تربية</a:t>
            </a:r>
            <a:r>
              <a:rPr lang="ar-MA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</a:rPr>
              <a:t>للأمة</a:t>
            </a:r>
            <a:r>
              <a:rPr lang="ar-MA" sz="2800" b="1" dirty="0" smtClean="0"/>
              <a:t>  </a:t>
            </a:r>
            <a:r>
              <a:rPr lang="ar-SA" sz="2800" dirty="0" smtClean="0"/>
              <a:t>قال</a:t>
            </a:r>
            <a:r>
              <a:rPr lang="ar-MA" sz="2800" dirty="0" smtClean="0"/>
              <a:t> </a:t>
            </a:r>
            <a:r>
              <a:rPr lang="ar-SA" sz="2800" dirty="0" smtClean="0"/>
              <a:t>رسول</a:t>
            </a:r>
            <a:r>
              <a:rPr lang="ar-MA" sz="2800" dirty="0" smtClean="0"/>
              <a:t> </a:t>
            </a:r>
            <a:r>
              <a:rPr lang="ar-SA" sz="2800" dirty="0" smtClean="0"/>
              <a:t>الله صلى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عليه</a:t>
            </a:r>
            <a:r>
              <a:rPr lang="ar-MA" sz="2800" dirty="0" smtClean="0"/>
              <a:t> </a:t>
            </a:r>
            <a:r>
              <a:rPr lang="ar-SA" sz="2800" dirty="0" smtClean="0"/>
              <a:t>وسلم : </a:t>
            </a:r>
            <a:r>
              <a:rPr lang="ar-MA" sz="2800" dirty="0" smtClean="0"/>
              <a:t>”</a:t>
            </a:r>
            <a:r>
              <a:rPr lang="ar-SA" sz="2800" dirty="0" smtClean="0"/>
              <a:t> إن</a:t>
            </a:r>
            <a:r>
              <a:rPr lang="ar-MA" sz="2800" dirty="0" smtClean="0"/>
              <a:t> </a:t>
            </a:r>
            <a:r>
              <a:rPr lang="ar-SA" sz="2800" dirty="0" smtClean="0"/>
              <a:t>القلوب</a:t>
            </a:r>
            <a:r>
              <a:rPr lang="ar-MA" sz="2800" dirty="0" smtClean="0"/>
              <a:t> </a:t>
            </a:r>
            <a:r>
              <a:rPr lang="ar-SA" sz="2800" dirty="0" smtClean="0"/>
              <a:t>تصدأ</a:t>
            </a:r>
            <a:r>
              <a:rPr lang="ar-MA" sz="2800" dirty="0" smtClean="0"/>
              <a:t> </a:t>
            </a:r>
            <a:r>
              <a:rPr lang="ar-SA" sz="2800" dirty="0" smtClean="0"/>
              <a:t>كما</a:t>
            </a:r>
            <a:r>
              <a:rPr lang="ar-MA" sz="2800" dirty="0" smtClean="0"/>
              <a:t> </a:t>
            </a:r>
            <a:r>
              <a:rPr lang="ar-SA" sz="2800" dirty="0" smtClean="0"/>
              <a:t>يصدأ</a:t>
            </a:r>
            <a:r>
              <a:rPr lang="ar-MA" sz="2800" dirty="0" smtClean="0"/>
              <a:t> </a:t>
            </a:r>
            <a:r>
              <a:rPr lang="ar-SA" sz="2800" dirty="0" smtClean="0"/>
              <a:t>الحديد</a:t>
            </a:r>
            <a:r>
              <a:rPr lang="ar-MA" sz="2800" dirty="0" smtClean="0"/>
              <a:t> </a:t>
            </a:r>
            <a:r>
              <a:rPr lang="ar-SA" sz="2800" dirty="0" smtClean="0"/>
              <a:t>قيل</a:t>
            </a:r>
            <a:r>
              <a:rPr lang="ar-MA" sz="2800" dirty="0" smtClean="0"/>
              <a:t> </a:t>
            </a:r>
            <a:r>
              <a:rPr lang="ar-SA" sz="2800" dirty="0" smtClean="0"/>
              <a:t>فما</a:t>
            </a:r>
            <a:r>
              <a:rPr lang="ar-MA" sz="2800" dirty="0" smtClean="0"/>
              <a:t> </a:t>
            </a:r>
            <a:r>
              <a:rPr lang="ar-SA" sz="2800" dirty="0" smtClean="0"/>
              <a:t>جلاؤها</a:t>
            </a:r>
            <a:r>
              <a:rPr lang="ar-MA" sz="2800" dirty="0" smtClean="0"/>
              <a:t> </a:t>
            </a:r>
            <a:r>
              <a:rPr lang="ar-SA" sz="2800" dirty="0" smtClean="0"/>
              <a:t>يا</a:t>
            </a:r>
            <a:r>
              <a:rPr lang="ar-MA" sz="2800" dirty="0" smtClean="0"/>
              <a:t> </a:t>
            </a:r>
            <a:r>
              <a:rPr lang="ar-SA" sz="2800" dirty="0" smtClean="0"/>
              <a:t>رسول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قال</a:t>
            </a:r>
            <a:r>
              <a:rPr lang="ar-MA" sz="2800" dirty="0" smtClean="0"/>
              <a:t> </a:t>
            </a:r>
            <a:r>
              <a:rPr lang="ar-SA" sz="2800" dirty="0" smtClean="0"/>
              <a:t>كثرة</a:t>
            </a:r>
            <a:r>
              <a:rPr lang="ar-MA" sz="2800" dirty="0" smtClean="0"/>
              <a:t> </a:t>
            </a:r>
            <a:r>
              <a:rPr lang="ar-SA" sz="2800" dirty="0" smtClean="0"/>
              <a:t>تلاوة</a:t>
            </a:r>
            <a:r>
              <a:rPr lang="ar-MA" sz="2800" dirty="0" smtClean="0"/>
              <a:t> </a:t>
            </a:r>
            <a:r>
              <a:rPr lang="ar-SA" sz="2800" dirty="0" smtClean="0"/>
              <a:t>كتاب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وكثرة</a:t>
            </a:r>
            <a:r>
              <a:rPr lang="ar-MA" sz="2800" dirty="0" smtClean="0"/>
              <a:t> </a:t>
            </a:r>
            <a:r>
              <a:rPr lang="ar-SA" sz="2800" dirty="0" smtClean="0"/>
              <a:t>ذكر</a:t>
            </a:r>
            <a:r>
              <a:rPr lang="ar-MA" sz="2800" dirty="0" smtClean="0"/>
              <a:t>ا</a:t>
            </a:r>
            <a:r>
              <a:rPr lang="ar-SA" sz="2800" dirty="0" smtClean="0"/>
              <a:t>لله </a:t>
            </a:r>
            <a:r>
              <a:rPr lang="ar-MA" sz="2800" dirty="0" smtClean="0"/>
              <a:t>”</a:t>
            </a:r>
            <a:r>
              <a:rPr lang="ar-SA" sz="2800" dirty="0" smtClean="0"/>
              <a:t>.  </a:t>
            </a:r>
            <a:endParaRPr lang="fr-FR" sz="2800" dirty="0" smtClean="0"/>
          </a:p>
          <a:p>
            <a:r>
              <a:rPr lang="ar-SA" sz="2800" dirty="0" smtClean="0"/>
              <a:t>ويقول</a:t>
            </a:r>
            <a:r>
              <a:rPr lang="ar-MA" sz="2800" dirty="0" smtClean="0"/>
              <a:t> </a:t>
            </a:r>
            <a:r>
              <a:rPr lang="ar-SA" sz="2800" dirty="0" smtClean="0"/>
              <a:t>إبراهيم</a:t>
            </a:r>
            <a:r>
              <a:rPr lang="ar-MA" sz="2800" dirty="0" smtClean="0"/>
              <a:t> </a:t>
            </a:r>
            <a:r>
              <a:rPr lang="ar-SA" sz="2800" dirty="0" smtClean="0"/>
              <a:t>الخواص</a:t>
            </a:r>
            <a:r>
              <a:rPr lang="ar-MA" sz="2800" dirty="0" smtClean="0"/>
              <a:t> </a:t>
            </a:r>
            <a:r>
              <a:rPr lang="ar-SA" sz="2800" dirty="0" smtClean="0"/>
              <a:t>: دواء</a:t>
            </a:r>
            <a:r>
              <a:rPr lang="ar-MA" sz="2800" dirty="0" smtClean="0"/>
              <a:t> </a:t>
            </a:r>
            <a:r>
              <a:rPr lang="ar-SA" sz="2800" dirty="0" smtClean="0"/>
              <a:t>القلب</a:t>
            </a:r>
            <a:r>
              <a:rPr lang="ar-MA" sz="2800" dirty="0" smtClean="0"/>
              <a:t> </a:t>
            </a:r>
            <a:r>
              <a:rPr lang="ar-SA" sz="2800" dirty="0" smtClean="0"/>
              <a:t>خمسة</a:t>
            </a:r>
            <a:r>
              <a:rPr lang="ar-MA" sz="2800" dirty="0" smtClean="0"/>
              <a:t> </a:t>
            </a:r>
            <a:r>
              <a:rPr lang="ar-SA" sz="2800" dirty="0" smtClean="0"/>
              <a:t>أشياء: </a:t>
            </a:r>
            <a:r>
              <a:rPr lang="ar-MA" sz="2800" dirty="0" smtClean="0"/>
              <a:t> </a:t>
            </a:r>
            <a:r>
              <a:rPr lang="ar-SA" sz="2800" dirty="0" smtClean="0"/>
              <a:t>قراءة</a:t>
            </a:r>
            <a:r>
              <a:rPr lang="ar-MA" sz="2800" dirty="0" smtClean="0"/>
              <a:t> </a:t>
            </a:r>
            <a:r>
              <a:rPr lang="ar-SA" sz="2800" dirty="0" smtClean="0"/>
              <a:t>القرآن</a:t>
            </a:r>
            <a:r>
              <a:rPr lang="ar-MA" sz="2800" dirty="0" smtClean="0"/>
              <a:t> </a:t>
            </a:r>
            <a:r>
              <a:rPr lang="ar-SA" sz="2800" dirty="0" smtClean="0"/>
              <a:t>بتدبر،</a:t>
            </a:r>
            <a:r>
              <a:rPr lang="ar-MA" sz="2800" dirty="0" smtClean="0"/>
              <a:t> </a:t>
            </a:r>
            <a:r>
              <a:rPr lang="ar-SA" sz="2800" dirty="0" smtClean="0"/>
              <a:t>وخلو</a:t>
            </a:r>
            <a:r>
              <a:rPr lang="ar-MA" sz="2800" dirty="0" smtClean="0"/>
              <a:t> </a:t>
            </a:r>
            <a:r>
              <a:rPr lang="ar-SA" sz="2800" dirty="0" smtClean="0"/>
              <a:t>البطن</a:t>
            </a:r>
            <a:r>
              <a:rPr lang="ar-MA" sz="2800" dirty="0" smtClean="0"/>
              <a:t> </a:t>
            </a:r>
            <a:r>
              <a:rPr lang="ar-SA" sz="2800" dirty="0" smtClean="0"/>
              <a:t>،وقيام</a:t>
            </a:r>
            <a:r>
              <a:rPr lang="ar-MA" sz="2800" dirty="0" smtClean="0"/>
              <a:t> </a:t>
            </a:r>
            <a:r>
              <a:rPr lang="ar-SA" sz="2800" dirty="0" smtClean="0"/>
              <a:t>الليل،</a:t>
            </a:r>
            <a:r>
              <a:rPr lang="ar-MA" sz="2800" dirty="0" smtClean="0"/>
              <a:t> </a:t>
            </a:r>
            <a:r>
              <a:rPr lang="ar-SA" sz="2800" dirty="0" smtClean="0"/>
              <a:t>والتضرع</a:t>
            </a:r>
            <a:r>
              <a:rPr lang="ar-MA" sz="2800" dirty="0" smtClean="0"/>
              <a:t> </a:t>
            </a:r>
            <a:r>
              <a:rPr lang="ar-SA" sz="2800" dirty="0" err="1" smtClean="0"/>
              <a:t>عندالسحر</a:t>
            </a:r>
            <a:r>
              <a:rPr lang="ar-SA" sz="2800" dirty="0" smtClean="0"/>
              <a:t>،</a:t>
            </a:r>
            <a:r>
              <a:rPr lang="ar-MA" sz="2800" dirty="0" smtClean="0"/>
              <a:t> </a:t>
            </a:r>
            <a:r>
              <a:rPr lang="ar-SA" sz="2800" dirty="0" smtClean="0"/>
              <a:t>ومجالسة</a:t>
            </a:r>
            <a:r>
              <a:rPr lang="ar-MA" sz="2800" dirty="0" smtClean="0"/>
              <a:t> </a:t>
            </a:r>
            <a:r>
              <a:rPr lang="ar-SA" sz="2800" dirty="0" smtClean="0"/>
              <a:t>الصالحين</a:t>
            </a:r>
            <a:r>
              <a:rPr lang="ar-MA" sz="2800" dirty="0" smtClean="0"/>
              <a:t>“</a:t>
            </a:r>
            <a:r>
              <a:rPr lang="ar-SA" sz="2800" dirty="0" smtClean="0"/>
              <a:t>. </a:t>
            </a:r>
            <a:endParaRPr lang="en-US" sz="2800" dirty="0" smtClean="0"/>
          </a:p>
          <a:p>
            <a:endParaRPr lang="en-US" dirty="0" smtClean="0"/>
          </a:p>
          <a:p>
            <a:endParaRPr lang="ar-M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5500694" y="214290"/>
            <a:ext cx="33575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MA" sz="3600" b="1" dirty="0" smtClean="0">
                <a:solidFill>
                  <a:srgbClr val="485925"/>
                </a:solidFill>
              </a:rPr>
              <a:t>فضائل</a:t>
            </a:r>
            <a:r>
              <a:rPr lang="fr-FR" sz="3600" b="1" dirty="0" smtClean="0">
                <a:solidFill>
                  <a:srgbClr val="485925"/>
                </a:solidFill>
              </a:rPr>
              <a:t> </a:t>
            </a:r>
            <a:r>
              <a:rPr lang="ar-SA" sz="3600" b="1" dirty="0" smtClean="0">
                <a:solidFill>
                  <a:srgbClr val="485925"/>
                </a:solidFill>
              </a:rPr>
              <a:t>القرآن</a:t>
            </a:r>
            <a:r>
              <a:rPr lang="fr-FR" sz="3600" b="1" dirty="0" smtClean="0">
                <a:solidFill>
                  <a:srgbClr val="485925"/>
                </a:solidFill>
              </a:rPr>
              <a:t>   </a:t>
            </a:r>
            <a:endParaRPr lang="ar-MA" sz="3600" b="1" dirty="0">
              <a:solidFill>
                <a:srgbClr val="485925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7158" y="714356"/>
            <a:ext cx="8572528" cy="56938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عن</a:t>
            </a:r>
            <a:r>
              <a:rPr lang="ar-MA" sz="2800" dirty="0" smtClean="0"/>
              <a:t> </a:t>
            </a:r>
            <a:r>
              <a:rPr lang="ar-SA" sz="2800" dirty="0" smtClean="0"/>
              <a:t>عائشة قالت :" القرآن</a:t>
            </a:r>
            <a:r>
              <a:rPr lang="ar-MA" sz="2800" dirty="0" smtClean="0"/>
              <a:t> </a:t>
            </a:r>
            <a:r>
              <a:rPr lang="ar-SA" sz="2800" dirty="0" smtClean="0"/>
              <a:t>أفضل</a:t>
            </a:r>
            <a:r>
              <a:rPr lang="ar-MA" sz="2800" dirty="0" smtClean="0"/>
              <a:t> </a:t>
            </a:r>
            <a:r>
              <a:rPr lang="ar-SA" sz="2800" dirty="0" smtClean="0"/>
              <a:t>من</a:t>
            </a:r>
            <a:r>
              <a:rPr lang="ar-MA" sz="2800" dirty="0" smtClean="0"/>
              <a:t> </a:t>
            </a:r>
            <a:r>
              <a:rPr lang="ar-SA" sz="2800" dirty="0" smtClean="0"/>
              <a:t>كل</a:t>
            </a:r>
            <a:r>
              <a:rPr lang="ar-MA" sz="2800" dirty="0" smtClean="0"/>
              <a:t> </a:t>
            </a:r>
            <a:r>
              <a:rPr lang="ar-SA" sz="2800" dirty="0" smtClean="0"/>
              <a:t>شيء</a:t>
            </a:r>
            <a:r>
              <a:rPr lang="ar-MA" sz="2800" dirty="0" smtClean="0"/>
              <a:t> </a:t>
            </a:r>
            <a:r>
              <a:rPr lang="ar-SA" sz="2800" dirty="0" smtClean="0"/>
              <a:t>دون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وفضل</a:t>
            </a:r>
            <a:r>
              <a:rPr lang="ar-MA" sz="2800" dirty="0" smtClean="0"/>
              <a:t> </a:t>
            </a:r>
            <a:r>
              <a:rPr lang="ar-SA" sz="2800" dirty="0" smtClean="0"/>
              <a:t>القرآن</a:t>
            </a:r>
            <a:r>
              <a:rPr lang="ar-MA" sz="2800" dirty="0" smtClean="0"/>
              <a:t> </a:t>
            </a:r>
            <a:r>
              <a:rPr lang="ar-SA" sz="2800" dirty="0" smtClean="0"/>
              <a:t>على</a:t>
            </a:r>
            <a:r>
              <a:rPr lang="ar-MA" sz="2800" dirty="0" smtClean="0"/>
              <a:t> </a:t>
            </a:r>
            <a:r>
              <a:rPr lang="ar-SA" sz="2800" dirty="0" smtClean="0"/>
              <a:t>سائر</a:t>
            </a:r>
            <a:r>
              <a:rPr lang="ar-MA" sz="2800" dirty="0" smtClean="0"/>
              <a:t> </a:t>
            </a:r>
            <a:r>
              <a:rPr lang="ar-SA" sz="2800" dirty="0" smtClean="0"/>
              <a:t>الكلام</a:t>
            </a:r>
            <a:r>
              <a:rPr lang="ar-MA" sz="2800" dirty="0" smtClean="0"/>
              <a:t> </a:t>
            </a:r>
            <a:r>
              <a:rPr lang="ar-SA" sz="2800" dirty="0" smtClean="0"/>
              <a:t>كفضل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على</a:t>
            </a:r>
            <a:r>
              <a:rPr lang="ar-MA" sz="2800" dirty="0" smtClean="0"/>
              <a:t> </a:t>
            </a:r>
            <a:r>
              <a:rPr lang="ar-SA" sz="2800" dirty="0" smtClean="0"/>
              <a:t>خلقه</a:t>
            </a:r>
            <a:r>
              <a:rPr lang="ar-MA" sz="2800" dirty="0" smtClean="0"/>
              <a:t> </a:t>
            </a:r>
            <a:r>
              <a:rPr lang="ar-SA" sz="2800" dirty="0" smtClean="0"/>
              <a:t>فمن</a:t>
            </a:r>
            <a:r>
              <a:rPr lang="ar-MA" sz="2800" dirty="0" smtClean="0"/>
              <a:t> </a:t>
            </a:r>
            <a:r>
              <a:rPr lang="ar-SA" sz="2800" dirty="0" smtClean="0"/>
              <a:t>وقر القرآن</a:t>
            </a:r>
            <a:r>
              <a:rPr lang="ar-MA" sz="2800" dirty="0" smtClean="0"/>
              <a:t> </a:t>
            </a:r>
            <a:r>
              <a:rPr lang="ar-SA" sz="2800" dirty="0" smtClean="0"/>
              <a:t>فقد</a:t>
            </a:r>
            <a:r>
              <a:rPr lang="ar-MA" sz="2800" dirty="0" smtClean="0"/>
              <a:t> </a:t>
            </a:r>
            <a:r>
              <a:rPr lang="ar-SA" sz="2800" dirty="0" smtClean="0"/>
              <a:t>وقر الله</a:t>
            </a:r>
            <a:r>
              <a:rPr lang="ar-MA" sz="2800" dirty="0" smtClean="0"/>
              <a:t> </a:t>
            </a:r>
            <a:r>
              <a:rPr lang="ar-SA" sz="2800" dirty="0" smtClean="0"/>
              <a:t>ومن</a:t>
            </a:r>
            <a:r>
              <a:rPr lang="ar-MA" sz="2800" dirty="0" smtClean="0"/>
              <a:t> </a:t>
            </a:r>
            <a:r>
              <a:rPr lang="ar-SA" sz="2800" dirty="0" smtClean="0"/>
              <a:t>لم</a:t>
            </a:r>
            <a:r>
              <a:rPr lang="ar-MA" sz="2800" dirty="0" smtClean="0"/>
              <a:t> </a:t>
            </a:r>
            <a:r>
              <a:rPr lang="ar-SA" sz="2800" dirty="0" smtClean="0"/>
              <a:t>يوقر القرآن</a:t>
            </a:r>
            <a:r>
              <a:rPr lang="ar-MA" sz="2800" dirty="0" smtClean="0"/>
              <a:t> </a:t>
            </a:r>
            <a:r>
              <a:rPr lang="ar-SA" sz="2800" dirty="0" smtClean="0"/>
              <a:t>فقد</a:t>
            </a:r>
            <a:r>
              <a:rPr lang="ar-MA" sz="2800" dirty="0" smtClean="0"/>
              <a:t> </a:t>
            </a:r>
            <a:r>
              <a:rPr lang="ar-SA" sz="2800" dirty="0" smtClean="0"/>
              <a:t>استخف</a:t>
            </a:r>
            <a:r>
              <a:rPr lang="ar-MA" sz="2800" dirty="0" smtClean="0"/>
              <a:t> </a:t>
            </a:r>
            <a:r>
              <a:rPr lang="ar-SA" sz="2800" dirty="0" smtClean="0"/>
              <a:t>بحق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وحرمة</a:t>
            </a:r>
            <a:r>
              <a:rPr lang="ar-MA" sz="2800" dirty="0" smtClean="0"/>
              <a:t> </a:t>
            </a:r>
            <a:r>
              <a:rPr lang="ar-SA" sz="2800" dirty="0" smtClean="0"/>
              <a:t>القرآن</a:t>
            </a:r>
            <a:r>
              <a:rPr lang="ar-MA" sz="2800" dirty="0" smtClean="0"/>
              <a:t> </a:t>
            </a:r>
            <a:r>
              <a:rPr lang="ar-SA" sz="2800" dirty="0" smtClean="0"/>
              <a:t>عند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كحرمة</a:t>
            </a:r>
            <a:r>
              <a:rPr lang="ar-MA" sz="2800" dirty="0" smtClean="0"/>
              <a:t> </a:t>
            </a:r>
            <a:r>
              <a:rPr lang="ar-SA" sz="2800" dirty="0" smtClean="0"/>
              <a:t>الوالد</a:t>
            </a:r>
            <a:r>
              <a:rPr lang="ar-MA" sz="2800" dirty="0" smtClean="0"/>
              <a:t> </a:t>
            </a:r>
            <a:r>
              <a:rPr lang="ar-SA" sz="2800" dirty="0" smtClean="0"/>
              <a:t>على</a:t>
            </a:r>
            <a:r>
              <a:rPr lang="ar-MA" sz="2800" dirty="0" smtClean="0"/>
              <a:t> </a:t>
            </a:r>
            <a:r>
              <a:rPr lang="ar-SA" sz="2800" dirty="0" smtClean="0"/>
              <a:t>ولده،</a:t>
            </a:r>
            <a:r>
              <a:rPr lang="ar-MA" sz="2800" dirty="0" smtClean="0"/>
              <a:t> </a:t>
            </a:r>
            <a:r>
              <a:rPr lang="ar-SA" sz="2800" dirty="0" smtClean="0"/>
              <a:t>القرآن</a:t>
            </a:r>
            <a:r>
              <a:rPr lang="ar-MA" sz="2800" dirty="0" smtClean="0"/>
              <a:t> </a:t>
            </a:r>
            <a:r>
              <a:rPr lang="ar-SA" sz="2800" dirty="0" smtClean="0"/>
              <a:t>شافع</a:t>
            </a:r>
            <a:r>
              <a:rPr lang="ar-MA" sz="2800" dirty="0" smtClean="0"/>
              <a:t> </a:t>
            </a:r>
            <a:r>
              <a:rPr lang="ar-SA" sz="2800" dirty="0" err="1" smtClean="0"/>
              <a:t>مشفع</a:t>
            </a:r>
            <a:r>
              <a:rPr lang="ar-MA" sz="2800" dirty="0" smtClean="0"/>
              <a:t> </a:t>
            </a:r>
            <a:r>
              <a:rPr lang="ar-SA" sz="2800" dirty="0" err="1" smtClean="0"/>
              <a:t>وماحل</a:t>
            </a:r>
            <a:r>
              <a:rPr lang="ar-MA" sz="2800" dirty="0" smtClean="0"/>
              <a:t> </a:t>
            </a:r>
            <a:r>
              <a:rPr lang="ar-SA" sz="2800" dirty="0" smtClean="0"/>
              <a:t>مصدق</a:t>
            </a:r>
            <a:r>
              <a:rPr lang="ar-MA" sz="2800" dirty="0" smtClean="0"/>
              <a:t> </a:t>
            </a:r>
            <a:r>
              <a:rPr lang="ar-SA" sz="2800" dirty="0" smtClean="0"/>
              <a:t>فمن</a:t>
            </a:r>
            <a:r>
              <a:rPr lang="ar-MA" sz="2800" dirty="0" smtClean="0"/>
              <a:t> </a:t>
            </a:r>
            <a:r>
              <a:rPr lang="ar-SA" sz="2800" dirty="0" smtClean="0"/>
              <a:t>شفع</a:t>
            </a:r>
            <a:r>
              <a:rPr lang="ar-MA" sz="2800" dirty="0" smtClean="0"/>
              <a:t> </a:t>
            </a:r>
            <a:r>
              <a:rPr lang="ar-SA" sz="2800" dirty="0" smtClean="0"/>
              <a:t>له</a:t>
            </a:r>
            <a:r>
              <a:rPr lang="ar-MA" sz="2800" dirty="0" smtClean="0"/>
              <a:t> </a:t>
            </a:r>
            <a:r>
              <a:rPr lang="ar-SA" sz="2800" dirty="0" smtClean="0"/>
              <a:t>القرآن</a:t>
            </a:r>
            <a:r>
              <a:rPr lang="ar-MA" sz="2800" dirty="0" smtClean="0"/>
              <a:t> </a:t>
            </a:r>
            <a:r>
              <a:rPr lang="ar-SA" sz="2800" dirty="0" smtClean="0"/>
              <a:t>شفع</a:t>
            </a:r>
            <a:r>
              <a:rPr lang="ar-MA" sz="2800" dirty="0" smtClean="0"/>
              <a:t> </a:t>
            </a:r>
            <a:r>
              <a:rPr lang="ar-SA" sz="2800" dirty="0" smtClean="0"/>
              <a:t>ومن</a:t>
            </a:r>
            <a:r>
              <a:rPr lang="ar-MA" sz="2800" dirty="0" smtClean="0"/>
              <a:t> </a:t>
            </a:r>
            <a:r>
              <a:rPr lang="ar-SA" sz="2800" dirty="0" smtClean="0"/>
              <a:t>مَحَل</a:t>
            </a:r>
            <a:r>
              <a:rPr lang="ar-MA" sz="2800" dirty="0" smtClean="0"/>
              <a:t> </a:t>
            </a:r>
            <a:r>
              <a:rPr lang="ar-SA" sz="2800" dirty="0" err="1" smtClean="0"/>
              <a:t>َبه</a:t>
            </a:r>
            <a:r>
              <a:rPr lang="ar-MA" sz="2800" dirty="0" smtClean="0"/>
              <a:t> </a:t>
            </a:r>
            <a:r>
              <a:rPr lang="ar-SA" sz="2800" dirty="0" smtClean="0"/>
              <a:t>القرآن</a:t>
            </a:r>
            <a:r>
              <a:rPr lang="ar-MA" sz="2800" dirty="0" smtClean="0"/>
              <a:t> </a:t>
            </a:r>
            <a:r>
              <a:rPr lang="ar-SA" sz="2800" dirty="0" smtClean="0"/>
              <a:t>صدق</a:t>
            </a:r>
            <a:r>
              <a:rPr lang="ar-MA" sz="2800" dirty="0" smtClean="0"/>
              <a:t> </a:t>
            </a:r>
            <a:r>
              <a:rPr lang="ar-SA" sz="2800" dirty="0" smtClean="0"/>
              <a:t>ومن</a:t>
            </a:r>
            <a:r>
              <a:rPr lang="ar-MA" sz="2800" dirty="0" smtClean="0"/>
              <a:t> </a:t>
            </a:r>
            <a:r>
              <a:rPr lang="ar-SA" sz="2800" dirty="0" smtClean="0"/>
              <a:t>جعله</a:t>
            </a:r>
            <a:r>
              <a:rPr lang="ar-MA" sz="2800" dirty="0" smtClean="0"/>
              <a:t> </a:t>
            </a:r>
            <a:r>
              <a:rPr lang="ar-SA" sz="2800" dirty="0" smtClean="0"/>
              <a:t>أمامه</a:t>
            </a:r>
            <a:r>
              <a:rPr lang="ar-MA" sz="2800" dirty="0" smtClean="0"/>
              <a:t> </a:t>
            </a:r>
            <a:r>
              <a:rPr lang="ar-SA" sz="2800" dirty="0" smtClean="0"/>
              <a:t>قاده</a:t>
            </a:r>
            <a:r>
              <a:rPr lang="ar-MA" sz="2800" dirty="0" smtClean="0"/>
              <a:t> </a:t>
            </a:r>
            <a:r>
              <a:rPr lang="ar-SA" sz="2800" dirty="0" smtClean="0"/>
              <a:t>إلى</a:t>
            </a:r>
            <a:r>
              <a:rPr lang="ar-MA" sz="2800" dirty="0" smtClean="0"/>
              <a:t> </a:t>
            </a:r>
            <a:r>
              <a:rPr lang="ar-SA" sz="2800" dirty="0" smtClean="0"/>
              <a:t>الجنة</a:t>
            </a:r>
            <a:r>
              <a:rPr lang="ar-MA" sz="2800" dirty="0" smtClean="0"/>
              <a:t> </a:t>
            </a:r>
            <a:r>
              <a:rPr lang="ar-SA" sz="2800" dirty="0" smtClean="0"/>
              <a:t>ومن</a:t>
            </a:r>
            <a:r>
              <a:rPr lang="ar-MA" sz="2800" dirty="0" smtClean="0"/>
              <a:t> </a:t>
            </a:r>
            <a:r>
              <a:rPr lang="ar-SA" sz="2800" dirty="0" smtClean="0"/>
              <a:t>جعله</a:t>
            </a:r>
            <a:r>
              <a:rPr lang="ar-MA" sz="2800" dirty="0" smtClean="0"/>
              <a:t> </a:t>
            </a:r>
            <a:r>
              <a:rPr lang="ar-SA" sz="2800" dirty="0" smtClean="0"/>
              <a:t>خلفه</a:t>
            </a:r>
            <a:r>
              <a:rPr lang="ar-MA" sz="2800" dirty="0" smtClean="0"/>
              <a:t> </a:t>
            </a:r>
            <a:r>
              <a:rPr lang="ar-SA" sz="2800" dirty="0" smtClean="0"/>
              <a:t>ساقه</a:t>
            </a:r>
            <a:r>
              <a:rPr lang="ar-MA" sz="2800" dirty="0" smtClean="0"/>
              <a:t> </a:t>
            </a:r>
            <a:r>
              <a:rPr lang="ar-SA" sz="2800" dirty="0" smtClean="0"/>
              <a:t>إلى</a:t>
            </a:r>
            <a:r>
              <a:rPr lang="ar-MA" sz="2800" dirty="0" smtClean="0"/>
              <a:t> </a:t>
            </a:r>
            <a:r>
              <a:rPr lang="ar-SA" sz="2800" dirty="0" smtClean="0"/>
              <a:t>النار،</a:t>
            </a:r>
            <a:r>
              <a:rPr lang="ar-MA" sz="2800" dirty="0" smtClean="0"/>
              <a:t> </a:t>
            </a:r>
            <a:r>
              <a:rPr lang="ar-SA" sz="2800" dirty="0" smtClean="0"/>
              <a:t>حملة</a:t>
            </a:r>
            <a:r>
              <a:rPr lang="ar-MA" sz="2800" dirty="0" smtClean="0"/>
              <a:t> </a:t>
            </a:r>
            <a:r>
              <a:rPr lang="ar-SA" sz="2800" dirty="0" smtClean="0"/>
              <a:t>القرآن</a:t>
            </a:r>
            <a:r>
              <a:rPr lang="ar-MA" sz="2800" dirty="0" smtClean="0"/>
              <a:t> </a:t>
            </a:r>
            <a:r>
              <a:rPr lang="ar-SA" sz="2800" dirty="0" smtClean="0"/>
              <a:t>هم</a:t>
            </a:r>
            <a:r>
              <a:rPr lang="ar-MA" sz="2800" dirty="0" smtClean="0"/>
              <a:t> </a:t>
            </a:r>
            <a:r>
              <a:rPr lang="ar-SA" sz="2800" dirty="0" smtClean="0"/>
              <a:t>المحفوفون</a:t>
            </a:r>
            <a:r>
              <a:rPr lang="ar-MA" sz="2800" dirty="0" smtClean="0"/>
              <a:t> </a:t>
            </a:r>
            <a:r>
              <a:rPr lang="ar-SA" sz="2800" dirty="0" smtClean="0"/>
              <a:t>برحمة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الملبسون</a:t>
            </a:r>
            <a:r>
              <a:rPr lang="ar-MA" sz="2800" dirty="0" smtClean="0"/>
              <a:t> </a:t>
            </a:r>
            <a:r>
              <a:rPr lang="ar-SA" sz="2800" dirty="0" smtClean="0"/>
              <a:t>نور الله</a:t>
            </a:r>
            <a:r>
              <a:rPr lang="ar-MA" sz="2800" dirty="0" smtClean="0"/>
              <a:t> </a:t>
            </a:r>
            <a:r>
              <a:rPr lang="ar-SA" sz="2800" dirty="0" smtClean="0"/>
              <a:t>المتعلمون</a:t>
            </a:r>
            <a:r>
              <a:rPr lang="ar-MA" sz="2800" dirty="0" smtClean="0"/>
              <a:t> </a:t>
            </a:r>
            <a:r>
              <a:rPr lang="ar-SA" sz="2800" dirty="0" smtClean="0"/>
              <a:t>كلام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من</a:t>
            </a:r>
            <a:r>
              <a:rPr lang="ar-MA" sz="2800" dirty="0" smtClean="0"/>
              <a:t> </a:t>
            </a:r>
            <a:r>
              <a:rPr lang="ar-SA" sz="2800" dirty="0" smtClean="0"/>
              <a:t>عاداهم</a:t>
            </a:r>
            <a:r>
              <a:rPr lang="ar-MA" sz="2800" dirty="0" smtClean="0"/>
              <a:t> </a:t>
            </a:r>
            <a:r>
              <a:rPr lang="ar-SA" sz="2800" dirty="0" smtClean="0"/>
              <a:t>فقد</a:t>
            </a:r>
            <a:r>
              <a:rPr lang="ar-MA" sz="2800" dirty="0" smtClean="0"/>
              <a:t> </a:t>
            </a:r>
            <a:r>
              <a:rPr lang="ar-SA" sz="2800" dirty="0" smtClean="0"/>
              <a:t>عادى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ومن</a:t>
            </a:r>
            <a:r>
              <a:rPr lang="ar-MA" sz="2800" dirty="0" smtClean="0"/>
              <a:t> </a:t>
            </a:r>
            <a:r>
              <a:rPr lang="ar-SA" sz="2800" dirty="0" smtClean="0"/>
              <a:t>والاهم</a:t>
            </a:r>
            <a:r>
              <a:rPr lang="ar-MA" sz="2800" dirty="0" smtClean="0"/>
              <a:t> </a:t>
            </a:r>
            <a:r>
              <a:rPr lang="ar-SA" sz="2800" dirty="0" smtClean="0"/>
              <a:t>فقد</a:t>
            </a:r>
            <a:r>
              <a:rPr lang="ar-MA" sz="2800" dirty="0" smtClean="0"/>
              <a:t> </a:t>
            </a:r>
            <a:r>
              <a:rPr lang="ar-SA" sz="2800" dirty="0" smtClean="0"/>
              <a:t>والى</a:t>
            </a:r>
            <a:r>
              <a:rPr lang="ar-MA" sz="2800" dirty="0" smtClean="0"/>
              <a:t> </a:t>
            </a:r>
            <a:r>
              <a:rPr lang="ar-SA" sz="2800" dirty="0" smtClean="0"/>
              <a:t>الله،</a:t>
            </a:r>
            <a:r>
              <a:rPr lang="ar-MA" sz="2800" dirty="0" smtClean="0"/>
              <a:t> </a:t>
            </a:r>
            <a:r>
              <a:rPr lang="ar-SA" sz="2800" dirty="0" smtClean="0"/>
              <a:t>يقول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يا</a:t>
            </a:r>
            <a:r>
              <a:rPr lang="ar-MA" sz="2800" dirty="0" smtClean="0"/>
              <a:t> </a:t>
            </a:r>
            <a:r>
              <a:rPr lang="ar-SA" sz="2800" dirty="0" smtClean="0"/>
              <a:t>حملة</a:t>
            </a:r>
            <a:r>
              <a:rPr lang="ar-MA" sz="2800" dirty="0" smtClean="0"/>
              <a:t> </a:t>
            </a:r>
            <a:r>
              <a:rPr lang="ar-SA" sz="2800" dirty="0" smtClean="0"/>
              <a:t>كتاب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استجيبوا</a:t>
            </a:r>
            <a:r>
              <a:rPr lang="ar-MA" sz="2800" dirty="0" smtClean="0"/>
              <a:t> </a:t>
            </a:r>
            <a:r>
              <a:rPr lang="ar-SA" sz="2800" dirty="0" smtClean="0"/>
              <a:t>لله</a:t>
            </a:r>
            <a:r>
              <a:rPr lang="ar-MA" sz="2800" dirty="0" smtClean="0"/>
              <a:t> </a:t>
            </a:r>
            <a:r>
              <a:rPr lang="ar-SA" sz="2800" dirty="0" smtClean="0"/>
              <a:t>بتوقير</a:t>
            </a:r>
            <a:r>
              <a:rPr lang="ar-MA" sz="2800" dirty="0" smtClean="0"/>
              <a:t> </a:t>
            </a:r>
            <a:r>
              <a:rPr lang="ar-SA" sz="2800" dirty="0" smtClean="0"/>
              <a:t>كتابه</a:t>
            </a:r>
            <a:r>
              <a:rPr lang="ar-MA" sz="2800" dirty="0" smtClean="0"/>
              <a:t> </a:t>
            </a:r>
            <a:r>
              <a:rPr lang="ar-SA" sz="2800" dirty="0" smtClean="0"/>
              <a:t>يزدكم</a:t>
            </a:r>
            <a:r>
              <a:rPr lang="ar-MA" sz="2800" dirty="0" smtClean="0"/>
              <a:t> </a:t>
            </a:r>
            <a:r>
              <a:rPr lang="ar-SA" sz="2800" dirty="0" smtClean="0"/>
              <a:t>حبًّا</a:t>
            </a:r>
            <a:r>
              <a:rPr lang="ar-MA" sz="2800" dirty="0" smtClean="0"/>
              <a:t> </a:t>
            </a:r>
            <a:r>
              <a:rPr lang="ar-SA" sz="2800" dirty="0" smtClean="0"/>
              <a:t>ويحببكم</a:t>
            </a:r>
            <a:r>
              <a:rPr lang="ar-MA" sz="2800" dirty="0" smtClean="0"/>
              <a:t> </a:t>
            </a:r>
            <a:r>
              <a:rPr lang="ar-SA" sz="2800" dirty="0" smtClean="0"/>
              <a:t>إلى</a:t>
            </a:r>
            <a:r>
              <a:rPr lang="ar-MA" sz="2800" dirty="0" smtClean="0"/>
              <a:t> </a:t>
            </a:r>
            <a:r>
              <a:rPr lang="ar-SA" sz="2800" dirty="0" smtClean="0"/>
              <a:t>خلقه</a:t>
            </a:r>
            <a:r>
              <a:rPr lang="ar-MA" sz="2800" dirty="0" smtClean="0"/>
              <a:t> </a:t>
            </a:r>
            <a:r>
              <a:rPr lang="ar-SA" sz="2800" dirty="0" smtClean="0"/>
              <a:t>يدفع</a:t>
            </a:r>
            <a:r>
              <a:rPr lang="ar-MA" sz="2800" dirty="0" smtClean="0"/>
              <a:t> </a:t>
            </a:r>
            <a:r>
              <a:rPr lang="ar-SA" sz="2800" dirty="0" smtClean="0"/>
              <a:t>عن</a:t>
            </a:r>
            <a:r>
              <a:rPr lang="ar-MA" sz="2800" dirty="0" smtClean="0"/>
              <a:t> </a:t>
            </a:r>
            <a:r>
              <a:rPr lang="ar-SA" sz="2800" dirty="0" smtClean="0"/>
              <a:t>مستمع</a:t>
            </a:r>
            <a:r>
              <a:rPr lang="ar-MA" sz="2800" dirty="0" smtClean="0"/>
              <a:t> </a:t>
            </a:r>
            <a:r>
              <a:rPr lang="ar-SA" sz="2800" dirty="0" smtClean="0"/>
              <a:t>القرآن</a:t>
            </a:r>
            <a:r>
              <a:rPr lang="ar-MA" sz="2800" dirty="0" smtClean="0"/>
              <a:t> </a:t>
            </a:r>
            <a:r>
              <a:rPr lang="ar-SA" sz="2800" dirty="0" smtClean="0"/>
              <a:t>سوء</a:t>
            </a:r>
            <a:r>
              <a:rPr lang="ar-MA" sz="2800" dirty="0" smtClean="0"/>
              <a:t> </a:t>
            </a:r>
            <a:r>
              <a:rPr lang="ar-SA" sz="2800" dirty="0" smtClean="0"/>
              <a:t>الدنيا</a:t>
            </a:r>
            <a:r>
              <a:rPr lang="ar-MA" sz="2800" dirty="0" smtClean="0"/>
              <a:t> </a:t>
            </a:r>
            <a:r>
              <a:rPr lang="ar-SA" sz="2800" dirty="0" smtClean="0"/>
              <a:t>،ويدفع</a:t>
            </a:r>
            <a:r>
              <a:rPr lang="ar-MA" sz="2800" dirty="0" smtClean="0"/>
              <a:t> </a:t>
            </a:r>
            <a:r>
              <a:rPr lang="ar-SA" sz="2800" dirty="0" smtClean="0"/>
              <a:t>عن</a:t>
            </a:r>
            <a:r>
              <a:rPr lang="ar-MA" sz="2800" dirty="0" smtClean="0"/>
              <a:t> </a:t>
            </a:r>
            <a:r>
              <a:rPr lang="ar-SA" sz="2800" dirty="0" smtClean="0"/>
              <a:t>تالي</a:t>
            </a:r>
            <a:r>
              <a:rPr lang="ar-MA" sz="2800" dirty="0" smtClean="0"/>
              <a:t> </a:t>
            </a:r>
            <a:r>
              <a:rPr lang="ar-SA" sz="2800" dirty="0" smtClean="0"/>
              <a:t>القرآن</a:t>
            </a:r>
            <a:r>
              <a:rPr lang="ar-MA" sz="2800" dirty="0" smtClean="0"/>
              <a:t> </a:t>
            </a:r>
            <a:r>
              <a:rPr lang="ar-SA" sz="2800" dirty="0" smtClean="0"/>
              <a:t>بلوى</a:t>
            </a:r>
            <a:r>
              <a:rPr lang="ar-MA" sz="2800" dirty="0" smtClean="0"/>
              <a:t> </a:t>
            </a:r>
            <a:r>
              <a:rPr lang="ar-SA" sz="2800" dirty="0" smtClean="0"/>
              <a:t>الآخرة</a:t>
            </a:r>
            <a:r>
              <a:rPr lang="ar-MA" sz="2800" dirty="0" smtClean="0"/>
              <a:t> </a:t>
            </a:r>
            <a:r>
              <a:rPr lang="ar-SA" sz="2800" dirty="0" smtClean="0"/>
              <a:t>ولمستمع</a:t>
            </a:r>
            <a:r>
              <a:rPr lang="ar-MA" sz="2800" dirty="0" smtClean="0"/>
              <a:t> </a:t>
            </a:r>
            <a:r>
              <a:rPr lang="ar-SA" sz="2800" dirty="0" smtClean="0"/>
              <a:t>آية</a:t>
            </a:r>
            <a:r>
              <a:rPr lang="ar-MA" sz="2800" dirty="0" smtClean="0"/>
              <a:t> </a:t>
            </a:r>
            <a:r>
              <a:rPr lang="ar-SA" sz="2800" dirty="0" smtClean="0"/>
              <a:t>من</a:t>
            </a:r>
            <a:r>
              <a:rPr lang="ar-MA" sz="2800" dirty="0" smtClean="0"/>
              <a:t> </a:t>
            </a:r>
            <a:r>
              <a:rPr lang="ar-SA" sz="2800" dirty="0" smtClean="0"/>
              <a:t>كتاب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خير</a:t>
            </a:r>
            <a:r>
              <a:rPr lang="ar-MA" sz="2800" dirty="0" smtClean="0"/>
              <a:t> </a:t>
            </a:r>
            <a:r>
              <a:rPr lang="ar-SA" sz="2800" dirty="0" smtClean="0"/>
              <a:t>له</a:t>
            </a:r>
            <a:r>
              <a:rPr lang="ar-MA" sz="2800" dirty="0" smtClean="0"/>
              <a:t> </a:t>
            </a:r>
            <a:r>
              <a:rPr lang="ar-SA" sz="2800" dirty="0" smtClean="0"/>
              <a:t>من</a:t>
            </a:r>
            <a:r>
              <a:rPr lang="ar-MA" sz="2800" dirty="0" smtClean="0"/>
              <a:t> </a:t>
            </a:r>
            <a:r>
              <a:rPr lang="ar-SA" sz="2800" dirty="0" err="1" smtClean="0"/>
              <a:t>صبير</a:t>
            </a:r>
            <a:r>
              <a:rPr lang="ar-MA" sz="2800" dirty="0" smtClean="0"/>
              <a:t> </a:t>
            </a:r>
            <a:r>
              <a:rPr lang="ar-SA" sz="2800" dirty="0" smtClean="0"/>
              <a:t>ذهبًا</a:t>
            </a:r>
            <a:r>
              <a:rPr lang="ar-MA" sz="2800" dirty="0" smtClean="0"/>
              <a:t> </a:t>
            </a:r>
            <a:r>
              <a:rPr lang="ar-SA" sz="2800" dirty="0" smtClean="0"/>
              <a:t>ولتالي</a:t>
            </a:r>
            <a:r>
              <a:rPr lang="ar-MA" sz="2800" dirty="0" smtClean="0"/>
              <a:t> </a:t>
            </a:r>
            <a:r>
              <a:rPr lang="ar-SA" sz="2800" dirty="0" smtClean="0"/>
              <a:t>آية</a:t>
            </a:r>
            <a:r>
              <a:rPr lang="ar-MA" sz="2800" dirty="0" smtClean="0"/>
              <a:t> </a:t>
            </a:r>
            <a:r>
              <a:rPr lang="ar-SA" sz="2800" dirty="0" smtClean="0"/>
              <a:t>من</a:t>
            </a:r>
            <a:r>
              <a:rPr lang="ar-MA" sz="2800" dirty="0" smtClean="0"/>
              <a:t> </a:t>
            </a:r>
            <a:r>
              <a:rPr lang="ar-SA" sz="2800" dirty="0" smtClean="0"/>
              <a:t>كتاب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err="1" smtClean="0"/>
              <a:t>خيرله</a:t>
            </a:r>
            <a:r>
              <a:rPr lang="ar-MA" sz="2800" dirty="0" smtClean="0"/>
              <a:t> </a:t>
            </a:r>
            <a:r>
              <a:rPr lang="ar-SA" sz="2800" dirty="0" smtClean="0"/>
              <a:t>مما</a:t>
            </a:r>
            <a:r>
              <a:rPr lang="ar-MA" sz="2800" dirty="0" smtClean="0"/>
              <a:t> </a:t>
            </a:r>
            <a:r>
              <a:rPr lang="ar-SA" sz="2800" dirty="0" smtClean="0"/>
              <a:t>تحت</a:t>
            </a:r>
            <a:r>
              <a:rPr lang="ar-MA" sz="2800" dirty="0" smtClean="0"/>
              <a:t> </a:t>
            </a:r>
            <a:r>
              <a:rPr lang="ar-SA" sz="2800" dirty="0" smtClean="0"/>
              <a:t>أديم</a:t>
            </a:r>
            <a:r>
              <a:rPr lang="ar-MA" sz="2800" dirty="0" smtClean="0"/>
              <a:t> </a:t>
            </a:r>
            <a:r>
              <a:rPr lang="ar-SA" sz="2800" dirty="0" smtClean="0"/>
              <a:t>السماء،</a:t>
            </a:r>
            <a:r>
              <a:rPr lang="ar-MA" sz="2800" dirty="0" smtClean="0"/>
              <a:t> </a:t>
            </a:r>
            <a:r>
              <a:rPr lang="ar-SA" sz="2800" dirty="0" smtClean="0"/>
              <a:t>وإن</a:t>
            </a:r>
            <a:r>
              <a:rPr lang="ar-MA" sz="2800" dirty="0" smtClean="0"/>
              <a:t> </a:t>
            </a:r>
            <a:r>
              <a:rPr lang="ar-SA" sz="2800" dirty="0" smtClean="0"/>
              <a:t>في</a:t>
            </a:r>
            <a:r>
              <a:rPr lang="ar-MA" sz="2800" dirty="0" smtClean="0"/>
              <a:t> </a:t>
            </a:r>
            <a:r>
              <a:rPr lang="ar-SA" sz="2800" dirty="0" smtClean="0"/>
              <a:t>القرآن</a:t>
            </a:r>
            <a:r>
              <a:rPr lang="ar-MA" sz="2800" dirty="0" smtClean="0"/>
              <a:t> </a:t>
            </a:r>
            <a:r>
              <a:rPr lang="ar-SA" sz="2800" dirty="0" smtClean="0"/>
              <a:t>لسورة</a:t>
            </a:r>
            <a:r>
              <a:rPr lang="ar-MA" sz="2800" dirty="0" smtClean="0"/>
              <a:t> </a:t>
            </a:r>
            <a:r>
              <a:rPr lang="ar-SA" sz="2800" dirty="0" smtClean="0"/>
              <a:t>تدعى</a:t>
            </a:r>
            <a:r>
              <a:rPr lang="ar-MA" sz="2800" dirty="0" smtClean="0"/>
              <a:t> </a:t>
            </a:r>
            <a:r>
              <a:rPr lang="ar-SA" sz="2800" dirty="0" smtClean="0"/>
              <a:t>العظيمة</a:t>
            </a:r>
            <a:r>
              <a:rPr lang="ar-MA" sz="2800" dirty="0" smtClean="0"/>
              <a:t> </a:t>
            </a:r>
            <a:r>
              <a:rPr lang="ar-SA" sz="2800" dirty="0" smtClean="0"/>
              <a:t>عند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يدعى</a:t>
            </a:r>
            <a:r>
              <a:rPr lang="ar-MA" sz="2800" dirty="0" smtClean="0"/>
              <a:t> </a:t>
            </a:r>
            <a:r>
              <a:rPr lang="ar-SA" sz="2800" dirty="0" smtClean="0"/>
              <a:t>صاحبها</a:t>
            </a:r>
            <a:r>
              <a:rPr lang="ar-MA" sz="2800" dirty="0" smtClean="0"/>
              <a:t> </a:t>
            </a:r>
            <a:r>
              <a:rPr lang="ar-SA" sz="2800" dirty="0" smtClean="0"/>
              <a:t>الشريف</a:t>
            </a:r>
            <a:r>
              <a:rPr lang="ar-MA" sz="2800" dirty="0" smtClean="0"/>
              <a:t> </a:t>
            </a:r>
            <a:r>
              <a:rPr lang="ar-SA" sz="2800" dirty="0" smtClean="0"/>
              <a:t>عند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يشفع</a:t>
            </a:r>
            <a:r>
              <a:rPr lang="ar-MA" sz="2800" dirty="0" smtClean="0"/>
              <a:t> </a:t>
            </a:r>
            <a:r>
              <a:rPr lang="ar-SA" sz="2800" dirty="0" smtClean="0"/>
              <a:t>صاحبها</a:t>
            </a:r>
            <a:r>
              <a:rPr lang="ar-MA" sz="2800" dirty="0" smtClean="0"/>
              <a:t> </a:t>
            </a:r>
            <a:r>
              <a:rPr lang="ar-SA" sz="2800" dirty="0" smtClean="0"/>
              <a:t>يوم</a:t>
            </a:r>
            <a:r>
              <a:rPr lang="ar-MA" sz="2800" dirty="0" smtClean="0"/>
              <a:t> </a:t>
            </a:r>
            <a:r>
              <a:rPr lang="ar-SA" sz="2800" dirty="0" smtClean="0"/>
              <a:t>القيامة</a:t>
            </a:r>
            <a:r>
              <a:rPr lang="ar-MA" sz="2800" dirty="0" smtClean="0"/>
              <a:t> </a:t>
            </a:r>
            <a:r>
              <a:rPr lang="ar-SA" sz="2800" dirty="0" smtClean="0"/>
              <a:t>في</a:t>
            </a:r>
            <a:r>
              <a:rPr lang="ar-MA" sz="2800" dirty="0" smtClean="0"/>
              <a:t> </a:t>
            </a:r>
            <a:r>
              <a:rPr lang="ar-SA" sz="2800" dirty="0" smtClean="0"/>
              <a:t>أكثر</a:t>
            </a:r>
            <a:r>
              <a:rPr lang="ar-MA" sz="2800" dirty="0" smtClean="0"/>
              <a:t> </a:t>
            </a:r>
            <a:r>
              <a:rPr lang="ar-SA" sz="2800" dirty="0" smtClean="0"/>
              <a:t>من</a:t>
            </a:r>
            <a:r>
              <a:rPr lang="ar-MA" sz="2800" dirty="0" smtClean="0"/>
              <a:t> </a:t>
            </a:r>
            <a:r>
              <a:rPr lang="ar-SA" sz="2800" dirty="0" smtClean="0"/>
              <a:t>ربيعة</a:t>
            </a:r>
            <a:r>
              <a:rPr lang="ar-MA" sz="2800" dirty="0" smtClean="0"/>
              <a:t> </a:t>
            </a:r>
            <a:r>
              <a:rPr lang="ar-SA" sz="2800" dirty="0" smtClean="0"/>
              <a:t>ومضر</a:t>
            </a:r>
            <a:r>
              <a:rPr lang="ar-MA" sz="2800" dirty="0" smtClean="0"/>
              <a:t> </a:t>
            </a:r>
            <a:r>
              <a:rPr lang="ar-SA" sz="2800" dirty="0" smtClean="0"/>
              <a:t>وهى</a:t>
            </a:r>
            <a:r>
              <a:rPr lang="ar-MA" sz="2800" dirty="0" smtClean="0"/>
              <a:t> </a:t>
            </a:r>
            <a:r>
              <a:rPr lang="ar-SA" sz="2800" dirty="0" smtClean="0"/>
              <a:t>سورة</a:t>
            </a:r>
            <a:r>
              <a:rPr lang="ar-MA" sz="2800" dirty="0" smtClean="0"/>
              <a:t> </a:t>
            </a:r>
            <a:r>
              <a:rPr lang="ar-SA" sz="2800" dirty="0" smtClean="0"/>
              <a:t>يس"</a:t>
            </a:r>
            <a:r>
              <a:rPr lang="ar-MA" sz="2800" dirty="0" smtClean="0">
                <a:solidFill>
                  <a:srgbClr val="002060"/>
                </a:solidFill>
              </a:rPr>
              <a:t> </a:t>
            </a:r>
            <a:endParaRPr lang="ar-MA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428596" y="500042"/>
            <a:ext cx="8215370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2060"/>
                </a:solidFill>
              </a:rPr>
              <a:t>الحسنات</a:t>
            </a:r>
            <a:r>
              <a:rPr lang="ar-MA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</a:rPr>
              <a:t>الكثيرة</a:t>
            </a:r>
            <a:r>
              <a:rPr lang="ar-MA" sz="2800" b="1" dirty="0" smtClean="0">
                <a:solidFill>
                  <a:srgbClr val="002060"/>
                </a:solidFill>
              </a:rPr>
              <a:t> </a:t>
            </a:r>
            <a:r>
              <a:rPr lang="ar-SA" sz="2800" dirty="0" smtClean="0"/>
              <a:t>عن</a:t>
            </a:r>
            <a:r>
              <a:rPr lang="ar-MA" sz="2800" dirty="0" smtClean="0"/>
              <a:t> </a:t>
            </a:r>
            <a:r>
              <a:rPr lang="ar-SA" sz="2800" dirty="0" smtClean="0"/>
              <a:t>النبي صلى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عليه</a:t>
            </a:r>
            <a:r>
              <a:rPr lang="ar-MA" sz="2800" dirty="0" smtClean="0"/>
              <a:t> </a:t>
            </a:r>
            <a:r>
              <a:rPr lang="ar-SA" sz="2800" dirty="0" smtClean="0"/>
              <a:t>وسلم</a:t>
            </a:r>
            <a:r>
              <a:rPr lang="ar-MA" sz="2800" dirty="0" smtClean="0"/>
              <a:t> </a:t>
            </a:r>
            <a:r>
              <a:rPr lang="ar-SA" sz="2800" dirty="0" smtClean="0"/>
              <a:t>قال : "  لا</a:t>
            </a:r>
            <a:r>
              <a:rPr lang="ar-MA" sz="2800" dirty="0" smtClean="0"/>
              <a:t> </a:t>
            </a:r>
            <a:r>
              <a:rPr lang="ar-SA" sz="2800" dirty="0" smtClean="0"/>
              <a:t>حسد</a:t>
            </a:r>
            <a:r>
              <a:rPr lang="ar-MA" sz="2800" dirty="0" smtClean="0"/>
              <a:t> </a:t>
            </a:r>
            <a:r>
              <a:rPr lang="ar-SA" sz="2800" dirty="0" smtClean="0"/>
              <a:t>إلا</a:t>
            </a:r>
            <a:r>
              <a:rPr lang="ar-MA" sz="2800" dirty="0" smtClean="0"/>
              <a:t> </a:t>
            </a:r>
            <a:r>
              <a:rPr lang="ar-SA" sz="2800" dirty="0" smtClean="0"/>
              <a:t>في</a:t>
            </a:r>
            <a:r>
              <a:rPr lang="ar-MA" sz="2800" dirty="0" smtClean="0"/>
              <a:t> </a:t>
            </a:r>
            <a:r>
              <a:rPr lang="ar-SA" sz="2800" dirty="0" smtClean="0"/>
              <a:t>اثنتين</a:t>
            </a:r>
            <a:r>
              <a:rPr lang="ar-MA" sz="2800" dirty="0" smtClean="0"/>
              <a:t> </a:t>
            </a:r>
            <a:r>
              <a:rPr lang="ar-SA" sz="2800" dirty="0" smtClean="0"/>
              <a:t>رجل</a:t>
            </a:r>
            <a:r>
              <a:rPr lang="ar-MA" sz="2800" dirty="0" smtClean="0"/>
              <a:t> </a:t>
            </a:r>
            <a:r>
              <a:rPr lang="ar-SA" sz="2800" dirty="0" smtClean="0"/>
              <a:t>آتاها</a:t>
            </a:r>
            <a:r>
              <a:rPr lang="ar-MA" sz="2800" dirty="0" smtClean="0"/>
              <a:t> </a:t>
            </a:r>
            <a:r>
              <a:rPr lang="ar-SA" sz="2800" dirty="0" smtClean="0"/>
              <a:t>لله</a:t>
            </a:r>
            <a:r>
              <a:rPr lang="ar-MA" sz="2800" dirty="0" smtClean="0"/>
              <a:t> </a:t>
            </a:r>
            <a:r>
              <a:rPr lang="ar-SA" sz="2800" dirty="0" smtClean="0"/>
              <a:t>القرآن</a:t>
            </a:r>
            <a:r>
              <a:rPr lang="ar-MA" sz="2800" dirty="0" smtClean="0"/>
              <a:t> </a:t>
            </a:r>
            <a:r>
              <a:rPr lang="ar-SA" sz="2800" dirty="0" smtClean="0"/>
              <a:t>فهو</a:t>
            </a:r>
            <a:r>
              <a:rPr lang="ar-MA" sz="2800" dirty="0" smtClean="0"/>
              <a:t> </a:t>
            </a:r>
            <a:r>
              <a:rPr lang="ar-SA" sz="2800" dirty="0" smtClean="0"/>
              <a:t>يقوم</a:t>
            </a:r>
            <a:r>
              <a:rPr lang="ar-MA" sz="2800" dirty="0" smtClean="0"/>
              <a:t> </a:t>
            </a:r>
            <a:r>
              <a:rPr lang="ar-SA" sz="2800" dirty="0" err="1" smtClean="0"/>
              <a:t>به</a:t>
            </a:r>
            <a:r>
              <a:rPr lang="ar-MA" sz="2800" dirty="0" smtClean="0"/>
              <a:t> </a:t>
            </a:r>
            <a:r>
              <a:rPr lang="ar-SA" sz="2800" dirty="0" smtClean="0"/>
              <a:t>آناء</a:t>
            </a:r>
            <a:r>
              <a:rPr lang="ar-MA" sz="2800" dirty="0" smtClean="0"/>
              <a:t> </a:t>
            </a:r>
            <a:r>
              <a:rPr lang="ar-SA" sz="2800" dirty="0" smtClean="0"/>
              <a:t>الليل</a:t>
            </a:r>
            <a:r>
              <a:rPr lang="ar-MA" sz="2800" dirty="0" smtClean="0"/>
              <a:t> </a:t>
            </a:r>
            <a:r>
              <a:rPr lang="ar-SA" sz="2800" dirty="0" smtClean="0"/>
              <a:t>وآناء</a:t>
            </a:r>
            <a:r>
              <a:rPr lang="ar-MA" sz="2800" dirty="0" smtClean="0"/>
              <a:t> </a:t>
            </a:r>
            <a:r>
              <a:rPr lang="ar-SA" sz="2800" dirty="0" smtClean="0"/>
              <a:t>النهار،</a:t>
            </a:r>
            <a:r>
              <a:rPr lang="ar-MA" sz="2800" dirty="0" smtClean="0"/>
              <a:t> </a:t>
            </a:r>
            <a:r>
              <a:rPr lang="ar-SA" sz="2800" dirty="0" smtClean="0"/>
              <a:t>ورجل</a:t>
            </a:r>
            <a:r>
              <a:rPr lang="ar-MA" sz="2800" dirty="0" smtClean="0"/>
              <a:t> </a:t>
            </a:r>
            <a:r>
              <a:rPr lang="ar-SA" sz="2800" dirty="0" smtClean="0"/>
              <a:t>آتاه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مالا</a:t>
            </a:r>
            <a:r>
              <a:rPr lang="ar-MA" sz="2800" dirty="0" smtClean="0"/>
              <a:t> </a:t>
            </a:r>
            <a:r>
              <a:rPr lang="ar-SA" sz="2800" dirty="0" smtClean="0"/>
              <a:t>فهو</a:t>
            </a:r>
            <a:r>
              <a:rPr lang="ar-MA" sz="2800" dirty="0" smtClean="0"/>
              <a:t> </a:t>
            </a:r>
            <a:r>
              <a:rPr lang="ar-SA" sz="2800" dirty="0" smtClean="0"/>
              <a:t>ينفقه</a:t>
            </a:r>
            <a:r>
              <a:rPr lang="ar-MA" sz="2800" dirty="0" smtClean="0"/>
              <a:t> </a:t>
            </a:r>
            <a:r>
              <a:rPr lang="ar-SA" sz="2800" dirty="0" smtClean="0"/>
              <a:t>آناء</a:t>
            </a:r>
            <a:r>
              <a:rPr lang="ar-MA" sz="2800" dirty="0" smtClean="0"/>
              <a:t> </a:t>
            </a:r>
            <a:r>
              <a:rPr lang="ar-SA" sz="2800" dirty="0" smtClean="0"/>
              <a:t>الليل</a:t>
            </a:r>
            <a:r>
              <a:rPr lang="ar-MA" sz="2800" dirty="0" smtClean="0"/>
              <a:t> </a:t>
            </a:r>
            <a:r>
              <a:rPr lang="ar-SA" sz="2800" dirty="0" smtClean="0"/>
              <a:t>وآناء</a:t>
            </a:r>
            <a:r>
              <a:rPr lang="ar-MA" sz="2800" dirty="0" smtClean="0"/>
              <a:t> </a:t>
            </a:r>
            <a:r>
              <a:rPr lang="ar-SA" sz="2800" dirty="0" smtClean="0"/>
              <a:t>النهار</a:t>
            </a:r>
            <a:endParaRPr lang="ar-MA" sz="2800" dirty="0" smtClean="0"/>
          </a:p>
          <a:p>
            <a:r>
              <a:rPr lang="ar-SA" sz="2800" dirty="0" smtClean="0"/>
              <a:t>عن</a:t>
            </a:r>
            <a:r>
              <a:rPr lang="ar-MA" sz="2800" dirty="0" smtClean="0"/>
              <a:t> </a:t>
            </a:r>
            <a:r>
              <a:rPr lang="ar-SA" sz="2800" dirty="0" smtClean="0"/>
              <a:t>النبي- صلى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عليه</a:t>
            </a:r>
            <a:r>
              <a:rPr lang="ar-MA" sz="2800" dirty="0" smtClean="0"/>
              <a:t> </a:t>
            </a:r>
            <a:r>
              <a:rPr lang="ar-SA" sz="2800" dirty="0" smtClean="0"/>
              <a:t>وسلم</a:t>
            </a:r>
            <a:r>
              <a:rPr lang="ar-MA" sz="2800" dirty="0" smtClean="0"/>
              <a:t> </a:t>
            </a:r>
            <a:r>
              <a:rPr lang="ar-SA" sz="2800" dirty="0" smtClean="0"/>
              <a:t>- قال :" من</a:t>
            </a:r>
            <a:r>
              <a:rPr lang="ar-MA" sz="2800" dirty="0" smtClean="0"/>
              <a:t> </a:t>
            </a:r>
            <a:r>
              <a:rPr lang="ar-SA" sz="2800" dirty="0" smtClean="0"/>
              <a:t>قرأ</a:t>
            </a:r>
            <a:r>
              <a:rPr lang="ar-MA" sz="2800" dirty="0" smtClean="0"/>
              <a:t> </a:t>
            </a:r>
            <a:r>
              <a:rPr lang="ar-SA" sz="2800" dirty="0" smtClean="0"/>
              <a:t>حرفًا</a:t>
            </a:r>
            <a:r>
              <a:rPr lang="ar-MA" sz="2800" dirty="0" smtClean="0"/>
              <a:t> </a:t>
            </a:r>
            <a:r>
              <a:rPr lang="ar-SA" sz="2800" dirty="0" smtClean="0"/>
              <a:t>من</a:t>
            </a:r>
            <a:r>
              <a:rPr lang="ar-MA" sz="2800" dirty="0" smtClean="0"/>
              <a:t> </a:t>
            </a:r>
            <a:r>
              <a:rPr lang="ar-SA" sz="2800" dirty="0" smtClean="0"/>
              <a:t>كتاب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فله</a:t>
            </a:r>
            <a:r>
              <a:rPr lang="ar-MA" sz="2800" dirty="0" smtClean="0"/>
              <a:t> </a:t>
            </a:r>
            <a:r>
              <a:rPr lang="ar-SA" sz="2800" dirty="0" err="1" smtClean="0"/>
              <a:t>به</a:t>
            </a:r>
            <a:r>
              <a:rPr lang="ar-MA" sz="2800" dirty="0" smtClean="0"/>
              <a:t> </a:t>
            </a:r>
            <a:r>
              <a:rPr lang="ar-SA" sz="2800" dirty="0" smtClean="0"/>
              <a:t>حسنة</a:t>
            </a:r>
            <a:r>
              <a:rPr lang="ar-MA" sz="2800" dirty="0" smtClean="0"/>
              <a:t> </a:t>
            </a:r>
            <a:r>
              <a:rPr lang="ar-SA" sz="2800" dirty="0" smtClean="0"/>
              <a:t>والحسنة</a:t>
            </a:r>
            <a:r>
              <a:rPr lang="ar-MA" sz="2800" dirty="0" smtClean="0"/>
              <a:t> </a:t>
            </a:r>
            <a:r>
              <a:rPr lang="ar-SA" sz="2800" dirty="0" smtClean="0"/>
              <a:t>بعشر</a:t>
            </a:r>
            <a:r>
              <a:rPr lang="ar-MA" sz="2800" dirty="0" smtClean="0"/>
              <a:t> </a:t>
            </a:r>
            <a:r>
              <a:rPr lang="ar-SA" sz="2800" dirty="0" smtClean="0"/>
              <a:t>أمثالها</a:t>
            </a:r>
            <a:r>
              <a:rPr lang="ar-MA" sz="2800" dirty="0" smtClean="0"/>
              <a:t> </a:t>
            </a:r>
            <a:r>
              <a:rPr lang="ar-SA" sz="2800" dirty="0" smtClean="0"/>
              <a:t>لا</a:t>
            </a:r>
            <a:r>
              <a:rPr lang="ar-MA" sz="2800" dirty="0" smtClean="0"/>
              <a:t> </a:t>
            </a:r>
            <a:r>
              <a:rPr lang="ar-SA" sz="2800" dirty="0" smtClean="0"/>
              <a:t>أقول</a:t>
            </a:r>
            <a:r>
              <a:rPr lang="ar-MA" sz="2800" dirty="0" smtClean="0"/>
              <a:t> </a:t>
            </a:r>
            <a:r>
              <a:rPr lang="ar-SA" sz="2800" dirty="0" smtClean="0"/>
              <a:t>الم</a:t>
            </a:r>
            <a:r>
              <a:rPr lang="ar-MA" sz="2800" dirty="0" smtClean="0"/>
              <a:t> </a:t>
            </a:r>
            <a:r>
              <a:rPr lang="ar-SA" sz="2800" dirty="0" smtClean="0"/>
              <a:t>حرف</a:t>
            </a:r>
            <a:r>
              <a:rPr lang="ar-MA" sz="2800" dirty="0" smtClean="0"/>
              <a:t> </a:t>
            </a:r>
            <a:r>
              <a:rPr lang="ar-SA" sz="2800" dirty="0" smtClean="0"/>
              <a:t>ولكن</a:t>
            </a:r>
            <a:r>
              <a:rPr lang="ar-MA" sz="2800" dirty="0" smtClean="0"/>
              <a:t> </a:t>
            </a:r>
            <a:r>
              <a:rPr lang="ar-SA" sz="2800" dirty="0" smtClean="0"/>
              <a:t>ألف</a:t>
            </a:r>
            <a:r>
              <a:rPr lang="ar-MA" sz="2800" dirty="0" smtClean="0"/>
              <a:t> </a:t>
            </a:r>
            <a:r>
              <a:rPr lang="ar-SA" sz="2800" dirty="0" smtClean="0"/>
              <a:t>حرف</a:t>
            </a:r>
            <a:r>
              <a:rPr lang="ar-MA" sz="2800" dirty="0" smtClean="0"/>
              <a:t> </a:t>
            </a:r>
            <a:r>
              <a:rPr lang="ar-SA" sz="2800" dirty="0" smtClean="0"/>
              <a:t>ولام</a:t>
            </a:r>
            <a:r>
              <a:rPr lang="ar-MA" sz="2800" dirty="0" smtClean="0"/>
              <a:t> </a:t>
            </a:r>
            <a:r>
              <a:rPr lang="ar-SA" sz="2800" dirty="0" smtClean="0"/>
              <a:t>حرف</a:t>
            </a:r>
            <a:r>
              <a:rPr lang="ar-MA" sz="2800" dirty="0" smtClean="0"/>
              <a:t> </a:t>
            </a:r>
            <a:r>
              <a:rPr lang="ar-SA" sz="2800" dirty="0" smtClean="0"/>
              <a:t>وميم</a:t>
            </a:r>
            <a:r>
              <a:rPr lang="ar-MA" sz="2800" dirty="0" smtClean="0"/>
              <a:t> </a:t>
            </a:r>
            <a:r>
              <a:rPr lang="ar-SA" sz="2800" dirty="0" smtClean="0"/>
              <a:t>حرف”</a:t>
            </a:r>
            <a:endParaRPr lang="ar-MA" sz="2800" dirty="0" smtClean="0"/>
          </a:p>
          <a:p>
            <a:endParaRPr lang="ar-MA" sz="800" dirty="0" smtClean="0"/>
          </a:p>
          <a:p>
            <a:r>
              <a:rPr lang="ar-SA" sz="2800" b="1" dirty="0" smtClean="0">
                <a:solidFill>
                  <a:srgbClr val="002060"/>
                </a:solidFill>
              </a:rPr>
              <a:t>الله</a:t>
            </a:r>
            <a:r>
              <a:rPr lang="ar-MA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</a:rPr>
              <a:t>يحب</a:t>
            </a:r>
            <a:r>
              <a:rPr lang="ar-MA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</a:rPr>
              <a:t>صوت</a:t>
            </a:r>
            <a:r>
              <a:rPr lang="ar-MA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</a:rPr>
              <a:t>قارئ</a:t>
            </a:r>
            <a:r>
              <a:rPr lang="ar-MA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</a:rPr>
              <a:t>القرآن</a:t>
            </a:r>
            <a:r>
              <a:rPr lang="ar-MA" sz="2800" b="1" dirty="0" smtClean="0">
                <a:solidFill>
                  <a:srgbClr val="002060"/>
                </a:solidFill>
              </a:rPr>
              <a:t> </a:t>
            </a:r>
            <a:r>
              <a:rPr lang="ar-SA" sz="2800" dirty="0" smtClean="0"/>
              <a:t>عن</a:t>
            </a:r>
            <a:r>
              <a:rPr lang="ar-MA" sz="2800" dirty="0" smtClean="0"/>
              <a:t> </a:t>
            </a:r>
            <a:r>
              <a:rPr lang="ar-SA" sz="2800" dirty="0" smtClean="0"/>
              <a:t>النبي صلى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عليه</a:t>
            </a:r>
            <a:r>
              <a:rPr lang="ar-MA" sz="2800" dirty="0" smtClean="0"/>
              <a:t> </a:t>
            </a:r>
            <a:r>
              <a:rPr lang="ar-SA" sz="2800" dirty="0" smtClean="0"/>
              <a:t>وسلم</a:t>
            </a:r>
            <a:r>
              <a:rPr lang="ar-MA" sz="2800" dirty="0" smtClean="0"/>
              <a:t> </a:t>
            </a:r>
            <a:r>
              <a:rPr lang="ar-SA" sz="2800" dirty="0" smtClean="0"/>
              <a:t>قال </a:t>
            </a:r>
            <a:r>
              <a:rPr lang="ar-MA" sz="2800" dirty="0" smtClean="0"/>
              <a:t>”</a:t>
            </a:r>
            <a:r>
              <a:rPr lang="ar-SA" sz="2800" dirty="0" smtClean="0"/>
              <a:t> ثلاثة</a:t>
            </a:r>
            <a:r>
              <a:rPr lang="ar-MA" sz="2800" dirty="0" smtClean="0"/>
              <a:t> </a:t>
            </a:r>
            <a:r>
              <a:rPr lang="ar-SA" sz="2800" dirty="0" smtClean="0"/>
              <a:t>أصوات</a:t>
            </a:r>
            <a:r>
              <a:rPr lang="ar-MA" sz="2800" dirty="0" smtClean="0"/>
              <a:t> </a:t>
            </a:r>
            <a:r>
              <a:rPr lang="ar-SA" sz="2800" dirty="0" smtClean="0"/>
              <a:t>يحبها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صوت</a:t>
            </a:r>
            <a:r>
              <a:rPr lang="ar-MA" sz="2800" dirty="0" smtClean="0"/>
              <a:t> </a:t>
            </a:r>
            <a:r>
              <a:rPr lang="ar-SA" sz="2800" dirty="0" err="1" smtClean="0"/>
              <a:t>الديكة</a:t>
            </a:r>
            <a:r>
              <a:rPr lang="ar-MA" sz="2800" dirty="0" smtClean="0"/>
              <a:t> </a:t>
            </a:r>
            <a:r>
              <a:rPr lang="ar-SA" sz="2800" dirty="0" smtClean="0"/>
              <a:t>وصوت</a:t>
            </a:r>
            <a:r>
              <a:rPr lang="ar-MA" sz="2800" dirty="0" smtClean="0"/>
              <a:t> </a:t>
            </a:r>
            <a:r>
              <a:rPr lang="ar-SA" sz="2800" dirty="0" smtClean="0"/>
              <a:t>الذي</a:t>
            </a:r>
            <a:r>
              <a:rPr lang="ar-MA" sz="2800" dirty="0" smtClean="0"/>
              <a:t> </a:t>
            </a:r>
            <a:r>
              <a:rPr lang="ar-SA" sz="2800" dirty="0" smtClean="0"/>
              <a:t>يقرأ</a:t>
            </a:r>
            <a:r>
              <a:rPr lang="ar-MA" sz="2800" dirty="0" smtClean="0"/>
              <a:t> </a:t>
            </a:r>
            <a:r>
              <a:rPr lang="ar-SA" sz="2800" dirty="0" smtClean="0"/>
              <a:t>القرآن</a:t>
            </a:r>
            <a:r>
              <a:rPr lang="ar-MA" sz="2800" dirty="0" smtClean="0"/>
              <a:t> </a:t>
            </a:r>
            <a:r>
              <a:rPr lang="ar-SA" sz="2800" dirty="0" smtClean="0"/>
              <a:t>وصوت</a:t>
            </a:r>
            <a:r>
              <a:rPr lang="ar-MA" sz="2800" dirty="0" smtClean="0"/>
              <a:t> </a:t>
            </a:r>
            <a:r>
              <a:rPr lang="ar-SA" sz="2800" dirty="0" smtClean="0"/>
              <a:t>المستغفرين</a:t>
            </a:r>
            <a:r>
              <a:rPr lang="ar-MA" sz="2800" dirty="0" smtClean="0"/>
              <a:t> </a:t>
            </a:r>
            <a:r>
              <a:rPr lang="ar-SA" sz="2800" dirty="0" err="1" smtClean="0"/>
              <a:t>بالأسحا</a:t>
            </a:r>
            <a:r>
              <a:rPr lang="ar-MA" sz="2800" dirty="0" smtClean="0"/>
              <a:t>ر”</a:t>
            </a:r>
          </a:p>
          <a:p>
            <a:endParaRPr lang="ar-MA" sz="2800" dirty="0" smtClean="0"/>
          </a:p>
          <a:p>
            <a:r>
              <a:rPr lang="ar-SA" dirty="0" smtClean="0"/>
              <a:t> </a:t>
            </a:r>
            <a:endParaRPr lang="ar-M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928662" y="714356"/>
            <a:ext cx="750099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مثل</a:t>
            </a:r>
            <a:r>
              <a:rPr lang="ar-MA" sz="2800" dirty="0" smtClean="0"/>
              <a:t> </a:t>
            </a:r>
            <a:r>
              <a:rPr lang="ar-SA" sz="2800" dirty="0" smtClean="0"/>
              <a:t>المؤمن</a:t>
            </a:r>
            <a:r>
              <a:rPr lang="ar-MA" sz="2800" dirty="0" smtClean="0"/>
              <a:t> </a:t>
            </a:r>
            <a:r>
              <a:rPr lang="ar-SA" sz="2800" dirty="0" smtClean="0"/>
              <a:t>الذي</a:t>
            </a:r>
            <a:r>
              <a:rPr lang="ar-MA" sz="2800" dirty="0" smtClean="0"/>
              <a:t> </a:t>
            </a:r>
            <a:r>
              <a:rPr lang="ar-SA" sz="2800" dirty="0" smtClean="0"/>
              <a:t>يقرأ</a:t>
            </a:r>
            <a:r>
              <a:rPr lang="ar-MA" sz="2800" dirty="0" smtClean="0"/>
              <a:t> </a:t>
            </a:r>
            <a:r>
              <a:rPr lang="ar-SA" sz="2800" dirty="0" smtClean="0"/>
              <a:t>القرآن</a:t>
            </a:r>
            <a:r>
              <a:rPr lang="ar-MA" sz="2800" dirty="0" smtClean="0"/>
              <a:t> </a:t>
            </a:r>
            <a:r>
              <a:rPr lang="ar-SA" sz="2800" dirty="0" smtClean="0"/>
              <a:t>كمثل</a:t>
            </a:r>
            <a:r>
              <a:rPr lang="ar-MA" sz="2800" dirty="0" smtClean="0"/>
              <a:t> </a:t>
            </a:r>
            <a:r>
              <a:rPr lang="ar-SA" sz="2800" dirty="0" err="1" smtClean="0"/>
              <a:t>الأترجة</a:t>
            </a:r>
            <a:r>
              <a:rPr lang="ar-MA" sz="2800" dirty="0" smtClean="0"/>
              <a:t> </a:t>
            </a:r>
            <a:r>
              <a:rPr lang="ar-SA" sz="2800" dirty="0" smtClean="0"/>
              <a:t>ريحها</a:t>
            </a:r>
            <a:r>
              <a:rPr lang="ar-MA" sz="2800" dirty="0" smtClean="0"/>
              <a:t> </a:t>
            </a:r>
            <a:r>
              <a:rPr lang="ar-SA" sz="2800" dirty="0" smtClean="0"/>
              <a:t>طيب</a:t>
            </a:r>
            <a:r>
              <a:rPr lang="ar-MA" sz="2800" dirty="0" smtClean="0"/>
              <a:t> </a:t>
            </a:r>
            <a:r>
              <a:rPr lang="ar-SA" sz="2800" dirty="0" smtClean="0"/>
              <a:t>وطعمها</a:t>
            </a:r>
            <a:r>
              <a:rPr lang="ar-MA" sz="2800" dirty="0" smtClean="0"/>
              <a:t> </a:t>
            </a:r>
            <a:r>
              <a:rPr lang="ar-SA" sz="2800" dirty="0" smtClean="0"/>
              <a:t>طيب</a:t>
            </a:r>
            <a:r>
              <a:rPr lang="ar-MA" sz="2800" dirty="0" smtClean="0"/>
              <a:t> </a:t>
            </a:r>
            <a:r>
              <a:rPr lang="ar-SA" sz="2800" dirty="0" smtClean="0"/>
              <a:t>ومثل</a:t>
            </a:r>
            <a:r>
              <a:rPr lang="ar-MA" sz="2800" dirty="0" smtClean="0"/>
              <a:t> </a:t>
            </a:r>
            <a:r>
              <a:rPr lang="ar-SA" sz="2800" dirty="0" smtClean="0"/>
              <a:t>المؤمن</a:t>
            </a:r>
            <a:r>
              <a:rPr lang="ar-MA" sz="2800" dirty="0" smtClean="0"/>
              <a:t> </a:t>
            </a:r>
            <a:r>
              <a:rPr lang="ar-SA" sz="2800" dirty="0" smtClean="0"/>
              <a:t>الذي</a:t>
            </a:r>
            <a:r>
              <a:rPr lang="ar-MA" sz="2800" dirty="0" smtClean="0"/>
              <a:t> </a:t>
            </a:r>
            <a:r>
              <a:rPr lang="ar-SA" sz="2800" dirty="0" smtClean="0"/>
              <a:t>لا</a:t>
            </a:r>
            <a:r>
              <a:rPr lang="ar-MA" sz="2800" dirty="0" smtClean="0"/>
              <a:t> </a:t>
            </a:r>
            <a:r>
              <a:rPr lang="ar-SA" sz="2800" dirty="0" smtClean="0"/>
              <a:t>يقرأ</a:t>
            </a:r>
            <a:r>
              <a:rPr lang="ar-MA" sz="2800" dirty="0" smtClean="0"/>
              <a:t> </a:t>
            </a:r>
            <a:r>
              <a:rPr lang="ar-SA" sz="2800" dirty="0" smtClean="0"/>
              <a:t>القرآن</a:t>
            </a:r>
            <a:r>
              <a:rPr lang="ar-MA" sz="2800" dirty="0" smtClean="0"/>
              <a:t> </a:t>
            </a:r>
            <a:r>
              <a:rPr lang="ar-SA" sz="2800" dirty="0" smtClean="0"/>
              <a:t>كمثل</a:t>
            </a:r>
            <a:r>
              <a:rPr lang="ar-MA" sz="2800" dirty="0" smtClean="0"/>
              <a:t> </a:t>
            </a:r>
            <a:r>
              <a:rPr lang="ar-SA" sz="2800" dirty="0" smtClean="0"/>
              <a:t>التمرة</a:t>
            </a:r>
            <a:r>
              <a:rPr lang="ar-MA" sz="2800" dirty="0" smtClean="0"/>
              <a:t> </a:t>
            </a:r>
            <a:r>
              <a:rPr lang="ar-SA" sz="2800" dirty="0" smtClean="0"/>
              <a:t>طعمها</a:t>
            </a:r>
            <a:r>
              <a:rPr lang="ar-MA" sz="2800" dirty="0" smtClean="0"/>
              <a:t> </a:t>
            </a:r>
            <a:r>
              <a:rPr lang="ar-SA" sz="2800" dirty="0" smtClean="0"/>
              <a:t>طيب</a:t>
            </a:r>
            <a:r>
              <a:rPr lang="ar-MA" sz="2800" dirty="0" smtClean="0"/>
              <a:t> </a:t>
            </a:r>
            <a:r>
              <a:rPr lang="ar-SA" sz="2800" dirty="0" smtClean="0"/>
              <a:t>ولا</a:t>
            </a:r>
            <a:r>
              <a:rPr lang="ar-MA" sz="2800" dirty="0" smtClean="0"/>
              <a:t> </a:t>
            </a:r>
            <a:r>
              <a:rPr lang="ar-SA" sz="2800" dirty="0" smtClean="0"/>
              <a:t>ريح</a:t>
            </a:r>
            <a:r>
              <a:rPr lang="ar-MA" sz="2800" dirty="0" smtClean="0"/>
              <a:t> </a:t>
            </a:r>
            <a:r>
              <a:rPr lang="ar-SA" sz="2800" dirty="0" smtClean="0"/>
              <a:t>له</a:t>
            </a:r>
            <a:r>
              <a:rPr lang="ar-MA" sz="2800" dirty="0" smtClean="0"/>
              <a:t> </a:t>
            </a:r>
            <a:r>
              <a:rPr lang="ar-SA" sz="2800" dirty="0" smtClean="0"/>
              <a:t>أو</a:t>
            </a:r>
            <a:r>
              <a:rPr lang="ar-MA" sz="2800" dirty="0" smtClean="0"/>
              <a:t> </a:t>
            </a:r>
            <a:r>
              <a:rPr lang="ar-SA" sz="2800" dirty="0" smtClean="0"/>
              <a:t>مثل</a:t>
            </a:r>
            <a:r>
              <a:rPr lang="ar-MA" sz="2800" dirty="0" smtClean="0"/>
              <a:t> </a:t>
            </a:r>
            <a:r>
              <a:rPr lang="ar-SA" sz="2800" dirty="0" smtClean="0"/>
              <a:t>الفاجر</a:t>
            </a:r>
            <a:r>
              <a:rPr lang="ar-MA" sz="2800" dirty="0" smtClean="0"/>
              <a:t> </a:t>
            </a:r>
            <a:r>
              <a:rPr lang="ar-SA" sz="2800" dirty="0" smtClean="0"/>
              <a:t>الذي</a:t>
            </a:r>
            <a:r>
              <a:rPr lang="ar-MA" sz="2800" dirty="0" smtClean="0"/>
              <a:t> </a:t>
            </a:r>
            <a:r>
              <a:rPr lang="ar-SA" sz="2800" dirty="0" smtClean="0"/>
              <a:t>يقرأ</a:t>
            </a:r>
            <a:r>
              <a:rPr lang="ar-MA" sz="2800" dirty="0" smtClean="0"/>
              <a:t> </a:t>
            </a:r>
            <a:r>
              <a:rPr lang="ar-SA" sz="2800" dirty="0" smtClean="0"/>
              <a:t>القرآن</a:t>
            </a:r>
            <a:r>
              <a:rPr lang="ar-MA" sz="2800" dirty="0" smtClean="0"/>
              <a:t> </a:t>
            </a:r>
            <a:r>
              <a:rPr lang="ar-SA" sz="2800" dirty="0" smtClean="0"/>
              <a:t>كمثل</a:t>
            </a:r>
            <a:r>
              <a:rPr lang="ar-MA" sz="2800" dirty="0" smtClean="0"/>
              <a:t> </a:t>
            </a:r>
            <a:r>
              <a:rPr lang="ar-SA" sz="2800" dirty="0" smtClean="0"/>
              <a:t>الريحانة</a:t>
            </a:r>
            <a:r>
              <a:rPr lang="ar-MA" sz="2800" dirty="0" smtClean="0"/>
              <a:t> </a:t>
            </a:r>
            <a:r>
              <a:rPr lang="ar-SA" sz="2800" dirty="0" smtClean="0"/>
              <a:t>ريحها</a:t>
            </a:r>
            <a:r>
              <a:rPr lang="ar-MA" sz="2800" dirty="0" smtClean="0"/>
              <a:t> </a:t>
            </a:r>
            <a:r>
              <a:rPr lang="ar-SA" sz="2800" dirty="0" smtClean="0"/>
              <a:t>طيب</a:t>
            </a:r>
            <a:r>
              <a:rPr lang="ar-MA" sz="2800" dirty="0" smtClean="0"/>
              <a:t> </a:t>
            </a:r>
            <a:r>
              <a:rPr lang="ar-SA" sz="2800" dirty="0" smtClean="0"/>
              <a:t>وطعمها</a:t>
            </a:r>
            <a:r>
              <a:rPr lang="ar-MA" sz="2800" dirty="0" smtClean="0"/>
              <a:t> </a:t>
            </a:r>
            <a:r>
              <a:rPr lang="ar-SA" sz="2800" dirty="0" smtClean="0"/>
              <a:t>مر</a:t>
            </a:r>
            <a:r>
              <a:rPr lang="ar-MA" sz="2800" dirty="0" smtClean="0"/>
              <a:t> </a:t>
            </a:r>
            <a:r>
              <a:rPr lang="ar-SA" sz="2800" dirty="0" smtClean="0"/>
              <a:t>ومثل</a:t>
            </a:r>
            <a:r>
              <a:rPr lang="ar-MA" sz="2800" dirty="0" smtClean="0"/>
              <a:t> </a:t>
            </a:r>
            <a:r>
              <a:rPr lang="ar-SA" sz="2800" dirty="0" smtClean="0"/>
              <a:t>الفاجر</a:t>
            </a:r>
            <a:r>
              <a:rPr lang="ar-MA" sz="2800" dirty="0" smtClean="0"/>
              <a:t> </a:t>
            </a:r>
            <a:r>
              <a:rPr lang="ar-SA" sz="2800" dirty="0" smtClean="0"/>
              <a:t>الذي</a:t>
            </a:r>
            <a:r>
              <a:rPr lang="ar-MA" sz="2800" dirty="0" smtClean="0"/>
              <a:t> </a:t>
            </a:r>
            <a:r>
              <a:rPr lang="ar-SA" sz="2800" dirty="0" smtClean="0"/>
              <a:t>لا</a:t>
            </a:r>
            <a:r>
              <a:rPr lang="ar-MA" sz="2800" dirty="0" smtClean="0"/>
              <a:t> </a:t>
            </a:r>
            <a:r>
              <a:rPr lang="ar-SA" sz="2800" dirty="0" smtClean="0"/>
              <a:t>يقرأ</a:t>
            </a:r>
            <a:r>
              <a:rPr lang="ar-MA" sz="2800" dirty="0" smtClean="0"/>
              <a:t> </a:t>
            </a:r>
            <a:r>
              <a:rPr lang="ar-SA" sz="2800" dirty="0" smtClean="0"/>
              <a:t>القرآن</a:t>
            </a:r>
            <a:r>
              <a:rPr lang="ar-MA" sz="2800" dirty="0" smtClean="0"/>
              <a:t> </a:t>
            </a:r>
            <a:r>
              <a:rPr lang="ar-SA" sz="2800" dirty="0" smtClean="0"/>
              <a:t>كمثل</a:t>
            </a:r>
            <a:r>
              <a:rPr lang="ar-MA" sz="2800" dirty="0" smtClean="0"/>
              <a:t> </a:t>
            </a:r>
            <a:r>
              <a:rPr lang="ar-SA" sz="2800" dirty="0" err="1" smtClean="0"/>
              <a:t>الحنظلة</a:t>
            </a:r>
            <a:r>
              <a:rPr lang="ar-MA" sz="2800" dirty="0" smtClean="0"/>
              <a:t> </a:t>
            </a:r>
            <a:r>
              <a:rPr lang="ar-SA" sz="2800" dirty="0" smtClean="0"/>
              <a:t>طعمها</a:t>
            </a:r>
            <a:r>
              <a:rPr lang="ar-MA" sz="2800" dirty="0" smtClean="0"/>
              <a:t> </a:t>
            </a:r>
            <a:r>
              <a:rPr lang="ar-SA" sz="2800" dirty="0" smtClean="0"/>
              <a:t>مر</a:t>
            </a:r>
            <a:r>
              <a:rPr lang="ar-MA" sz="2800" dirty="0" smtClean="0"/>
              <a:t> </a:t>
            </a:r>
            <a:r>
              <a:rPr lang="ar-SA" sz="2800" dirty="0" smtClean="0"/>
              <a:t>ولا</a:t>
            </a:r>
            <a:r>
              <a:rPr lang="ar-MA" sz="2800" dirty="0" smtClean="0"/>
              <a:t> </a:t>
            </a:r>
            <a:r>
              <a:rPr lang="ar-SA" sz="2800" dirty="0" smtClean="0"/>
              <a:t>ريح</a:t>
            </a:r>
            <a:r>
              <a:rPr lang="ar-MA" sz="2800" dirty="0" smtClean="0"/>
              <a:t> </a:t>
            </a:r>
            <a:r>
              <a:rPr lang="ar-SA" sz="2800" dirty="0" smtClean="0"/>
              <a:t>لها</a:t>
            </a:r>
            <a:r>
              <a:rPr lang="ar-MA" sz="2800" dirty="0" smtClean="0"/>
              <a:t> </a:t>
            </a:r>
            <a:r>
              <a:rPr lang="ar-SA" sz="2800" dirty="0" smtClean="0"/>
              <a:t>ومثل</a:t>
            </a:r>
            <a:r>
              <a:rPr lang="ar-MA" sz="2800" dirty="0" smtClean="0"/>
              <a:t> </a:t>
            </a:r>
            <a:r>
              <a:rPr lang="ar-SA" sz="2800" dirty="0" smtClean="0"/>
              <a:t>جليس</a:t>
            </a:r>
            <a:r>
              <a:rPr lang="ar-MA" sz="2800" dirty="0" smtClean="0"/>
              <a:t> </a:t>
            </a:r>
            <a:r>
              <a:rPr lang="ar-SA" sz="2800" dirty="0" smtClean="0"/>
              <a:t>الصالح</a:t>
            </a:r>
            <a:r>
              <a:rPr lang="ar-MA" sz="2800" dirty="0" smtClean="0"/>
              <a:t> </a:t>
            </a:r>
            <a:r>
              <a:rPr lang="ar-SA" sz="2800" dirty="0" smtClean="0"/>
              <a:t>كمثل</a:t>
            </a:r>
            <a:r>
              <a:rPr lang="ar-MA" sz="2800" dirty="0" smtClean="0"/>
              <a:t> </a:t>
            </a:r>
            <a:r>
              <a:rPr lang="ar-SA" sz="2800" dirty="0" smtClean="0"/>
              <a:t>صاحب</a:t>
            </a:r>
            <a:r>
              <a:rPr lang="ar-MA" sz="2800" dirty="0" smtClean="0"/>
              <a:t> </a:t>
            </a:r>
            <a:r>
              <a:rPr lang="ar-SA" sz="2800" dirty="0" smtClean="0"/>
              <a:t>المسك</a:t>
            </a:r>
            <a:r>
              <a:rPr lang="ar-MA" sz="2800" dirty="0" smtClean="0"/>
              <a:t> </a:t>
            </a:r>
            <a:r>
              <a:rPr lang="ar-SA" sz="2800" dirty="0" smtClean="0"/>
              <a:t>إن</a:t>
            </a:r>
            <a:r>
              <a:rPr lang="ar-MA" sz="2800" dirty="0" smtClean="0"/>
              <a:t> </a:t>
            </a:r>
            <a:r>
              <a:rPr lang="ar-SA" sz="2800" dirty="0" smtClean="0"/>
              <a:t>لم</a:t>
            </a:r>
            <a:r>
              <a:rPr lang="ar-MA" sz="2800" dirty="0" smtClean="0"/>
              <a:t> </a:t>
            </a:r>
            <a:r>
              <a:rPr lang="ar-SA" sz="2800" dirty="0" smtClean="0"/>
              <a:t>يصبك</a:t>
            </a:r>
            <a:r>
              <a:rPr lang="ar-MA" sz="2800" dirty="0" smtClean="0"/>
              <a:t> </a:t>
            </a:r>
            <a:r>
              <a:rPr lang="ar-SA" sz="2800" dirty="0" smtClean="0"/>
              <a:t>منه</a:t>
            </a:r>
            <a:r>
              <a:rPr lang="ar-MA" sz="2800" dirty="0" smtClean="0"/>
              <a:t> </a:t>
            </a:r>
            <a:r>
              <a:rPr lang="ar-SA" sz="2800" dirty="0" smtClean="0"/>
              <a:t>شيء</a:t>
            </a:r>
            <a:r>
              <a:rPr lang="ar-MA" sz="2800" dirty="0" smtClean="0"/>
              <a:t> </a:t>
            </a:r>
            <a:r>
              <a:rPr lang="ar-SA" sz="2800" dirty="0" smtClean="0"/>
              <a:t>أصابك</a:t>
            </a:r>
            <a:r>
              <a:rPr lang="ar-MA" sz="2800" dirty="0" smtClean="0"/>
              <a:t> </a:t>
            </a:r>
            <a:r>
              <a:rPr lang="ar-SA" sz="2800" dirty="0" smtClean="0"/>
              <a:t>من</a:t>
            </a:r>
            <a:r>
              <a:rPr lang="ar-MA" sz="2800" dirty="0" smtClean="0"/>
              <a:t> </a:t>
            </a:r>
            <a:r>
              <a:rPr lang="ar-SA" sz="2800" dirty="0" smtClean="0"/>
              <a:t>ريحه</a:t>
            </a:r>
            <a:r>
              <a:rPr lang="ar-MA" sz="2800" dirty="0" smtClean="0"/>
              <a:t> </a:t>
            </a:r>
            <a:r>
              <a:rPr lang="ar-SA" sz="2800" dirty="0" smtClean="0"/>
              <a:t>ومثل</a:t>
            </a:r>
            <a:r>
              <a:rPr lang="ar-MA" sz="2800" dirty="0" smtClean="0"/>
              <a:t> </a:t>
            </a:r>
            <a:r>
              <a:rPr lang="ar-SA" sz="2800" dirty="0" smtClean="0"/>
              <a:t>جليس</a:t>
            </a:r>
            <a:r>
              <a:rPr lang="ar-MA" sz="2800" dirty="0" smtClean="0"/>
              <a:t> </a:t>
            </a:r>
            <a:r>
              <a:rPr lang="ar-SA" sz="2800" dirty="0" smtClean="0"/>
              <a:t>السوء</a:t>
            </a:r>
            <a:r>
              <a:rPr lang="ar-MA" sz="2800" dirty="0" smtClean="0"/>
              <a:t> </a:t>
            </a:r>
            <a:r>
              <a:rPr lang="ar-SA" sz="2800" dirty="0" smtClean="0"/>
              <a:t>كمثل</a:t>
            </a:r>
            <a:r>
              <a:rPr lang="ar-MA" sz="2800" dirty="0" smtClean="0"/>
              <a:t> </a:t>
            </a:r>
            <a:r>
              <a:rPr lang="ar-SA" sz="2800" dirty="0" smtClean="0"/>
              <a:t>صاحب</a:t>
            </a:r>
            <a:r>
              <a:rPr lang="ar-MA" sz="2800" dirty="0" smtClean="0"/>
              <a:t> </a:t>
            </a:r>
            <a:r>
              <a:rPr lang="ar-SA" sz="2800" dirty="0" smtClean="0"/>
              <a:t>الكير</a:t>
            </a:r>
            <a:r>
              <a:rPr lang="ar-MA" sz="2800" dirty="0" smtClean="0"/>
              <a:t> </a:t>
            </a:r>
            <a:r>
              <a:rPr lang="ar-SA" sz="2800" dirty="0" smtClean="0"/>
              <a:t>إن</a:t>
            </a:r>
            <a:r>
              <a:rPr lang="ar-MA" sz="2800" dirty="0" smtClean="0"/>
              <a:t> </a:t>
            </a:r>
            <a:r>
              <a:rPr lang="ar-SA" sz="2800" dirty="0" smtClean="0"/>
              <a:t>لم</a:t>
            </a:r>
            <a:r>
              <a:rPr lang="ar-MA" sz="2800" dirty="0" smtClean="0"/>
              <a:t> </a:t>
            </a:r>
            <a:r>
              <a:rPr lang="ar-SA" sz="2800" dirty="0" smtClean="0"/>
              <a:t>يصبك</a:t>
            </a:r>
            <a:r>
              <a:rPr lang="ar-MA" sz="2800" dirty="0" smtClean="0"/>
              <a:t> </a:t>
            </a:r>
            <a:r>
              <a:rPr lang="ar-SA" sz="2800" dirty="0" smtClean="0"/>
              <a:t>من</a:t>
            </a:r>
            <a:r>
              <a:rPr lang="ar-MA" sz="2800" dirty="0" smtClean="0"/>
              <a:t> </a:t>
            </a:r>
            <a:r>
              <a:rPr lang="ar-SA" sz="2800" dirty="0" smtClean="0"/>
              <a:t>شراره</a:t>
            </a:r>
            <a:r>
              <a:rPr lang="ar-MA" sz="2800" dirty="0" smtClean="0"/>
              <a:t> </a:t>
            </a:r>
            <a:r>
              <a:rPr lang="ar-SA" sz="2800" dirty="0" smtClean="0"/>
              <a:t>أصابك</a:t>
            </a:r>
            <a:r>
              <a:rPr lang="ar-MA" sz="2800" dirty="0" smtClean="0"/>
              <a:t> </a:t>
            </a:r>
            <a:r>
              <a:rPr lang="ar-SA" sz="2800" dirty="0" smtClean="0"/>
              <a:t>من</a:t>
            </a:r>
            <a:r>
              <a:rPr lang="ar-MA" sz="2800" dirty="0" smtClean="0"/>
              <a:t> </a:t>
            </a:r>
            <a:r>
              <a:rPr lang="ar-SA" sz="2800" dirty="0" smtClean="0"/>
              <a:t>دخانه</a:t>
            </a:r>
            <a:r>
              <a:rPr lang="ar-MA" sz="2800" dirty="0" smtClean="0"/>
              <a:t>.</a:t>
            </a:r>
          </a:p>
          <a:p>
            <a:r>
              <a:rPr lang="ar-SA" sz="2800" b="1" dirty="0" smtClean="0">
                <a:solidFill>
                  <a:srgbClr val="002060"/>
                </a:solidFill>
              </a:rPr>
              <a:t>دعاء</a:t>
            </a:r>
            <a:r>
              <a:rPr lang="ar-MA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</a:rPr>
              <a:t>صاحبه</a:t>
            </a:r>
            <a:r>
              <a:rPr lang="ar-MA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</a:rPr>
              <a:t>مستجاب</a:t>
            </a:r>
            <a:r>
              <a:rPr lang="fr-FR" sz="2800" b="1" dirty="0" smtClean="0">
                <a:solidFill>
                  <a:srgbClr val="002060"/>
                </a:solidFill>
              </a:rPr>
              <a:t> </a:t>
            </a:r>
            <a:r>
              <a:rPr lang="ar-SA" sz="2800" dirty="0" smtClean="0"/>
              <a:t>عن</a:t>
            </a:r>
            <a:r>
              <a:rPr lang="ar-MA" sz="2800" dirty="0" smtClean="0"/>
              <a:t> </a:t>
            </a:r>
            <a:r>
              <a:rPr lang="ar-SA" sz="2800" dirty="0" smtClean="0"/>
              <a:t>النبي صلى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smtClean="0"/>
              <a:t>عليه</a:t>
            </a:r>
            <a:r>
              <a:rPr lang="ar-MA" sz="2800" dirty="0" smtClean="0"/>
              <a:t> </a:t>
            </a:r>
            <a:r>
              <a:rPr lang="ar-SA" sz="2800" dirty="0" smtClean="0"/>
              <a:t>وسلم قال:</a:t>
            </a:r>
            <a:r>
              <a:rPr lang="ar-MA" sz="2800" dirty="0" smtClean="0"/>
              <a:t> “ </a:t>
            </a:r>
            <a:r>
              <a:rPr lang="ar-SA" sz="2800" dirty="0" smtClean="0"/>
              <a:t>تعلموا</a:t>
            </a:r>
            <a:r>
              <a:rPr lang="ar-MA" sz="2800" dirty="0" smtClean="0"/>
              <a:t> </a:t>
            </a:r>
            <a:r>
              <a:rPr lang="ar-SA" sz="2800" dirty="0" smtClean="0"/>
              <a:t>القرآن</a:t>
            </a:r>
            <a:r>
              <a:rPr lang="ar-MA" sz="2800" dirty="0" smtClean="0"/>
              <a:t> </a:t>
            </a:r>
            <a:r>
              <a:rPr lang="ar-SA" sz="2800" dirty="0" smtClean="0"/>
              <a:t>وسلوا</a:t>
            </a:r>
            <a:r>
              <a:rPr lang="ar-MA" sz="2800" dirty="0" smtClean="0"/>
              <a:t> </a:t>
            </a:r>
            <a:r>
              <a:rPr lang="ar-SA" sz="2800" dirty="0" smtClean="0"/>
              <a:t>الله</a:t>
            </a:r>
            <a:r>
              <a:rPr lang="ar-MA" sz="2800" dirty="0" smtClean="0"/>
              <a:t> </a:t>
            </a:r>
            <a:r>
              <a:rPr lang="ar-SA" sz="2800" dirty="0" err="1" smtClean="0"/>
              <a:t>به</a:t>
            </a:r>
            <a:r>
              <a:rPr lang="ar-MA" sz="2800" dirty="0" smtClean="0"/>
              <a:t> </a:t>
            </a:r>
            <a:r>
              <a:rPr lang="ar-SA" sz="2800" dirty="0" smtClean="0"/>
              <a:t>الجنة</a:t>
            </a:r>
            <a:r>
              <a:rPr lang="ar-MA" sz="2800" dirty="0" smtClean="0"/>
              <a:t> </a:t>
            </a:r>
            <a:r>
              <a:rPr lang="ar-SA" sz="2800" dirty="0" smtClean="0"/>
              <a:t>قبل</a:t>
            </a:r>
            <a:r>
              <a:rPr lang="ar-MA" sz="2800" dirty="0" smtClean="0"/>
              <a:t> </a:t>
            </a:r>
            <a:r>
              <a:rPr lang="ar-SA" sz="2800" dirty="0" smtClean="0"/>
              <a:t>أن</a:t>
            </a:r>
            <a:r>
              <a:rPr lang="ar-MA" sz="2800" dirty="0" smtClean="0"/>
              <a:t> </a:t>
            </a:r>
            <a:r>
              <a:rPr lang="ar-SA" sz="2800" dirty="0" smtClean="0"/>
              <a:t>يتعلمه</a:t>
            </a:r>
            <a:r>
              <a:rPr lang="ar-MA" sz="2800" dirty="0" smtClean="0"/>
              <a:t> </a:t>
            </a:r>
            <a:r>
              <a:rPr lang="ar-SA" sz="2800" dirty="0" smtClean="0"/>
              <a:t>قوم</a:t>
            </a:r>
            <a:r>
              <a:rPr lang="ar-MA" sz="2800" dirty="0" smtClean="0"/>
              <a:t> </a:t>
            </a:r>
            <a:r>
              <a:rPr lang="ar-SA" sz="2800" dirty="0" smtClean="0"/>
              <a:t>يسألون</a:t>
            </a:r>
            <a:r>
              <a:rPr lang="ar-MA" sz="2800" dirty="0" smtClean="0"/>
              <a:t> </a:t>
            </a:r>
            <a:r>
              <a:rPr lang="ar-SA" sz="2800" dirty="0" err="1" smtClean="0"/>
              <a:t>به</a:t>
            </a:r>
            <a:r>
              <a:rPr lang="ar-MA" sz="2800" dirty="0" smtClean="0"/>
              <a:t> </a:t>
            </a:r>
            <a:r>
              <a:rPr lang="ar-SA" sz="2800" dirty="0" smtClean="0"/>
              <a:t>الدنيا</a:t>
            </a:r>
            <a:r>
              <a:rPr lang="ar-MA" sz="2800" dirty="0" smtClean="0"/>
              <a:t> </a:t>
            </a:r>
            <a:r>
              <a:rPr lang="ar-SA" sz="2800" dirty="0" smtClean="0"/>
              <a:t>فإن</a:t>
            </a:r>
            <a:r>
              <a:rPr lang="ar-MA" sz="2800" dirty="0" smtClean="0"/>
              <a:t> </a:t>
            </a:r>
            <a:r>
              <a:rPr lang="ar-SA" sz="2800" dirty="0" smtClean="0"/>
              <a:t>القرآن</a:t>
            </a:r>
            <a:r>
              <a:rPr lang="ar-MA" sz="2800" dirty="0" smtClean="0"/>
              <a:t> </a:t>
            </a:r>
            <a:r>
              <a:rPr lang="ar-SA" sz="2800" dirty="0" smtClean="0"/>
              <a:t>يتعلمه</a:t>
            </a:r>
            <a:r>
              <a:rPr lang="ar-MA" sz="2800" dirty="0" smtClean="0"/>
              <a:t> </a:t>
            </a:r>
            <a:r>
              <a:rPr lang="ar-SA" sz="2800" dirty="0" smtClean="0"/>
              <a:t>ثلاثة</a:t>
            </a:r>
            <a:r>
              <a:rPr lang="ar-MA" sz="2800" dirty="0" smtClean="0"/>
              <a:t> </a:t>
            </a:r>
            <a:r>
              <a:rPr lang="ar-SA" sz="2800" dirty="0" smtClean="0"/>
              <a:t>نفر</a:t>
            </a:r>
            <a:r>
              <a:rPr lang="ar-MA" sz="2800" dirty="0" smtClean="0"/>
              <a:t> </a:t>
            </a:r>
            <a:r>
              <a:rPr lang="ar-SA" sz="2800" dirty="0" smtClean="0"/>
              <a:t>رجل</a:t>
            </a:r>
            <a:r>
              <a:rPr lang="ar-MA" sz="2800" dirty="0" smtClean="0"/>
              <a:t> </a:t>
            </a:r>
            <a:r>
              <a:rPr lang="ar-SA" sz="2800" dirty="0" smtClean="0"/>
              <a:t>يباهى</a:t>
            </a:r>
            <a:r>
              <a:rPr lang="ar-MA" sz="2800" dirty="0" smtClean="0"/>
              <a:t> </a:t>
            </a:r>
            <a:r>
              <a:rPr lang="ar-SA" sz="2800" dirty="0" err="1" smtClean="0"/>
              <a:t>به</a:t>
            </a:r>
            <a:r>
              <a:rPr lang="ar-MA" sz="2800" dirty="0" smtClean="0"/>
              <a:t> </a:t>
            </a:r>
            <a:r>
              <a:rPr lang="ar-SA" sz="2800" dirty="0" smtClean="0"/>
              <a:t>ورجل</a:t>
            </a:r>
            <a:r>
              <a:rPr lang="ar-MA" sz="2800" dirty="0" smtClean="0"/>
              <a:t> </a:t>
            </a:r>
            <a:r>
              <a:rPr lang="ar-SA" sz="2800" dirty="0" err="1" smtClean="0"/>
              <a:t>يستأكل</a:t>
            </a:r>
            <a:r>
              <a:rPr lang="ar-MA" sz="2800" dirty="0" smtClean="0"/>
              <a:t> </a:t>
            </a:r>
            <a:r>
              <a:rPr lang="ar-SA" sz="2800" dirty="0" err="1" smtClean="0"/>
              <a:t>به</a:t>
            </a:r>
            <a:r>
              <a:rPr lang="ar-MA" sz="2800" dirty="0" smtClean="0"/>
              <a:t> </a:t>
            </a:r>
            <a:r>
              <a:rPr lang="ar-SA" sz="2800" dirty="0" smtClean="0"/>
              <a:t>ورجل</a:t>
            </a:r>
            <a:r>
              <a:rPr lang="ar-MA" sz="2800" dirty="0" smtClean="0"/>
              <a:t> </a:t>
            </a:r>
            <a:r>
              <a:rPr lang="ar-SA" sz="2800" dirty="0" smtClean="0"/>
              <a:t>يقرأه</a:t>
            </a:r>
            <a:r>
              <a:rPr lang="ar-MA" sz="2800" dirty="0" smtClean="0"/>
              <a:t> </a:t>
            </a:r>
            <a:r>
              <a:rPr lang="ar-SA" sz="2800" dirty="0" smtClean="0"/>
              <a:t>لله</a:t>
            </a:r>
            <a:r>
              <a:rPr lang="fr-FR" sz="2800" dirty="0" smtClean="0"/>
              <a:t>. </a:t>
            </a:r>
            <a:endParaRPr lang="ar-M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1294</Words>
  <Application>Microsoft Office PowerPoint</Application>
  <PresentationFormat>Affichage à l'écran (4:3)</PresentationFormat>
  <Paragraphs>59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SWEET</dc:creator>
  <cp:lastModifiedBy>Unicornis</cp:lastModifiedBy>
  <cp:revision>40</cp:revision>
  <dcterms:created xsi:type="dcterms:W3CDTF">2012-07-27T17:44:53Z</dcterms:created>
  <dcterms:modified xsi:type="dcterms:W3CDTF">2012-09-05T15:00:50Z</dcterms:modified>
</cp:coreProperties>
</file>