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7"/>
  </p:notesMasterIdLst>
  <p:sldIdLst>
    <p:sldId id="285" r:id="rId2"/>
    <p:sldId id="306" r:id="rId3"/>
    <p:sldId id="302" r:id="rId4"/>
    <p:sldId id="305" r:id="rId5"/>
    <p:sldId id="304" r:id="rId6"/>
    <p:sldId id="307" r:id="rId7"/>
    <p:sldId id="270" r:id="rId8"/>
    <p:sldId id="303" r:id="rId9"/>
    <p:sldId id="287" r:id="rId10"/>
    <p:sldId id="264" r:id="rId11"/>
    <p:sldId id="290" r:id="rId12"/>
    <p:sldId id="291" r:id="rId13"/>
    <p:sldId id="292" r:id="rId14"/>
    <p:sldId id="293" r:id="rId15"/>
    <p:sldId id="267"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53" d="100"/>
          <a:sy n="53" d="100"/>
        </p:scale>
        <p:origin x="-1866" y="-4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ar-MA"/>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271C4A9-96E1-4E80-93A8-8DB89667E28D}" type="datetimeFigureOut">
              <a:rPr lang="fr-FR" smtClean="0"/>
              <a:pPr/>
              <a:t>27/01/2012</a:t>
            </a:fld>
            <a:endParaRPr lang="ar-MA"/>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ar-MA"/>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MA"/>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ar-MA"/>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EFF03C-0EA8-48CA-956E-A5825FFAAA8E}" type="slidenum">
              <a:rPr lang="ar-MA" smtClean="0"/>
              <a:pPr/>
              <a:t>‹N°›</a:t>
            </a:fld>
            <a:endParaRPr lang="ar-M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MA" dirty="0"/>
          </a:p>
        </p:txBody>
      </p:sp>
      <p:sp>
        <p:nvSpPr>
          <p:cNvPr id="4" name="Espace réservé du numéro de diapositive 3"/>
          <p:cNvSpPr>
            <a:spLocks noGrp="1"/>
          </p:cNvSpPr>
          <p:nvPr>
            <p:ph type="sldNum" sz="quarter" idx="10"/>
          </p:nvPr>
        </p:nvSpPr>
        <p:spPr/>
        <p:txBody>
          <a:bodyPr/>
          <a:lstStyle/>
          <a:p>
            <a:fld id="{02EFF03C-0EA8-48CA-956E-A5825FFAAA8E}" type="slidenum">
              <a:rPr lang="ar-MA" smtClean="0"/>
              <a:pPr/>
              <a:t>8</a:t>
            </a:fld>
            <a:endParaRPr lang="ar-M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MA" sz="1100" dirty="0"/>
          </a:p>
        </p:txBody>
      </p:sp>
      <p:sp>
        <p:nvSpPr>
          <p:cNvPr id="4" name="Espace réservé du numéro de diapositive 3"/>
          <p:cNvSpPr>
            <a:spLocks noGrp="1"/>
          </p:cNvSpPr>
          <p:nvPr>
            <p:ph type="sldNum" sz="quarter" idx="10"/>
          </p:nvPr>
        </p:nvSpPr>
        <p:spPr/>
        <p:txBody>
          <a:bodyPr/>
          <a:lstStyle/>
          <a:p>
            <a:fld id="{02EFF03C-0EA8-48CA-956E-A5825FFAAA8E}" type="slidenum">
              <a:rPr lang="ar-MA" smtClean="0"/>
              <a:pPr/>
              <a:t>12</a:t>
            </a:fld>
            <a:endParaRPr lang="ar-M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à coins arrondis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r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fr-FR" smtClean="0"/>
              <a:t>Cliquez pour modifier le style du titre</a:t>
            </a:r>
            <a:endParaRPr kumimoji="0" lang="en-US"/>
          </a:p>
        </p:txBody>
      </p:sp>
      <p:sp>
        <p:nvSpPr>
          <p:cNvPr id="20" name="Sous-titr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Cliquez pour modifier le style des sous-titres du masque</a:t>
            </a:r>
            <a:endParaRPr kumimoji="0" lang="en-US"/>
          </a:p>
        </p:txBody>
      </p:sp>
      <p:sp>
        <p:nvSpPr>
          <p:cNvPr id="19" name="Espace réservé de la date 18"/>
          <p:cNvSpPr>
            <a:spLocks noGrp="1"/>
          </p:cNvSpPr>
          <p:nvPr>
            <p:ph type="dt" sz="half" idx="10"/>
          </p:nvPr>
        </p:nvSpPr>
        <p:spPr/>
        <p:txBody>
          <a:bodyPr/>
          <a:lstStyle>
            <a:extLst/>
          </a:lstStyle>
          <a:p>
            <a:fld id="{B762FB67-D764-42A3-8A34-EA2EF7C9006C}" type="datetimeFigureOut">
              <a:rPr lang="fr-FR" smtClean="0"/>
              <a:pPr/>
              <a:t>27/01/2012</a:t>
            </a:fld>
            <a:endParaRPr lang="ar-MA"/>
          </a:p>
        </p:txBody>
      </p:sp>
      <p:sp>
        <p:nvSpPr>
          <p:cNvPr id="8" name="Espace réservé du pied de page 7"/>
          <p:cNvSpPr>
            <a:spLocks noGrp="1"/>
          </p:cNvSpPr>
          <p:nvPr>
            <p:ph type="ftr" sz="quarter" idx="11"/>
          </p:nvPr>
        </p:nvSpPr>
        <p:spPr/>
        <p:txBody>
          <a:bodyPr/>
          <a:lstStyle>
            <a:extLst/>
          </a:lstStyle>
          <a:p>
            <a:endParaRPr lang="ar-MA"/>
          </a:p>
        </p:txBody>
      </p:sp>
      <p:sp>
        <p:nvSpPr>
          <p:cNvPr id="11" name="Espace réservé du numéro de diapositive 10"/>
          <p:cNvSpPr>
            <a:spLocks noGrp="1"/>
          </p:cNvSpPr>
          <p:nvPr>
            <p:ph type="sldNum" sz="quarter" idx="12"/>
          </p:nvPr>
        </p:nvSpPr>
        <p:spPr/>
        <p:txBody>
          <a:bodyPr/>
          <a:lstStyle>
            <a:extLst/>
          </a:lstStyle>
          <a:p>
            <a:fld id="{F600D6B5-1E79-45D5-9727-667E021542BA}" type="slidenum">
              <a:rPr lang="ar-MA" smtClean="0"/>
              <a:pPr/>
              <a:t>‹N°›</a:t>
            </a:fld>
            <a:endParaRPr lang="ar-M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502920" y="530352"/>
            <a:ext cx="8183880" cy="4187952"/>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B762FB67-D764-42A3-8A34-EA2EF7C9006C}" type="datetimeFigureOut">
              <a:rPr lang="fr-FR" smtClean="0"/>
              <a:pPr/>
              <a:t>27/01/2012</a:t>
            </a:fld>
            <a:endParaRPr lang="ar-MA"/>
          </a:p>
        </p:txBody>
      </p:sp>
      <p:sp>
        <p:nvSpPr>
          <p:cNvPr id="5" name="Espace réservé du pied de page 4"/>
          <p:cNvSpPr>
            <a:spLocks noGrp="1"/>
          </p:cNvSpPr>
          <p:nvPr>
            <p:ph type="ftr" sz="quarter" idx="11"/>
          </p:nvPr>
        </p:nvSpPr>
        <p:spPr/>
        <p:txBody>
          <a:bodyPr/>
          <a:lstStyle>
            <a:extLst/>
          </a:lstStyle>
          <a:p>
            <a:endParaRPr lang="ar-MA"/>
          </a:p>
        </p:txBody>
      </p:sp>
      <p:sp>
        <p:nvSpPr>
          <p:cNvPr id="6" name="Espace réservé du numéro de diapositive 5"/>
          <p:cNvSpPr>
            <a:spLocks noGrp="1"/>
          </p:cNvSpPr>
          <p:nvPr>
            <p:ph type="sldNum" sz="quarter" idx="12"/>
          </p:nvPr>
        </p:nvSpPr>
        <p:spPr/>
        <p:txBody>
          <a:bodyPr/>
          <a:lstStyle>
            <a:extLst/>
          </a:lstStyle>
          <a:p>
            <a:fld id="{F600D6B5-1E79-45D5-9727-667E021542BA}" type="slidenum">
              <a:rPr lang="ar-MA" smtClean="0"/>
              <a:pPr/>
              <a:t>‹N°›</a:t>
            </a:fld>
            <a:endParaRPr lang="ar-M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533404"/>
            <a:ext cx="1981200" cy="5257799"/>
          </a:xfrm>
        </p:spPr>
        <p:txBody>
          <a:bodyPr vert="eaVert"/>
          <a:lstStyle>
            <a:extLs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533400" y="533402"/>
            <a:ext cx="5943600" cy="5257801"/>
          </a:xfrm>
        </p:spPr>
        <p:txBody>
          <a:bodyPr vert="eaVert"/>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B762FB67-D764-42A3-8A34-EA2EF7C9006C}" type="datetimeFigureOut">
              <a:rPr lang="fr-FR" smtClean="0"/>
              <a:pPr/>
              <a:t>27/01/2012</a:t>
            </a:fld>
            <a:endParaRPr lang="ar-MA"/>
          </a:p>
        </p:txBody>
      </p:sp>
      <p:sp>
        <p:nvSpPr>
          <p:cNvPr id="5" name="Espace réservé du pied de page 4"/>
          <p:cNvSpPr>
            <a:spLocks noGrp="1"/>
          </p:cNvSpPr>
          <p:nvPr>
            <p:ph type="ftr" sz="quarter" idx="11"/>
          </p:nvPr>
        </p:nvSpPr>
        <p:spPr/>
        <p:txBody>
          <a:bodyPr/>
          <a:lstStyle>
            <a:extLst/>
          </a:lstStyle>
          <a:p>
            <a:endParaRPr lang="ar-MA"/>
          </a:p>
        </p:txBody>
      </p:sp>
      <p:sp>
        <p:nvSpPr>
          <p:cNvPr id="6" name="Espace réservé du numéro de diapositive 5"/>
          <p:cNvSpPr>
            <a:spLocks noGrp="1"/>
          </p:cNvSpPr>
          <p:nvPr>
            <p:ph type="sldNum" sz="quarter" idx="12"/>
          </p:nvPr>
        </p:nvSpPr>
        <p:spPr/>
        <p:txBody>
          <a:bodyPr/>
          <a:lstStyle>
            <a:extLst/>
          </a:lstStyle>
          <a:p>
            <a:fld id="{F600D6B5-1E79-45D5-9727-667E021542BA}" type="slidenum">
              <a:rPr lang="ar-MA" smtClean="0"/>
              <a:pPr/>
              <a:t>‹N°›</a:t>
            </a:fld>
            <a:endParaRPr lang="ar-M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idx="1"/>
          </p:nvPr>
        </p:nvSpPr>
        <p:spPr>
          <a:xfrm>
            <a:off x="502920" y="530352"/>
            <a:ext cx="8183880" cy="4187952"/>
          </a:xfrm>
        </p:spPr>
        <p:txBody>
          <a:bodyPr/>
          <a:lstStyle>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B762FB67-D764-42A3-8A34-EA2EF7C9006C}" type="datetimeFigureOut">
              <a:rPr lang="fr-FR" smtClean="0"/>
              <a:pPr/>
              <a:t>27/01/2012</a:t>
            </a:fld>
            <a:endParaRPr lang="ar-MA"/>
          </a:p>
        </p:txBody>
      </p:sp>
      <p:sp>
        <p:nvSpPr>
          <p:cNvPr id="5" name="Espace réservé du pied de page 4"/>
          <p:cNvSpPr>
            <a:spLocks noGrp="1"/>
          </p:cNvSpPr>
          <p:nvPr>
            <p:ph type="ftr" sz="quarter" idx="11"/>
          </p:nvPr>
        </p:nvSpPr>
        <p:spPr/>
        <p:txBody>
          <a:bodyPr/>
          <a:lstStyle>
            <a:extLst/>
          </a:lstStyle>
          <a:p>
            <a:endParaRPr lang="ar-MA"/>
          </a:p>
        </p:txBody>
      </p:sp>
      <p:sp>
        <p:nvSpPr>
          <p:cNvPr id="6" name="Espace réservé du numéro de diapositive 5"/>
          <p:cNvSpPr>
            <a:spLocks noGrp="1"/>
          </p:cNvSpPr>
          <p:nvPr>
            <p:ph type="sldNum" sz="quarter" idx="12"/>
          </p:nvPr>
        </p:nvSpPr>
        <p:spPr/>
        <p:txBody>
          <a:bodyPr/>
          <a:lstStyle>
            <a:extLst/>
          </a:lstStyle>
          <a:p>
            <a:fld id="{F600D6B5-1E79-45D5-9727-667E021542BA}" type="slidenum">
              <a:rPr lang="ar-MA" smtClean="0"/>
              <a:pPr/>
              <a:t>‹N°›</a:t>
            </a:fld>
            <a:endParaRPr lang="ar-M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4" name="Rectangle à coins arrondis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à coins arrondis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extLst/>
          </a:lstStyle>
          <a:p>
            <a:fld id="{B762FB67-D764-42A3-8A34-EA2EF7C9006C}" type="datetimeFigureOut">
              <a:rPr lang="fr-FR" smtClean="0"/>
              <a:pPr/>
              <a:t>27/01/2012</a:t>
            </a:fld>
            <a:endParaRPr lang="ar-MA"/>
          </a:p>
        </p:txBody>
      </p:sp>
      <p:sp>
        <p:nvSpPr>
          <p:cNvPr id="5" name="Espace réservé du pied de page 4"/>
          <p:cNvSpPr>
            <a:spLocks noGrp="1"/>
          </p:cNvSpPr>
          <p:nvPr>
            <p:ph type="ftr" sz="quarter" idx="11"/>
          </p:nvPr>
        </p:nvSpPr>
        <p:spPr/>
        <p:txBody>
          <a:bodyPr/>
          <a:lstStyle>
            <a:extLst/>
          </a:lstStyle>
          <a:p>
            <a:endParaRPr lang="ar-MA"/>
          </a:p>
        </p:txBody>
      </p:sp>
      <p:sp>
        <p:nvSpPr>
          <p:cNvPr id="6" name="Espace réservé du numéro de diapositive 5"/>
          <p:cNvSpPr>
            <a:spLocks noGrp="1"/>
          </p:cNvSpPr>
          <p:nvPr>
            <p:ph type="sldNum" sz="quarter" idx="12"/>
          </p:nvPr>
        </p:nvSpPr>
        <p:spPr/>
        <p:txBody>
          <a:bodyPr/>
          <a:lstStyle>
            <a:extLst/>
          </a:lstStyle>
          <a:p>
            <a:fld id="{F600D6B5-1E79-45D5-9727-667E021542BA}" type="slidenum">
              <a:rPr lang="ar-MA" smtClean="0"/>
              <a:pPr/>
              <a:t>‹N°›</a:t>
            </a:fld>
            <a:endParaRPr lang="ar-M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B762FB67-D764-42A3-8A34-EA2EF7C9006C}" type="datetimeFigureOut">
              <a:rPr lang="fr-FR" smtClean="0"/>
              <a:pPr/>
              <a:t>27/01/2012</a:t>
            </a:fld>
            <a:endParaRPr lang="ar-MA"/>
          </a:p>
        </p:txBody>
      </p:sp>
      <p:sp>
        <p:nvSpPr>
          <p:cNvPr id="6" name="Espace réservé du pied de page 5"/>
          <p:cNvSpPr>
            <a:spLocks noGrp="1"/>
          </p:cNvSpPr>
          <p:nvPr>
            <p:ph type="ftr" sz="quarter" idx="11"/>
          </p:nvPr>
        </p:nvSpPr>
        <p:spPr/>
        <p:txBody>
          <a:bodyPr/>
          <a:lstStyle>
            <a:extLst/>
          </a:lstStyle>
          <a:p>
            <a:endParaRPr lang="ar-MA"/>
          </a:p>
        </p:txBody>
      </p:sp>
      <p:sp>
        <p:nvSpPr>
          <p:cNvPr id="7" name="Espace réservé du numéro de diapositive 6"/>
          <p:cNvSpPr>
            <a:spLocks noGrp="1"/>
          </p:cNvSpPr>
          <p:nvPr>
            <p:ph type="sldNum" sz="quarter" idx="12"/>
          </p:nvPr>
        </p:nvSpPr>
        <p:spPr/>
        <p:txBody>
          <a:bodyPr/>
          <a:lstStyle>
            <a:extLst/>
          </a:lstStyle>
          <a:p>
            <a:fld id="{F600D6B5-1E79-45D5-9727-667E021542BA}" type="slidenum">
              <a:rPr lang="ar-MA" smtClean="0"/>
              <a:pPr/>
              <a:t>‹N°›</a:t>
            </a:fld>
            <a:endParaRPr lang="ar-M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2920" y="4983480"/>
            <a:ext cx="8183880" cy="1051560"/>
          </a:xfrm>
        </p:spPr>
        <p:txBody>
          <a:bodyPr anchor="b"/>
          <a:lstStyle>
            <a:lvl1pPr>
              <a:defRPr b="1"/>
            </a:lvl1pPr>
            <a:extLst/>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B762FB67-D764-42A3-8A34-EA2EF7C9006C}" type="datetimeFigureOut">
              <a:rPr lang="fr-FR" smtClean="0"/>
              <a:pPr/>
              <a:t>27/01/2012</a:t>
            </a:fld>
            <a:endParaRPr lang="ar-MA"/>
          </a:p>
        </p:txBody>
      </p:sp>
      <p:sp>
        <p:nvSpPr>
          <p:cNvPr id="8" name="Espace réservé du pied de page 7"/>
          <p:cNvSpPr>
            <a:spLocks noGrp="1"/>
          </p:cNvSpPr>
          <p:nvPr>
            <p:ph type="ftr" sz="quarter" idx="11"/>
          </p:nvPr>
        </p:nvSpPr>
        <p:spPr/>
        <p:txBody>
          <a:bodyPr/>
          <a:lstStyle>
            <a:extLst/>
          </a:lstStyle>
          <a:p>
            <a:endParaRPr lang="ar-MA"/>
          </a:p>
        </p:txBody>
      </p:sp>
      <p:sp>
        <p:nvSpPr>
          <p:cNvPr id="9" name="Espace réservé du numéro de diapositive 8"/>
          <p:cNvSpPr>
            <a:spLocks noGrp="1"/>
          </p:cNvSpPr>
          <p:nvPr>
            <p:ph type="sldNum" sz="quarter" idx="12"/>
          </p:nvPr>
        </p:nvSpPr>
        <p:spPr/>
        <p:txBody>
          <a:bodyPr/>
          <a:lstStyle>
            <a:extLst/>
          </a:lstStyle>
          <a:p>
            <a:fld id="{F600D6B5-1E79-45D5-9727-667E021542BA}" type="slidenum">
              <a:rPr lang="ar-MA" smtClean="0"/>
              <a:pPr/>
              <a:t>‹N°›</a:t>
            </a:fld>
            <a:endParaRPr lang="ar-M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extLst/>
          </a:lstStyle>
          <a:p>
            <a:fld id="{B762FB67-D764-42A3-8A34-EA2EF7C9006C}" type="datetimeFigureOut">
              <a:rPr lang="fr-FR" smtClean="0"/>
              <a:pPr/>
              <a:t>27/01/2012</a:t>
            </a:fld>
            <a:endParaRPr lang="ar-MA"/>
          </a:p>
        </p:txBody>
      </p:sp>
      <p:sp>
        <p:nvSpPr>
          <p:cNvPr id="4" name="Espace réservé du pied de page 3"/>
          <p:cNvSpPr>
            <a:spLocks noGrp="1"/>
          </p:cNvSpPr>
          <p:nvPr>
            <p:ph type="ftr" sz="quarter" idx="11"/>
          </p:nvPr>
        </p:nvSpPr>
        <p:spPr/>
        <p:txBody>
          <a:bodyPr/>
          <a:lstStyle>
            <a:extLst/>
          </a:lstStyle>
          <a:p>
            <a:endParaRPr lang="ar-MA"/>
          </a:p>
        </p:txBody>
      </p:sp>
      <p:sp>
        <p:nvSpPr>
          <p:cNvPr id="5" name="Espace réservé du numéro de diapositive 4"/>
          <p:cNvSpPr>
            <a:spLocks noGrp="1"/>
          </p:cNvSpPr>
          <p:nvPr>
            <p:ph type="sldNum" sz="quarter" idx="12"/>
          </p:nvPr>
        </p:nvSpPr>
        <p:spPr/>
        <p:txBody>
          <a:bodyPr/>
          <a:lstStyle>
            <a:extLst/>
          </a:lstStyle>
          <a:p>
            <a:fld id="{F600D6B5-1E79-45D5-9727-667E021542BA}" type="slidenum">
              <a:rPr lang="ar-MA" smtClean="0"/>
              <a:pPr/>
              <a:t>‹N°›</a:t>
            </a:fld>
            <a:endParaRPr lang="ar-M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B762FB67-D764-42A3-8A34-EA2EF7C9006C}" type="datetimeFigureOut">
              <a:rPr lang="fr-FR" smtClean="0"/>
              <a:pPr/>
              <a:t>27/01/2012</a:t>
            </a:fld>
            <a:endParaRPr lang="ar-MA"/>
          </a:p>
        </p:txBody>
      </p:sp>
      <p:sp>
        <p:nvSpPr>
          <p:cNvPr id="3" name="Espace réservé du pied de page 2"/>
          <p:cNvSpPr>
            <a:spLocks noGrp="1"/>
          </p:cNvSpPr>
          <p:nvPr>
            <p:ph type="ftr" sz="quarter" idx="11"/>
          </p:nvPr>
        </p:nvSpPr>
        <p:spPr/>
        <p:txBody>
          <a:bodyPr/>
          <a:lstStyle>
            <a:extLst/>
          </a:lstStyle>
          <a:p>
            <a:endParaRPr lang="ar-MA"/>
          </a:p>
        </p:txBody>
      </p:sp>
      <p:sp>
        <p:nvSpPr>
          <p:cNvPr id="4" name="Espace réservé du numéro de diapositive 3"/>
          <p:cNvSpPr>
            <a:spLocks noGrp="1"/>
          </p:cNvSpPr>
          <p:nvPr>
            <p:ph type="sldNum" sz="quarter" idx="12"/>
          </p:nvPr>
        </p:nvSpPr>
        <p:spPr/>
        <p:txBody>
          <a:bodyPr/>
          <a:lstStyle>
            <a:extLst/>
          </a:lstStyle>
          <a:p>
            <a:fld id="{F600D6B5-1E79-45D5-9727-667E021542BA}" type="slidenum">
              <a:rPr lang="ar-MA" smtClean="0"/>
              <a:pPr/>
              <a:t>‹N°›</a:t>
            </a:fld>
            <a:endParaRPr lang="ar-M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B762FB67-D764-42A3-8A34-EA2EF7C9006C}" type="datetimeFigureOut">
              <a:rPr lang="fr-FR" smtClean="0"/>
              <a:pPr/>
              <a:t>27/01/2012</a:t>
            </a:fld>
            <a:endParaRPr lang="ar-MA"/>
          </a:p>
        </p:txBody>
      </p:sp>
      <p:sp>
        <p:nvSpPr>
          <p:cNvPr id="6" name="Espace réservé du pied de page 5"/>
          <p:cNvSpPr>
            <a:spLocks noGrp="1"/>
          </p:cNvSpPr>
          <p:nvPr>
            <p:ph type="ftr" sz="quarter" idx="11"/>
          </p:nvPr>
        </p:nvSpPr>
        <p:spPr/>
        <p:txBody>
          <a:bodyPr/>
          <a:lstStyle>
            <a:extLst/>
          </a:lstStyle>
          <a:p>
            <a:endParaRPr lang="ar-MA"/>
          </a:p>
        </p:txBody>
      </p:sp>
      <p:sp>
        <p:nvSpPr>
          <p:cNvPr id="7" name="Espace réservé du numéro de diapositive 6"/>
          <p:cNvSpPr>
            <a:spLocks noGrp="1"/>
          </p:cNvSpPr>
          <p:nvPr>
            <p:ph type="sldNum" sz="quarter" idx="12"/>
          </p:nvPr>
        </p:nvSpPr>
        <p:spPr/>
        <p:txBody>
          <a:bodyPr/>
          <a:lstStyle>
            <a:extLst/>
          </a:lstStyle>
          <a:p>
            <a:fld id="{F600D6B5-1E79-45D5-9727-667E021542BA}" type="slidenum">
              <a:rPr lang="ar-MA" smtClean="0"/>
              <a:pPr/>
              <a:t>‹N°›</a:t>
            </a:fld>
            <a:endParaRPr lang="ar-M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5" name="Rectangle à coins arrondis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rrondir un rectangle à un seul coin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B762FB67-D764-42A3-8A34-EA2EF7C9006C}" type="datetimeFigureOut">
              <a:rPr lang="fr-FR" smtClean="0"/>
              <a:pPr/>
              <a:t>27/01/2012</a:t>
            </a:fld>
            <a:endParaRPr lang="ar-MA"/>
          </a:p>
        </p:txBody>
      </p:sp>
      <p:sp>
        <p:nvSpPr>
          <p:cNvPr id="6" name="Espace réservé du pied de page 5"/>
          <p:cNvSpPr>
            <a:spLocks noGrp="1"/>
          </p:cNvSpPr>
          <p:nvPr>
            <p:ph type="ftr" sz="quarter" idx="11"/>
          </p:nvPr>
        </p:nvSpPr>
        <p:spPr/>
        <p:txBody>
          <a:bodyPr/>
          <a:lstStyle>
            <a:extLst/>
          </a:lstStyle>
          <a:p>
            <a:endParaRPr lang="ar-MA"/>
          </a:p>
        </p:txBody>
      </p:sp>
      <p:sp>
        <p:nvSpPr>
          <p:cNvPr id="7" name="Espace réservé du numéro de diapositive 6"/>
          <p:cNvSpPr>
            <a:spLocks noGrp="1"/>
          </p:cNvSpPr>
          <p:nvPr>
            <p:ph type="sldNum" sz="quarter" idx="12"/>
          </p:nvPr>
        </p:nvSpPr>
        <p:spPr/>
        <p:txBody>
          <a:bodyPr/>
          <a:lstStyle>
            <a:extLst/>
          </a:lstStyle>
          <a:p>
            <a:fld id="{F600D6B5-1E79-45D5-9727-667E021542BA}" type="slidenum">
              <a:rPr lang="ar-MA" smtClean="0"/>
              <a:pPr/>
              <a:t>‹N°›</a:t>
            </a:fld>
            <a:endParaRPr lang="ar-MA"/>
          </a:p>
        </p:txBody>
      </p:sp>
      <p:sp>
        <p:nvSpPr>
          <p:cNvPr id="3" name="Espace réservé pour une image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fr-FR" smtClean="0"/>
              <a:t>Cliquez sur l'icône pour ajouter une image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à coins arrondis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à coins arrondis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Espace réservé du titre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fr-FR" smtClean="0"/>
              <a:t>Cliquez pour modifier le style du titre</a:t>
            </a:r>
            <a:endParaRPr kumimoji="0" lang="en-US"/>
          </a:p>
        </p:txBody>
      </p:sp>
      <p:sp>
        <p:nvSpPr>
          <p:cNvPr id="4" name="Espace réservé du texte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5" name="Espace réservé de la date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762FB67-D764-42A3-8A34-EA2EF7C9006C}" type="datetimeFigureOut">
              <a:rPr lang="fr-FR" smtClean="0"/>
              <a:pPr/>
              <a:t>27/01/2012</a:t>
            </a:fld>
            <a:endParaRPr lang="ar-MA"/>
          </a:p>
        </p:txBody>
      </p:sp>
      <p:sp>
        <p:nvSpPr>
          <p:cNvPr id="18" name="Espace réservé du pied de page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ar-MA"/>
          </a:p>
        </p:txBody>
      </p:sp>
      <p:sp>
        <p:nvSpPr>
          <p:cNvPr id="5" name="Espace réservé du numéro de diapositive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F600D6B5-1E79-45D5-9727-667E021542BA}" type="slidenum">
              <a:rPr lang="ar-MA" smtClean="0"/>
              <a:pPr/>
              <a:t>‹N°›</a:t>
            </a:fld>
            <a:endParaRPr lang="ar-MA"/>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1"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r" rtl="1"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r" rtl="1"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r" rtl="1"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r" rtl="1"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r" rtl="1"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r" rtl="1"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r" rtl="1"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r" rtl="1"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gif"/></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image001.jpg"/>
          <p:cNvPicPr>
            <a:picLocks noGrp="1" noChangeAspect="1"/>
          </p:cNvPicPr>
          <p:nvPr>
            <p:ph idx="1"/>
          </p:nvPr>
        </p:nvPicPr>
        <p:blipFill>
          <a:blip r:embed="rId2"/>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Documents and Settings\Administrateur\Mes documents\Downloads\صلوا.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285728"/>
            <a:ext cx="8858280" cy="6483073"/>
          </a:xfrm>
          <a:prstGeom prst="rect">
            <a:avLst/>
          </a:prstGeom>
        </p:spPr>
        <p:txBody>
          <a:bodyPr wrap="square">
            <a:spAutoFit/>
          </a:bodyPr>
          <a:lstStyle/>
          <a:p>
            <a:pPr algn="r"/>
            <a:r>
              <a:rPr lang="ar-SA" b="1" dirty="0" smtClean="0"/>
              <a:t/>
            </a:r>
            <a:br>
              <a:rPr lang="ar-SA" b="1" dirty="0" smtClean="0"/>
            </a:br>
            <a:r>
              <a:rPr lang="ar-SA" sz="2400" b="1" dirty="0" smtClean="0"/>
              <a:t>اللهم صل على محمد وعلى آل محمد كما صليت على إبراهيم وعلى آل إبراهيم وبارك على محمد وعلى آل محمد كما باركت على إبراهيم في العالمين إنك حميد مجيد.</a:t>
            </a:r>
            <a:br>
              <a:rPr lang="ar-SA" sz="2400" b="1" dirty="0" smtClean="0"/>
            </a:br>
            <a:r>
              <a:rPr lang="ar-SA" sz="2400" b="1" dirty="0" smtClean="0"/>
              <a:t>اللهم صل وسلم وبارك على سيدنا محمد وعلى آل محمد صلاة ساطعة البهاء, جميلة الثناء, باهرة الرواء.</a:t>
            </a:r>
            <a:br>
              <a:rPr lang="ar-SA" sz="2400" b="1" dirty="0" smtClean="0"/>
            </a:br>
            <a:r>
              <a:rPr lang="ar-SA" sz="2400" b="1" dirty="0" smtClean="0"/>
              <a:t>اللهم صل على سيدنا وحبيبنا محمد صلاة تذكرنا بخلقه الكريم كلما تلونها , وتشوقنا إلى جنابه الرحيم كلما رددنها , وتهدينا طريقه المستقيم كلما كررنها .</a:t>
            </a:r>
            <a:br>
              <a:rPr lang="ar-SA" sz="2400" b="1" dirty="0" smtClean="0"/>
            </a:br>
            <a:r>
              <a:rPr lang="ar-SA" sz="2400" b="1" dirty="0" smtClean="0"/>
              <a:t>اللهم صل على سيدنا محمد صلاة تسعد بها قلبه في مثواه وترضي بها روحه في علاه وتكرم بها آله ومن والاه.</a:t>
            </a:r>
            <a:br>
              <a:rPr lang="ar-SA" sz="2400" b="1" dirty="0" smtClean="0"/>
            </a:br>
            <a:r>
              <a:rPr lang="ar-SA" sz="2400" b="1" dirty="0" smtClean="0"/>
              <a:t>اللهم صل على النبي وآله صلاة تكافئ بها كل من أراد الطاعة لأمرك في صلواته, ورغب في أن يتشبه بالملائكة في قرباته </a:t>
            </a:r>
            <a:r>
              <a:rPr lang="ar-SA" sz="2800" b="1" dirty="0" smtClean="0"/>
              <a:t>.</a:t>
            </a:r>
            <a:br>
              <a:rPr lang="ar-SA" sz="2800" b="1" dirty="0" smtClean="0"/>
            </a:br>
            <a:r>
              <a:rPr lang="ar-SA" sz="2400" b="1" dirty="0" smtClean="0"/>
              <a:t>اللهم صل على سيدنا محمد الحبيب المحبوب, صلاة تفرج الكروب و تكون بإذنك واقية من البلاء, وبحولك شافية من الأدواء وبفضلك محققة للأمل والرجاء في كل لمحة ونفس بعدد كل معلوم لك ومكتوب</a:t>
            </a:r>
            <a:r>
              <a:rPr lang="ar-SA" b="1" dirty="0" smtClean="0"/>
              <a:t>.</a:t>
            </a:r>
            <a:endParaRPr lang="ar-M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5720" y="357166"/>
            <a:ext cx="8572560" cy="6001643"/>
          </a:xfrm>
          <a:prstGeom prst="rect">
            <a:avLst/>
          </a:prstGeom>
        </p:spPr>
        <p:txBody>
          <a:bodyPr wrap="square">
            <a:spAutoFit/>
          </a:bodyPr>
          <a:lstStyle/>
          <a:p>
            <a:pPr algn="r"/>
            <a:r>
              <a:rPr lang="ar-SA" sz="2400" b="1" dirty="0" smtClean="0"/>
              <a:t>اللهم صل على حبيبنا محمد نور الأنوار, وسر الأسرار, وترياق الأغيار, ومفتاح باب اليسار, محمد المختار, وآله الأطهار, عدد نعم الله وأفضاله. اللهم صل وسلم وبارك على سيدنا محمد صلاة ترضيك ثم ترضيه وترضى بها عنا, ضعف خلق الله منذ خلقوا مع الجبال والأحجار والرياح والشمس والقمر والنجوم والعجائب والطير والدواب, والخلائق في الجنات والنار, ضعف السماوات والأرضين السبع وما فيهن وما بينهن أضعافا مضاعفة .</a:t>
            </a:r>
            <a:br>
              <a:rPr lang="ar-SA" sz="2400" b="1" dirty="0" smtClean="0"/>
            </a:br>
            <a:r>
              <a:rPr lang="ar-SA" sz="2400" b="1" dirty="0" smtClean="0"/>
              <a:t>اللهم صل على سيدنا محمد كلما ذكره الذاكرون, وصل عليه كلما غفل عن ذكره الغافلون, صلاة متجددة إلى يوم الدين.</a:t>
            </a:r>
            <a:br>
              <a:rPr lang="ar-SA" sz="2400" b="1" dirty="0" smtClean="0"/>
            </a:br>
            <a:r>
              <a:rPr lang="ar-SA" sz="2400" b="1" dirty="0" smtClean="0"/>
              <a:t>اللهم اجعل فضائل صلواتك ونوامي بركاتك وشرائف زكواتك ورأفتك ورحمتك وتحيتك على محمد سيد المرسلين, وإمام المتقين, وخاتم النبيين, ورسول رب العالمين ,قائد الخير, وفاتح البر, ونبي الرحمة وسيد الأمة, اللهم ابعثه مقاما محمودا تزلف به قربه وتقر بها عينه ويغبطها به الأولون والآخرون</a:t>
            </a:r>
            <a:r>
              <a:rPr lang="ar-SA" b="1" dirty="0" smtClean="0"/>
              <a:t>.</a:t>
            </a:r>
            <a:endParaRPr lang="ar-MA"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214422"/>
            <a:ext cx="8786842" cy="4893647"/>
          </a:xfrm>
          <a:prstGeom prst="rect">
            <a:avLst/>
          </a:prstGeom>
        </p:spPr>
        <p:txBody>
          <a:bodyPr wrap="square">
            <a:spAutoFit/>
          </a:bodyPr>
          <a:lstStyle/>
          <a:p>
            <a:pPr algn="r"/>
            <a:r>
              <a:rPr lang="ar-SA" sz="2400" b="1" dirty="0" smtClean="0"/>
              <a:t>اللهم أعطه سؤله وبلغه مأموله, واجعله أول شافع وأول مشفع, وعظم برهانه ,وثقل ميزانه, وأبلغ حجته, وارفع في أعلى المقربين درجته اللهم تقبل شفاعة محمد الكبرى, وارفع درجته العليا, وأته سؤله في الآخرة والأولى </a:t>
            </a:r>
            <a:br>
              <a:rPr lang="ar-SA" sz="2400" b="1" dirty="0" smtClean="0"/>
            </a:br>
            <a:r>
              <a:rPr lang="ar-SA" sz="2400" b="1" dirty="0" smtClean="0"/>
              <a:t>اللهم احشرنا في زمرته, واجعلنا من أهل شفاعته وأحيينا على سنته, وتوفنا على ملته, وأوردنا حوضه, واسقنا بكأسه, غير خزايا ولا نادمين, ولا فاتنين ولا مفتونين آمين يارب العالمين.</a:t>
            </a:r>
            <a:br>
              <a:rPr lang="ar-SA" sz="2400" b="1" dirty="0" smtClean="0"/>
            </a:br>
            <a:r>
              <a:rPr lang="ar-SA" sz="2400" b="1" dirty="0" smtClean="0"/>
              <a:t>اللهم صل على سيدنا محمد عدد خلقك ورضا نفسك وزنة عرشك ومداد كلماتك .</a:t>
            </a:r>
            <a:br>
              <a:rPr lang="ar-SA" sz="2400" b="1" dirty="0" smtClean="0"/>
            </a:br>
            <a:r>
              <a:rPr lang="ar-SA" sz="2400" b="1" dirty="0" smtClean="0"/>
              <a:t>اللهم امنحنا بسر الصلاة على النبي نورا قلبيا نبصر به جماله وبهاه, وشعورا روحيا نعرف به فضله وعلاه ,وتوفيقا علويا يبلغنا عطفه ورضاه</a:t>
            </a:r>
            <a:endParaRPr lang="ar-MA" sz="2800" b="1" dirty="0"/>
          </a:p>
        </p:txBody>
      </p:sp>
      <p:sp>
        <p:nvSpPr>
          <p:cNvPr id="3" name="ZoneTexte 2"/>
          <p:cNvSpPr txBox="1"/>
          <p:nvPr/>
        </p:nvSpPr>
        <p:spPr>
          <a:xfrm>
            <a:off x="285720" y="428604"/>
            <a:ext cx="8501122" cy="830997"/>
          </a:xfrm>
          <a:prstGeom prst="rect">
            <a:avLst/>
          </a:prstGeom>
          <a:noFill/>
        </p:spPr>
        <p:txBody>
          <a:bodyPr wrap="square" rtlCol="0">
            <a:spAutoFit/>
          </a:bodyPr>
          <a:lstStyle/>
          <a:p>
            <a:pPr algn="r"/>
            <a:r>
              <a:rPr lang="ar-SA" sz="2400" b="1" dirty="0" smtClean="0"/>
              <a:t>اللهم أعطه الفضل والفضيلة, والشرف والوسيلة , والدرجة الرفيعة والمنزلة الشامخة المنيفة</a:t>
            </a:r>
            <a:r>
              <a:rPr lang="ar-SA" b="1" dirty="0" smtClean="0"/>
              <a:t>.</a:t>
            </a:r>
            <a:endParaRPr lang="ar-M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85720" y="357166"/>
            <a:ext cx="8429684" cy="55092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ar-SA" sz="2800" b="1" i="0" u="none" strike="noStrike" cap="none" normalizeH="0" baseline="0" dirty="0" smtClean="0">
                <a:ln>
                  <a:noFill/>
                </a:ln>
                <a:effectLst/>
                <a:ea typeface="Times New Roman" pitchFamily="18" charset="0"/>
              </a:rPr>
              <a:t>اللهم إنك أمرتنا في القرآن الكريم أن نصلي ونسلم على هذا النبي الرءوف الرحيم, وها نحن أولاء نلبي و نجتهد في الصلاة عليه ما وسعنا الجهد, ونقدم بين يديك صلاة وسلاما فاقبل اللهم صلواتنا عليه واجعلها سببا في عفوك ومرضاتك, ومدخلا إلى طريق هدايتك, واجعلنا بها من أسعد مخلوقاتك</a:t>
            </a:r>
            <a:r>
              <a:rPr kumimoji="0" lang="fr-FR" sz="2800" b="1" i="0" u="none" strike="noStrike" cap="none" normalizeH="0" baseline="0" dirty="0" smtClean="0">
                <a:ln>
                  <a:noFill/>
                </a:ln>
                <a:effectLst/>
                <a:ea typeface="Times New Roman" pitchFamily="18" charset="0"/>
              </a:rPr>
              <a:t> </a:t>
            </a:r>
            <a:r>
              <a:rPr kumimoji="0" lang="en-US" sz="2800" b="1" i="0" u="none" strike="noStrike" cap="none" normalizeH="0" baseline="0" dirty="0" smtClean="0">
                <a:ln>
                  <a:noFill/>
                </a:ln>
                <a:effectLst/>
                <a:ea typeface="Times New Roman" pitchFamily="18" charset="0"/>
              </a:rPr>
              <a:t/>
            </a:r>
            <a:br>
              <a:rPr kumimoji="0" lang="en-US" sz="2800" b="1" i="0" u="none" strike="noStrike" cap="none" normalizeH="0" baseline="0" dirty="0" smtClean="0">
                <a:ln>
                  <a:noFill/>
                </a:ln>
                <a:effectLst/>
                <a:ea typeface="Times New Roman" pitchFamily="18" charset="0"/>
              </a:rPr>
            </a:br>
            <a:r>
              <a:rPr kumimoji="0" lang="ar-SA" sz="2800" b="1" i="0" u="none" strike="noStrike" cap="none" normalizeH="0" baseline="0" dirty="0" smtClean="0">
                <a:ln>
                  <a:noFill/>
                </a:ln>
                <a:effectLst/>
                <a:ea typeface="Times New Roman" pitchFamily="18" charset="0"/>
              </a:rPr>
              <a:t>اللهم اجعل صلاتنا عليه خالصة لمرضاتك, وصل يا ربنا صلاة تصلنا بهذا النبي الصادق الوعد الأمين, وتزيد شوقنا إليه والحنين, وتنفعنا بسرها في الدنيا والآخرة والدين, وعلى آله وأصحابه وأزواجه وذريته من الأزل إلى أبد الآبدين</a:t>
            </a:r>
            <a:endParaRPr kumimoji="0" lang="fr-FR" sz="1400" b="0" i="0" u="none" strike="noStrike" cap="none" normalizeH="0" baseline="0" dirty="0" smtClean="0">
              <a:ln>
                <a:noFill/>
              </a:ln>
              <a:effectLst/>
            </a:endParaRPr>
          </a:p>
          <a:p>
            <a:pPr marL="0" marR="0" lvl="0" indent="0" algn="r" defTabSz="914400" rtl="0" eaLnBrk="0" fontAlgn="base" latinLnBrk="0" hangingPunct="0">
              <a:lnSpc>
                <a:spcPct val="100000"/>
              </a:lnSpc>
              <a:spcBef>
                <a:spcPct val="0"/>
              </a:spcBef>
              <a:spcAft>
                <a:spcPct val="0"/>
              </a:spcAft>
              <a:buClrTx/>
              <a:buSzTx/>
              <a:buFontTx/>
              <a:buNone/>
              <a:tabLst/>
            </a:pPr>
            <a:endParaRPr kumimoji="0" lang="fr-FR" sz="4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MA"/>
          </a:p>
        </p:txBody>
      </p:sp>
      <p:pic>
        <p:nvPicPr>
          <p:cNvPr id="4" name="Espace réservé du contenu 3" descr="محمد4.jpg"/>
          <p:cNvPicPr>
            <a:picLocks noGrp="1" noChangeAspect="1"/>
          </p:cNvPicPr>
          <p:nvPr>
            <p:ph idx="1"/>
          </p:nvPr>
        </p:nvPicPr>
        <p:blipFill>
          <a:blip r:embed="rId2"/>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article-1358838-0D45F3F3000005DC-659_634x779.jpg"/>
          <p:cNvPicPr>
            <a:picLocks noChangeAspect="1"/>
          </p:cNvPicPr>
          <p:nvPr/>
        </p:nvPicPr>
        <p:blipFill>
          <a:blip r:embed="rId2"/>
          <a:stretch>
            <a:fillRect/>
          </a:stretch>
        </p:blipFill>
        <p:spPr>
          <a:xfrm>
            <a:off x="0" y="0"/>
            <a:ext cx="9144000" cy="6858000"/>
          </a:xfrm>
          <a:prstGeom prst="rect">
            <a:avLst/>
          </a:prstGeom>
        </p:spPr>
      </p:pic>
      <p:sp>
        <p:nvSpPr>
          <p:cNvPr id="3" name="Cœur 2"/>
          <p:cNvSpPr/>
          <p:nvPr/>
        </p:nvSpPr>
        <p:spPr>
          <a:xfrm>
            <a:off x="2571736" y="1285860"/>
            <a:ext cx="4714908" cy="4214842"/>
          </a:xfrm>
          <a:prstGeom prst="hear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MA" b="1" dirty="0" smtClean="0">
                <a:solidFill>
                  <a:schemeClr val="bg1"/>
                </a:solidFill>
              </a:rPr>
              <a:t>”وَمَا أَرْسَلْنَاكَ إِلاَّ رَحْمَةً لِّلْعَالَمِينَ“</a:t>
            </a:r>
            <a:endParaRPr lang="ar-MA" b="1" dirty="0">
              <a:solidFill>
                <a:schemeClr val="bg1"/>
              </a:solidFill>
            </a:endParaRPr>
          </a:p>
        </p:txBody>
      </p:sp>
      <p:sp>
        <p:nvSpPr>
          <p:cNvPr id="4" name="ZoneTexte 3"/>
          <p:cNvSpPr txBox="1"/>
          <p:nvPr/>
        </p:nvSpPr>
        <p:spPr>
          <a:xfrm>
            <a:off x="2714612" y="2357430"/>
            <a:ext cx="3857652" cy="2123658"/>
          </a:xfrm>
          <a:prstGeom prst="rect">
            <a:avLst/>
          </a:prstGeom>
          <a:noFill/>
        </p:spPr>
        <p:txBody>
          <a:bodyPr wrap="square" rtlCol="0">
            <a:spAutoFit/>
          </a:bodyPr>
          <a:lstStyle/>
          <a:p>
            <a:pPr algn="r"/>
            <a:r>
              <a:rPr lang="ar-MA" sz="4400" b="1" dirty="0" smtClean="0">
                <a:cs typeface="+mj-cs"/>
              </a:rPr>
              <a:t>محمد رسول الله صلى الله عليه وسلم</a:t>
            </a:r>
            <a:endParaRPr lang="ar-MA" sz="4400" b="1" dirty="0">
              <a:cs typeface="+mj-cs"/>
            </a:endParaRPr>
          </a:p>
        </p:txBody>
      </p:sp>
      <p:pic>
        <p:nvPicPr>
          <p:cNvPr id="5" name="Image 4" descr="clip_image002.gif"/>
          <p:cNvPicPr>
            <a:picLocks noChangeAspect="1"/>
          </p:cNvPicPr>
          <p:nvPr/>
        </p:nvPicPr>
        <p:blipFill>
          <a:blip r:embed="rId3"/>
          <a:stretch>
            <a:fillRect/>
          </a:stretch>
        </p:blipFill>
        <p:spPr>
          <a:xfrm>
            <a:off x="0" y="0"/>
            <a:ext cx="1857375" cy="1714488"/>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MA"/>
          </a:p>
        </p:txBody>
      </p:sp>
      <p:pic>
        <p:nvPicPr>
          <p:cNvPr id="4" name="Espace réservé du contenu 3" descr="article-1358838-0D45F3F3000005DC-659_634x779.jpg"/>
          <p:cNvPicPr>
            <a:picLocks noGrp="1" noChangeAspect="1"/>
          </p:cNvPicPr>
          <p:nvPr>
            <p:ph idx="1"/>
          </p:nvPr>
        </p:nvPicPr>
        <p:blipFill>
          <a:blip r:embed="rId2"/>
          <a:stretch>
            <a:fillRect/>
          </a:stretch>
        </p:blipFill>
        <p:spPr>
          <a:xfrm>
            <a:off x="0" y="0"/>
            <a:ext cx="9144000" cy="6858000"/>
          </a:xfrm>
        </p:spPr>
      </p:pic>
      <p:sp>
        <p:nvSpPr>
          <p:cNvPr id="6" name="Rectangle 5"/>
          <p:cNvSpPr/>
          <p:nvPr/>
        </p:nvSpPr>
        <p:spPr>
          <a:xfrm>
            <a:off x="500034" y="1285860"/>
            <a:ext cx="8001056" cy="5078313"/>
          </a:xfrm>
          <a:prstGeom prst="rect">
            <a:avLst/>
          </a:prstGeom>
        </p:spPr>
        <p:txBody>
          <a:bodyPr wrap="square">
            <a:spAutoFit/>
          </a:bodyPr>
          <a:lstStyle/>
          <a:p>
            <a:pPr algn="r" rtl="1"/>
            <a:r>
              <a:rPr lang="ar-MA" sz="4800" b="1" dirty="0" smtClean="0">
                <a:solidFill>
                  <a:schemeClr val="bg1"/>
                </a:solidFill>
              </a:rPr>
              <a:t>“</a:t>
            </a:r>
            <a:r>
              <a:rPr lang="ar-MA" sz="5400" dirty="0" smtClean="0">
                <a:solidFill>
                  <a:schemeClr val="bg1"/>
                </a:solidFill>
              </a:rPr>
              <a:t> </a:t>
            </a:r>
            <a:r>
              <a:rPr lang="ar-MA" sz="5400" b="1" dirty="0" smtClean="0">
                <a:solidFill>
                  <a:schemeClr val="bg1"/>
                </a:solidFill>
              </a:rPr>
              <a:t>أَيُّهَا النَّبِيُّ إِنَّا أَرْسَلْنَاكَ شَاهِدًا وَمُبَشِّرًا وَنَذِيرًا</a:t>
            </a:r>
          </a:p>
          <a:p>
            <a:pPr algn="r" rtl="1"/>
            <a:r>
              <a:rPr lang="ar-MA" sz="5400" b="1" dirty="0" smtClean="0">
                <a:solidFill>
                  <a:schemeClr val="bg1"/>
                </a:solidFill>
              </a:rPr>
              <a:t>وَدَاعِيًا إِلَى اللَّهِ بِإِذْنِهِ وَسِرَاجًا مُّنِيرًا</a:t>
            </a:r>
          </a:p>
          <a:p>
            <a:pPr algn="r" rtl="1"/>
            <a:r>
              <a:rPr lang="ar-MA" sz="5400" b="1" dirty="0" smtClean="0">
                <a:solidFill>
                  <a:schemeClr val="bg1"/>
                </a:solidFill>
              </a:rPr>
              <a:t>وَبَشِّرِ الْمُؤْمِنِينَ بِأَنَّ لَهُم مِّنَ اللَّهِ فَضْلا كَبِيرًا</a:t>
            </a:r>
            <a:r>
              <a:rPr lang="ar-MA" sz="4800" b="1" dirty="0" smtClean="0">
                <a:solidFill>
                  <a:schemeClr val="bg1"/>
                </a:solidFill>
              </a:rPr>
              <a:t>“</a:t>
            </a:r>
            <a:endParaRPr lang="ar-MA" sz="3200" b="1" dirty="0">
              <a:solidFill>
                <a:schemeClr val="bg1"/>
              </a:solidFill>
            </a:endParaRPr>
          </a:p>
        </p:txBody>
      </p:sp>
      <p:pic>
        <p:nvPicPr>
          <p:cNvPr id="5" name="Image 4" descr="clip_image002.gif"/>
          <p:cNvPicPr>
            <a:picLocks noChangeAspect="1"/>
          </p:cNvPicPr>
          <p:nvPr/>
        </p:nvPicPr>
        <p:blipFill>
          <a:blip r:embed="rId3"/>
          <a:stretch>
            <a:fillRect/>
          </a:stretch>
        </p:blipFill>
        <p:spPr>
          <a:xfrm>
            <a:off x="0" y="0"/>
            <a:ext cx="1857375" cy="128586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article-1358838-0D45F3F3000005DC-659_634x779.jpg"/>
          <p:cNvPicPr>
            <a:picLocks noChangeAspect="1"/>
          </p:cNvPicPr>
          <p:nvPr/>
        </p:nvPicPr>
        <p:blipFill>
          <a:blip r:embed="rId2"/>
          <a:stretch>
            <a:fillRect/>
          </a:stretch>
        </p:blipFill>
        <p:spPr>
          <a:xfrm>
            <a:off x="0" y="0"/>
            <a:ext cx="9144000" cy="6858000"/>
          </a:xfrm>
          <a:prstGeom prst="rect">
            <a:avLst/>
          </a:prstGeom>
        </p:spPr>
      </p:pic>
      <p:sp>
        <p:nvSpPr>
          <p:cNvPr id="3" name="Rectangle 2"/>
          <p:cNvSpPr/>
          <p:nvPr/>
        </p:nvSpPr>
        <p:spPr>
          <a:xfrm>
            <a:off x="0" y="2428868"/>
            <a:ext cx="9144000" cy="1015663"/>
          </a:xfrm>
          <a:prstGeom prst="rect">
            <a:avLst/>
          </a:prstGeom>
        </p:spPr>
        <p:txBody>
          <a:bodyPr wrap="square">
            <a:spAutoFit/>
          </a:bodyPr>
          <a:lstStyle/>
          <a:p>
            <a:pPr algn="r"/>
            <a:r>
              <a:rPr lang="ar-MA" sz="6000" b="1" dirty="0" smtClean="0">
                <a:solidFill>
                  <a:schemeClr val="bg1"/>
                </a:solidFill>
              </a:rPr>
              <a:t>”وَإِنَّكَ لَعَلَى خُلُقٍ عَظِيمٍ“</a:t>
            </a:r>
            <a:endParaRPr lang="ar-MA" sz="6000" b="1" dirty="0">
              <a:solidFill>
                <a:schemeClr val="bg1"/>
              </a:solidFill>
            </a:endParaRPr>
          </a:p>
        </p:txBody>
      </p:sp>
      <p:pic>
        <p:nvPicPr>
          <p:cNvPr id="4" name="Image 3" descr="clip_image002.gif"/>
          <p:cNvPicPr>
            <a:picLocks noChangeAspect="1"/>
          </p:cNvPicPr>
          <p:nvPr/>
        </p:nvPicPr>
        <p:blipFill>
          <a:blip r:embed="rId3"/>
          <a:stretch>
            <a:fillRect/>
          </a:stretch>
        </p:blipFill>
        <p:spPr>
          <a:xfrm>
            <a:off x="0" y="0"/>
            <a:ext cx="1857375" cy="1714488"/>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MA"/>
          </a:p>
        </p:txBody>
      </p:sp>
      <p:pic>
        <p:nvPicPr>
          <p:cNvPr id="4" name="Espace réservé du contenu 3" descr="article-1358838-0D45F3F3000005DC-659_634x779.jpg"/>
          <p:cNvPicPr>
            <a:picLocks noGrp="1" noChangeAspect="1"/>
          </p:cNvPicPr>
          <p:nvPr>
            <p:ph idx="1"/>
          </p:nvPr>
        </p:nvPicPr>
        <p:blipFill>
          <a:blip r:embed="rId2"/>
          <a:stretch>
            <a:fillRect/>
          </a:stretch>
        </p:blipFill>
        <p:spPr>
          <a:xfrm>
            <a:off x="0" y="1"/>
            <a:ext cx="9144000" cy="6857999"/>
          </a:xfrm>
        </p:spPr>
      </p:pic>
      <p:sp>
        <p:nvSpPr>
          <p:cNvPr id="5" name="Rectangle 4"/>
          <p:cNvSpPr/>
          <p:nvPr/>
        </p:nvSpPr>
        <p:spPr>
          <a:xfrm>
            <a:off x="0" y="1785926"/>
            <a:ext cx="8786842" cy="1754326"/>
          </a:xfrm>
          <a:prstGeom prst="rect">
            <a:avLst/>
          </a:prstGeom>
        </p:spPr>
        <p:txBody>
          <a:bodyPr wrap="square">
            <a:spAutoFit/>
          </a:bodyPr>
          <a:lstStyle/>
          <a:p>
            <a:pPr algn="r"/>
            <a:r>
              <a:rPr lang="ar-MA" sz="4800" b="1" dirty="0" smtClean="0">
                <a:solidFill>
                  <a:schemeClr val="bg1"/>
                </a:solidFill>
              </a:rPr>
              <a:t>”</a:t>
            </a:r>
            <a:r>
              <a:rPr lang="ar-MA" sz="5400" b="1" dirty="0" smtClean="0">
                <a:solidFill>
                  <a:schemeClr val="bg1"/>
                </a:solidFill>
              </a:rPr>
              <a:t>وَالَّذِي جَاءَ بِالصِّدْقِ وَصَدَّقَ بِهِ أُوْلَئِكَ هُمُ الْمُتَّقُون</a:t>
            </a:r>
            <a:r>
              <a:rPr lang="ar-MA" sz="4800" b="1" dirty="0" smtClean="0">
                <a:solidFill>
                  <a:schemeClr val="bg1"/>
                </a:solidFill>
              </a:rPr>
              <a:t>“</a:t>
            </a:r>
            <a:endParaRPr lang="ar-MA" sz="2400" b="1" dirty="0">
              <a:solidFill>
                <a:schemeClr val="bg1"/>
              </a:solidFill>
            </a:endParaRPr>
          </a:p>
        </p:txBody>
      </p:sp>
      <p:sp>
        <p:nvSpPr>
          <p:cNvPr id="6" name="Rectangle 5"/>
          <p:cNvSpPr/>
          <p:nvPr/>
        </p:nvSpPr>
        <p:spPr>
          <a:xfrm>
            <a:off x="0" y="3929066"/>
            <a:ext cx="8786842" cy="1754326"/>
          </a:xfrm>
          <a:prstGeom prst="rect">
            <a:avLst/>
          </a:prstGeom>
        </p:spPr>
        <p:txBody>
          <a:bodyPr wrap="square">
            <a:spAutoFit/>
          </a:bodyPr>
          <a:lstStyle/>
          <a:p>
            <a:pPr algn="r"/>
            <a:r>
              <a:rPr lang="ar-MA" sz="5400" b="1" dirty="0" smtClean="0">
                <a:solidFill>
                  <a:schemeClr val="bg1"/>
                </a:solidFill>
              </a:rPr>
              <a:t>“بَلْ جَاءَ بِالْحَقِّ وَصَدَّقَ الْمُرْسَلِين“</a:t>
            </a:r>
            <a:r>
              <a:rPr lang="ar-MA" sz="2000" dirty="0" smtClean="0">
                <a:solidFill>
                  <a:schemeClr val="bg1"/>
                </a:solidFill>
              </a:rPr>
              <a:t>َ </a:t>
            </a:r>
            <a:endParaRPr lang="ar-MA" sz="2000" dirty="0">
              <a:solidFill>
                <a:schemeClr val="bg1"/>
              </a:solidFill>
            </a:endParaRPr>
          </a:p>
        </p:txBody>
      </p:sp>
      <p:pic>
        <p:nvPicPr>
          <p:cNvPr id="7" name="Image 6" descr="clip_image002.gif"/>
          <p:cNvPicPr>
            <a:picLocks noChangeAspect="1"/>
          </p:cNvPicPr>
          <p:nvPr/>
        </p:nvPicPr>
        <p:blipFill>
          <a:blip r:embed="rId3"/>
          <a:stretch>
            <a:fillRect/>
          </a:stretch>
        </p:blipFill>
        <p:spPr>
          <a:xfrm>
            <a:off x="0" y="0"/>
            <a:ext cx="1857375" cy="1714488"/>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article-1358838-0D45F3F3000005DC-659_634x779.jpg"/>
          <p:cNvPicPr>
            <a:picLocks noChangeAspect="1"/>
          </p:cNvPicPr>
          <p:nvPr/>
        </p:nvPicPr>
        <p:blipFill>
          <a:blip r:embed="rId2"/>
          <a:stretch>
            <a:fillRect/>
          </a:stretch>
        </p:blipFill>
        <p:spPr>
          <a:xfrm>
            <a:off x="0" y="0"/>
            <a:ext cx="9144000" cy="7358042"/>
          </a:xfrm>
          <a:prstGeom prst="rect">
            <a:avLst/>
          </a:prstGeom>
        </p:spPr>
      </p:pic>
      <p:sp>
        <p:nvSpPr>
          <p:cNvPr id="3" name="Rectangle 2"/>
          <p:cNvSpPr/>
          <p:nvPr/>
        </p:nvSpPr>
        <p:spPr>
          <a:xfrm>
            <a:off x="0" y="857232"/>
            <a:ext cx="9144000" cy="923330"/>
          </a:xfrm>
          <a:prstGeom prst="rect">
            <a:avLst/>
          </a:prstGeom>
        </p:spPr>
        <p:txBody>
          <a:bodyPr wrap="square">
            <a:spAutoFit/>
          </a:bodyPr>
          <a:lstStyle/>
          <a:p>
            <a:pPr algn="r"/>
            <a:r>
              <a:rPr lang="ar-MA" sz="5400" b="1" dirty="0" smtClean="0">
                <a:solidFill>
                  <a:schemeClr val="bg1"/>
                </a:solidFill>
              </a:rPr>
              <a:t>”فَاصْبِرْ عَلَى مَا يَقُولُونَ“</a:t>
            </a:r>
            <a:endParaRPr lang="ar-MA" sz="5400" b="1" dirty="0">
              <a:solidFill>
                <a:schemeClr val="bg1"/>
              </a:solidFill>
            </a:endParaRPr>
          </a:p>
        </p:txBody>
      </p:sp>
      <p:sp>
        <p:nvSpPr>
          <p:cNvPr id="4" name="Rectangle 3"/>
          <p:cNvSpPr/>
          <p:nvPr/>
        </p:nvSpPr>
        <p:spPr>
          <a:xfrm>
            <a:off x="285720" y="5357826"/>
            <a:ext cx="8858280" cy="923330"/>
          </a:xfrm>
          <a:prstGeom prst="rect">
            <a:avLst/>
          </a:prstGeom>
        </p:spPr>
        <p:txBody>
          <a:bodyPr wrap="square">
            <a:spAutoFit/>
          </a:bodyPr>
          <a:lstStyle/>
          <a:p>
            <a:pPr algn="r"/>
            <a:r>
              <a:rPr lang="ar-MA" sz="5400" b="1" dirty="0" smtClean="0">
                <a:solidFill>
                  <a:schemeClr val="bg1"/>
                </a:solidFill>
              </a:rPr>
              <a:t>”وَاصْبِرْ وَمَا صَبْرُكَ إِلاَّ بِاللَّهِ“</a:t>
            </a:r>
            <a:endParaRPr lang="ar-MA" sz="5400" b="1" dirty="0">
              <a:solidFill>
                <a:schemeClr val="bg1"/>
              </a:solidFill>
            </a:endParaRPr>
          </a:p>
        </p:txBody>
      </p:sp>
      <p:sp>
        <p:nvSpPr>
          <p:cNvPr id="5" name="Rectangle 4"/>
          <p:cNvSpPr/>
          <p:nvPr/>
        </p:nvSpPr>
        <p:spPr>
          <a:xfrm>
            <a:off x="857224" y="2143116"/>
            <a:ext cx="8286776" cy="923330"/>
          </a:xfrm>
          <a:prstGeom prst="rect">
            <a:avLst/>
          </a:prstGeom>
        </p:spPr>
        <p:txBody>
          <a:bodyPr wrap="square">
            <a:spAutoFit/>
          </a:bodyPr>
          <a:lstStyle/>
          <a:p>
            <a:pPr algn="r"/>
            <a:r>
              <a:rPr lang="ar-MA" sz="5400" b="1" dirty="0" smtClean="0">
                <a:solidFill>
                  <a:schemeClr val="bg1"/>
                </a:solidFill>
              </a:rPr>
              <a:t> ”فَاصَبْرٌ صبرا جَمِيلاٌ“</a:t>
            </a:r>
            <a:endParaRPr lang="ar-MA" sz="5400" b="1" dirty="0">
              <a:solidFill>
                <a:schemeClr val="bg1"/>
              </a:solidFill>
            </a:endParaRPr>
          </a:p>
        </p:txBody>
      </p:sp>
      <p:sp>
        <p:nvSpPr>
          <p:cNvPr id="6" name="Rectangle 5"/>
          <p:cNvSpPr/>
          <p:nvPr/>
        </p:nvSpPr>
        <p:spPr>
          <a:xfrm>
            <a:off x="0" y="3429000"/>
            <a:ext cx="9144000" cy="1754326"/>
          </a:xfrm>
          <a:prstGeom prst="rect">
            <a:avLst/>
          </a:prstGeom>
        </p:spPr>
        <p:txBody>
          <a:bodyPr wrap="square">
            <a:spAutoFit/>
          </a:bodyPr>
          <a:lstStyle/>
          <a:p>
            <a:pPr algn="r"/>
            <a:r>
              <a:rPr lang="ar-MA" sz="5400" b="1" dirty="0" smtClean="0">
                <a:solidFill>
                  <a:schemeClr val="bg1"/>
                </a:solidFill>
              </a:rPr>
              <a:t>“فَاصْبِرْ كَمَا صَبَرَ أُوْلُوا الْعَزْم مِنَ الرُّسُل “ِ</a:t>
            </a:r>
            <a:endParaRPr lang="ar-MA" sz="5400" b="1" dirty="0">
              <a:solidFill>
                <a:schemeClr val="bg1"/>
              </a:solidFill>
            </a:endParaRPr>
          </a:p>
        </p:txBody>
      </p:sp>
      <p:pic>
        <p:nvPicPr>
          <p:cNvPr id="7" name="Image 6" descr="clip_image002.gif"/>
          <p:cNvPicPr>
            <a:picLocks noChangeAspect="1"/>
          </p:cNvPicPr>
          <p:nvPr/>
        </p:nvPicPr>
        <p:blipFill>
          <a:blip r:embed="rId3"/>
          <a:stretch>
            <a:fillRect/>
          </a:stretch>
        </p:blipFill>
        <p:spPr>
          <a:xfrm>
            <a:off x="0" y="0"/>
            <a:ext cx="1857375" cy="1714488"/>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article-1358838-0D45F3F3000005DC-659_634x779.jpg"/>
          <p:cNvPicPr>
            <a:picLocks noChangeAspect="1"/>
          </p:cNvPicPr>
          <p:nvPr/>
        </p:nvPicPr>
        <p:blipFill>
          <a:blip r:embed="rId2"/>
          <a:stretch>
            <a:fillRect/>
          </a:stretch>
        </p:blipFill>
        <p:spPr>
          <a:xfrm>
            <a:off x="1" y="0"/>
            <a:ext cx="9143999" cy="7143728"/>
          </a:xfrm>
          <a:prstGeom prst="rect">
            <a:avLst/>
          </a:prstGeom>
        </p:spPr>
      </p:pic>
      <p:sp>
        <p:nvSpPr>
          <p:cNvPr id="3" name="Rectangle 2"/>
          <p:cNvSpPr/>
          <p:nvPr/>
        </p:nvSpPr>
        <p:spPr>
          <a:xfrm>
            <a:off x="0" y="2285992"/>
            <a:ext cx="9144000" cy="2123658"/>
          </a:xfrm>
          <a:prstGeom prst="rect">
            <a:avLst/>
          </a:prstGeom>
        </p:spPr>
        <p:txBody>
          <a:bodyPr wrap="square">
            <a:spAutoFit/>
          </a:bodyPr>
          <a:lstStyle/>
          <a:p>
            <a:pPr algn="r"/>
            <a:r>
              <a:rPr lang="ar-MA" sz="6600" b="1" dirty="0" smtClean="0">
                <a:solidFill>
                  <a:schemeClr val="bg1"/>
                </a:solidFill>
                <a:cs typeface="+mj-cs"/>
              </a:rPr>
              <a:t>”وَمَا أَرْسَلْنَاكَ إِلاَّ رَحْمَةً لِّلْعَالَمِينَ“</a:t>
            </a:r>
            <a:endParaRPr lang="ar-MA" sz="6600" b="1" dirty="0">
              <a:solidFill>
                <a:schemeClr val="bg1"/>
              </a:solidFill>
              <a:cs typeface="+mj-cs"/>
            </a:endParaRPr>
          </a:p>
        </p:txBody>
      </p:sp>
      <p:pic>
        <p:nvPicPr>
          <p:cNvPr id="4" name="Image 3" descr="clip_image002.gif"/>
          <p:cNvPicPr>
            <a:picLocks noChangeAspect="1"/>
          </p:cNvPicPr>
          <p:nvPr/>
        </p:nvPicPr>
        <p:blipFill>
          <a:blip r:embed="rId3"/>
          <a:stretch>
            <a:fillRect/>
          </a:stretch>
        </p:blipFill>
        <p:spPr>
          <a:xfrm>
            <a:off x="0" y="0"/>
            <a:ext cx="1857375" cy="1714488"/>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ar-MA"/>
          </a:p>
        </p:txBody>
      </p:sp>
      <p:sp>
        <p:nvSpPr>
          <p:cNvPr id="3" name="Espace réservé du contenu 2"/>
          <p:cNvSpPr>
            <a:spLocks noGrp="1"/>
          </p:cNvSpPr>
          <p:nvPr>
            <p:ph idx="1"/>
          </p:nvPr>
        </p:nvSpPr>
        <p:spPr/>
        <p:txBody>
          <a:bodyPr/>
          <a:lstStyle/>
          <a:p>
            <a:endParaRPr lang="ar-MA"/>
          </a:p>
        </p:txBody>
      </p:sp>
      <p:pic>
        <p:nvPicPr>
          <p:cNvPr id="4" name="Espace réservé du contenu 3" descr="article-1358838-0D45F3F3000005DC-659_634x779.jpg"/>
          <p:cNvPicPr>
            <a:picLocks noChangeAspect="1"/>
          </p:cNvPicPr>
          <p:nvPr/>
        </p:nvPicPr>
        <p:blipFill>
          <a:blip r:embed="rId3"/>
          <a:stretch>
            <a:fillRect/>
          </a:stretch>
        </p:blipFill>
        <p:spPr>
          <a:xfrm>
            <a:off x="0" y="0"/>
            <a:ext cx="9144000" cy="6858000"/>
          </a:xfrm>
          <a:prstGeom prst="rect">
            <a:avLst/>
          </a:prstGeom>
        </p:spPr>
      </p:pic>
      <p:sp>
        <p:nvSpPr>
          <p:cNvPr id="6" name="Rectangle 5"/>
          <p:cNvSpPr/>
          <p:nvPr/>
        </p:nvSpPr>
        <p:spPr>
          <a:xfrm>
            <a:off x="642910" y="1142984"/>
            <a:ext cx="8072494" cy="4708981"/>
          </a:xfrm>
          <a:prstGeom prst="rect">
            <a:avLst/>
          </a:prstGeom>
        </p:spPr>
        <p:txBody>
          <a:bodyPr wrap="square">
            <a:spAutoFit/>
          </a:bodyPr>
          <a:lstStyle/>
          <a:p>
            <a:pPr algn="r"/>
            <a:r>
              <a:rPr lang="ar-MA" sz="6000" b="1" dirty="0" smtClean="0">
                <a:solidFill>
                  <a:schemeClr val="bg1"/>
                </a:solidFill>
              </a:rPr>
              <a:t>”</a:t>
            </a:r>
            <a:r>
              <a:rPr lang="ar-MA" sz="6000" b="1" dirty="0" smtClean="0">
                <a:solidFill>
                  <a:schemeClr val="bg1"/>
                </a:solidFill>
              </a:rPr>
              <a:t>لَقَدْ </a:t>
            </a:r>
            <a:r>
              <a:rPr lang="ar-MA" sz="6000" b="1" dirty="0" smtClean="0">
                <a:solidFill>
                  <a:schemeClr val="bg1"/>
                </a:solidFill>
              </a:rPr>
              <a:t>كَانَ لَكُمْ فِي رَسُولِ اللَّهِ أُسْوَةٌ حَسَنَةٌ لِّمَن كَانَ يَرْجُو اللَّهَ وَالْيَوْمَ الآخِرَ وَذَكَرَ </a:t>
            </a:r>
            <a:r>
              <a:rPr lang="ar-MA" sz="6000" b="1" dirty="0" smtClean="0">
                <a:solidFill>
                  <a:schemeClr val="bg1"/>
                </a:solidFill>
              </a:rPr>
              <a:t>“</a:t>
            </a:r>
            <a:r>
              <a:rPr lang="fr-FR" sz="6000" b="1" dirty="0" smtClean="0">
                <a:solidFill>
                  <a:schemeClr val="bg1"/>
                </a:solidFill>
              </a:rPr>
              <a:t> </a:t>
            </a:r>
            <a:r>
              <a:rPr lang="ar-MA" sz="6000" b="1" dirty="0" smtClean="0">
                <a:solidFill>
                  <a:schemeClr val="bg1"/>
                </a:solidFill>
              </a:rPr>
              <a:t>اللَّهَ </a:t>
            </a:r>
            <a:r>
              <a:rPr lang="ar-MA" sz="6000" b="1" dirty="0" smtClean="0">
                <a:solidFill>
                  <a:schemeClr val="bg1"/>
                </a:solidFill>
              </a:rPr>
              <a:t>كَثِيرً</a:t>
            </a:r>
            <a:r>
              <a:rPr lang="ar-MA" sz="5400" b="1" dirty="0" smtClean="0">
                <a:solidFill>
                  <a:schemeClr val="bg1"/>
                </a:solidFill>
              </a:rPr>
              <a:t>ا</a:t>
            </a:r>
            <a:endParaRPr lang="ar-MA" sz="2400" b="1" dirty="0">
              <a:solidFill>
                <a:schemeClr val="bg1"/>
              </a:solidFill>
            </a:endParaRPr>
          </a:p>
        </p:txBody>
      </p:sp>
      <p:pic>
        <p:nvPicPr>
          <p:cNvPr id="7" name="Image 6" descr="clip_image002.gif"/>
          <p:cNvPicPr>
            <a:picLocks noChangeAspect="1"/>
          </p:cNvPicPr>
          <p:nvPr/>
        </p:nvPicPr>
        <p:blipFill>
          <a:blip r:embed="rId4"/>
          <a:stretch>
            <a:fillRect/>
          </a:stretch>
        </p:blipFill>
        <p:spPr>
          <a:xfrm>
            <a:off x="0" y="71438"/>
            <a:ext cx="1857375" cy="1714488"/>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محمد ص3.jpg"/>
          <p:cNvPicPr>
            <a:picLocks noGrp="1" noChangeAspect="1"/>
          </p:cNvPicPr>
          <p:nvPr>
            <p:ph idx="1"/>
          </p:nvPr>
        </p:nvPicPr>
        <p:blipFill>
          <a:blip r:embed="rId2"/>
          <a:stretch>
            <a:fillRect/>
          </a:stretch>
        </p:blipFill>
        <p:spPr>
          <a:xfrm>
            <a:off x="-285784" y="0"/>
            <a:ext cx="9429784" cy="6858000"/>
          </a:xfrm>
        </p:spPr>
      </p:pic>
      <p:sp>
        <p:nvSpPr>
          <p:cNvPr id="6" name="Rectangle 5"/>
          <p:cNvSpPr/>
          <p:nvPr/>
        </p:nvSpPr>
        <p:spPr>
          <a:xfrm>
            <a:off x="0" y="2714620"/>
            <a:ext cx="8715404" cy="2308324"/>
          </a:xfrm>
          <a:prstGeom prst="rect">
            <a:avLst/>
          </a:prstGeom>
        </p:spPr>
        <p:txBody>
          <a:bodyPr wrap="square">
            <a:spAutoFit/>
          </a:bodyPr>
          <a:lstStyle/>
          <a:p>
            <a:pPr algn="r"/>
            <a:r>
              <a:rPr lang="ar-MA" sz="4800" b="1" dirty="0" smtClean="0">
                <a:solidFill>
                  <a:schemeClr val="bg1"/>
                </a:solidFill>
              </a:rPr>
              <a:t>“إنَّ اللَّهَ وَمَلائِكَتَهُ يُصَلُّونَ عَلَى النَّبِيِّ يَا أَيُّهَا الَّذِينَ آمَنُوا صَلُّوا عَلَيْهِ وَسَلِّمُوا تَسْلِيمًا“</a:t>
            </a:r>
            <a:endParaRPr lang="ar-MA" sz="4800" b="1" dirty="0">
              <a:solidFill>
                <a:schemeClr val="bg1"/>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Mé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317</TotalTime>
  <Words>316</Words>
  <Application>Microsoft Office PowerPoint</Application>
  <PresentationFormat>Affichage à l'écran (4:3)</PresentationFormat>
  <Paragraphs>22</Paragraphs>
  <Slides>15</Slides>
  <Notes>2</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Aspect</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oscar</dc:creator>
  <cp:lastModifiedBy>oscar</cp:lastModifiedBy>
  <cp:revision>48</cp:revision>
  <dcterms:created xsi:type="dcterms:W3CDTF">2011-12-16T15:04:38Z</dcterms:created>
  <dcterms:modified xsi:type="dcterms:W3CDTF">2012-01-27T17:02:14Z</dcterms:modified>
</cp:coreProperties>
</file>