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3" r:id="rId5"/>
    <p:sldId id="269" r:id="rId6"/>
    <p:sldId id="262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A35B68-7A11-488B-AE62-01BD2423F73C}" type="datetimeFigureOut">
              <a:rPr lang="fr-FR" smtClean="0"/>
              <a:pPr/>
              <a:t>08/12/2012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B70E5A-1A21-4EC1-9F60-E0F4981510C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71472" y="714356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2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لماذا بقي الرسول</a:t>
            </a:r>
            <a:r>
              <a:rPr lang="ar-MA" sz="6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“ص”</a:t>
            </a: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في مكة لم يهاجر؟</a:t>
            </a:r>
            <a:endParaRPr kumimoji="0" lang="fr-FR" sz="5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57224" y="5030809"/>
            <a:ext cx="7772400" cy="147002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47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من الذي كان يرعى لهم الغنم ويريحها عليهم في الغار؟</a:t>
            </a:r>
            <a:r>
              <a:rPr lang="fr-FR" sz="3200" dirty="0"/>
              <a:t/>
            </a:r>
            <a:br>
              <a:rPr lang="fr-FR" sz="3200" dirty="0"/>
            </a:br>
            <a:endParaRPr kumimoji="0" lang="fr-F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86776" y="785794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86776" y="2571744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43900" y="5072074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500034" y="2357430"/>
            <a:ext cx="7772400" cy="185738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40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118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ماذا </a:t>
            </a:r>
            <a:r>
              <a:rPr lang="ar-MA" sz="118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قال</a:t>
            </a:r>
            <a:r>
              <a:rPr lang="ar-SA" sz="118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الرسول</a:t>
            </a:r>
            <a:r>
              <a:rPr lang="ar-MA" sz="118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“ص”</a:t>
            </a:r>
            <a:r>
              <a:rPr lang="ar-SA" sz="118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ar-SA" sz="118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عندما خرج من مكة؟</a:t>
            </a:r>
            <a:r>
              <a:rPr lang="fr-FR" sz="4800" dirty="0"/>
              <a:t/>
            </a:r>
            <a:br>
              <a:rPr lang="fr-FR" sz="4800" dirty="0"/>
            </a:br>
            <a:r>
              <a:rPr lang="fr-FR" sz="6000" dirty="0"/>
              <a:t/>
            </a:r>
            <a:br>
              <a:rPr lang="fr-FR" sz="6000" dirty="0"/>
            </a:br>
            <a:endParaRPr lang="fr-FR" sz="6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42910" y="3929066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6600" b="1" dirty="0"/>
              <a:t>أسماء بنت أبي بكر</a:t>
            </a:r>
            <a:r>
              <a:rPr lang="fr-FR" sz="8000" dirty="0"/>
              <a:t/>
            </a:r>
            <a:br>
              <a:rPr lang="fr-FR" sz="8000" dirty="0"/>
            </a:br>
            <a:endParaRPr lang="fr-FR" sz="8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71934" y="4786322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71472" y="3500438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fr-FR" sz="6600" b="1" dirty="0" smtClean="0"/>
              <a:t>"</a:t>
            </a:r>
            <a:r>
              <a:rPr lang="ar-SA" sz="6600" b="1" dirty="0" smtClean="0"/>
              <a:t>عبد الله بن </a:t>
            </a:r>
            <a:r>
              <a:rPr lang="ar-SA" sz="6600" b="1" dirty="0" err="1" smtClean="0"/>
              <a:t>أريقط</a:t>
            </a:r>
            <a:r>
              <a:rPr lang="fr-FR" sz="6600" b="1" dirty="0" smtClean="0"/>
              <a:t>". </a:t>
            </a:r>
            <a:r>
              <a:rPr lang="fr-FR" sz="8000" dirty="0"/>
              <a:t/>
            </a:r>
            <a:br>
              <a:rPr lang="fr-FR" sz="8000" dirty="0"/>
            </a:br>
            <a:endParaRPr lang="fr-FR" sz="8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71934" y="5500702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2643182"/>
            <a:ext cx="8129590" cy="1143008"/>
          </a:xfrm>
        </p:spPr>
        <p:txBody>
          <a:bodyPr>
            <a:noAutofit/>
          </a:bodyPr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من </a:t>
            </a:r>
            <a:r>
              <a:rPr lang="ar-MA" sz="6000" dirty="0" smtClean="0">
                <a:solidFill>
                  <a:schemeClr val="tx1"/>
                </a:solidFill>
              </a:rPr>
              <a:t>أخبر الرسول “ص” بنية</a:t>
            </a:r>
            <a:br>
              <a:rPr lang="ar-MA" sz="6000" dirty="0" smtClean="0">
                <a:solidFill>
                  <a:schemeClr val="tx1"/>
                </a:solidFill>
              </a:rPr>
            </a:br>
            <a:r>
              <a:rPr lang="ar-MA" sz="6000" dirty="0" smtClean="0">
                <a:solidFill>
                  <a:schemeClr val="tx1"/>
                </a:solidFill>
              </a:rPr>
              <a:t> آل قريش</a:t>
            </a:r>
            <a:r>
              <a:rPr lang="ar-SA" sz="6000" dirty="0" smtClean="0">
                <a:solidFill>
                  <a:schemeClr val="tx1"/>
                </a:solidFill>
              </a:rPr>
              <a:t>؟</a:t>
            </a:r>
            <a:endParaRPr lang="fr-FR" sz="6000" dirty="0" smtClean="0">
              <a:solidFill>
                <a:schemeClr val="tx1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71472" y="571480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60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من حضر</a:t>
            </a:r>
            <a:r>
              <a:rPr lang="ar-MA" sz="60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ar-SA" sz="60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اجتماع</a:t>
            </a:r>
            <a:r>
              <a:rPr lang="ar-MA" sz="60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آل قريش</a:t>
            </a:r>
            <a:r>
              <a:rPr lang="ar-SA" sz="60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؟</a:t>
            </a:r>
            <a:endParaRPr lang="fr-FR" sz="6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57224" y="5072074"/>
            <a:ext cx="7772400" cy="147002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60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ماذا قال </a:t>
            </a:r>
            <a:r>
              <a:rPr lang="ar-SA" sz="6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النبي</a:t>
            </a:r>
            <a:r>
              <a:rPr lang="ar-MA" sz="6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ar-MA" sz="60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ar-MA" sz="6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ص”</a:t>
            </a:r>
            <a:r>
              <a:rPr lang="ar-SA" sz="6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ar-SA" sz="60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لأبي بكر عند ما تجهز للهجرة للمدينة ؟</a:t>
            </a:r>
            <a:r>
              <a:rPr lang="fr-FR" sz="3200" dirty="0"/>
              <a:t/>
            </a:r>
            <a:br>
              <a:rPr lang="fr-FR" sz="3200" dirty="0"/>
            </a:br>
            <a:endParaRPr kumimoji="0" lang="fr-F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1024" y="785794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72462" y="2428868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72462" y="5143512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71472" y="1285860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70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6000" b="1" dirty="0"/>
              <a:t>من هي ذات النطاقين؟</a:t>
            </a:r>
            <a:r>
              <a:rPr lang="fr-FR" sz="6000" dirty="0"/>
              <a:t/>
            </a:r>
            <a:br>
              <a:rPr lang="fr-FR" sz="6000" dirty="0"/>
            </a:br>
            <a:endParaRPr lang="fr-FR" sz="6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57686" y="1928802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9124" y="5572140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714348" y="4786322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4000" b="1" dirty="0" smtClean="0"/>
              <a:t>من هو الدليل الذي استأجره رسول الله وأبو بكر ليدلهما على طريق المدينة؟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800" dirty="0"/>
              <a:t/>
            </a:r>
            <a:br>
              <a:rPr lang="fr-FR" sz="4800" dirty="0"/>
            </a:br>
            <a:endParaRPr lang="fr-FR" sz="48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71472" y="4143380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5400" b="1" dirty="0"/>
              <a:t>بقي رسول الله ينتظر أن يؤذن له </a:t>
            </a:r>
            <a:r>
              <a:rPr lang="ar-SA" sz="5400" b="1" dirty="0" smtClean="0"/>
              <a:t>بالهجرة</a:t>
            </a:r>
            <a:r>
              <a:rPr lang="fr-FR" sz="5400" b="1" dirty="0" smtClean="0"/>
              <a:t>. </a:t>
            </a:r>
            <a:r>
              <a:rPr lang="fr-FR" sz="6600" dirty="0"/>
              <a:t/>
            </a:r>
            <a:br>
              <a:rPr lang="fr-FR" sz="6600" dirty="0"/>
            </a:br>
            <a:endParaRPr lang="fr-FR" sz="66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1934" y="4786322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42910" y="5572140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fr-FR" sz="6600" b="1" dirty="0"/>
              <a:t>"</a:t>
            </a:r>
            <a:r>
              <a:rPr lang="ar-SA" sz="6600" b="1" dirty="0"/>
              <a:t>والله إنك لخير أرض الله، وأحب أرض الله إلى الله، ولولا أني أخرجت منك ما خرجت</a:t>
            </a:r>
            <a:r>
              <a:rPr lang="fr-FR" sz="6600" b="1" dirty="0"/>
              <a:t>". </a:t>
            </a:r>
            <a:r>
              <a:rPr lang="fr-FR" sz="8000" dirty="0"/>
              <a:t/>
            </a:r>
            <a:br>
              <a:rPr lang="fr-FR" sz="8000" dirty="0"/>
            </a:br>
            <a:endParaRPr lang="fr-FR" sz="8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71934" y="5500702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42910" y="3929066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6600" b="1" dirty="0" smtClean="0"/>
              <a:t>عامر بن </a:t>
            </a:r>
            <a:r>
              <a:rPr lang="ar-SA" sz="6600" b="1" dirty="0" err="1" smtClean="0"/>
              <a:t>فَهيْرة</a:t>
            </a:r>
            <a:r>
              <a:rPr lang="fr-FR" sz="8000" dirty="0"/>
              <a:t/>
            </a:r>
            <a:br>
              <a:rPr lang="fr-FR" sz="8000" dirty="0"/>
            </a:br>
            <a:endParaRPr lang="fr-FR" sz="8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71934" y="4786322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42910" y="4214818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6600" b="1" dirty="0"/>
              <a:t>حضره إبليس في صورة رجل شيخ من أهل نجد</a:t>
            </a:r>
            <a:r>
              <a:rPr lang="fr-FR" sz="8000" dirty="0"/>
              <a:t/>
            </a:r>
            <a:br>
              <a:rPr lang="fr-FR" sz="8000" dirty="0"/>
            </a:br>
            <a:endParaRPr lang="fr-FR" sz="8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71934" y="4786322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42910" y="3929066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ar-SA" sz="6600" b="1" dirty="0"/>
              <a:t>جبريل عليه السلام </a:t>
            </a:r>
            <a:r>
              <a:rPr lang="fr-FR" sz="8000" dirty="0"/>
              <a:t/>
            </a:r>
            <a:br>
              <a:rPr lang="fr-FR" sz="8000" dirty="0"/>
            </a:br>
            <a:endParaRPr lang="fr-FR" sz="8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71934" y="4786322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42910" y="4286256"/>
            <a:ext cx="7772400" cy="104139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 rtl="1">
              <a:spcBef>
                <a:spcPct val="0"/>
              </a:spcBef>
            </a:pPr>
            <a:r>
              <a:rPr lang="ar-SA" sz="6600" b="1" dirty="0"/>
              <a:t>"على رسلك، فإني أرجو أن يؤذن لي</a:t>
            </a:r>
            <a:r>
              <a:rPr lang="fr-FR" sz="6600" b="1" dirty="0"/>
              <a:t>".</a:t>
            </a:r>
            <a:r>
              <a:rPr lang="fr-FR" sz="8000" dirty="0"/>
              <a:t/>
            </a:r>
            <a:br>
              <a:rPr lang="fr-FR" sz="8000" dirty="0"/>
            </a:br>
            <a:endParaRPr lang="fr-FR" sz="8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71934" y="4786322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158</Words>
  <Application>Microsoft Office PowerPoint</Application>
  <PresentationFormat>Affichage à l'écran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Débit</vt:lpstr>
      <vt:lpstr>Diapositive 1</vt:lpstr>
      <vt:lpstr>من أخبر الرسول “ص” بنية  آل قريش؟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Company>TeChNi-AmEcO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لماذا بقي الرسول في مكة لم يهاجر؟</dc:title>
  <dc:creator>www.zik2ma.com</dc:creator>
  <cp:lastModifiedBy>poste</cp:lastModifiedBy>
  <cp:revision>21</cp:revision>
  <dcterms:created xsi:type="dcterms:W3CDTF">2012-12-08T08:53:19Z</dcterms:created>
  <dcterms:modified xsi:type="dcterms:W3CDTF">2012-12-08T10:47:11Z</dcterms:modified>
</cp:coreProperties>
</file>