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sldIdLst>
    <p:sldId id="256" r:id="rId2"/>
    <p:sldId id="257" r:id="rId3"/>
    <p:sldId id="259" r:id="rId4"/>
    <p:sldId id="260" r:id="rId5"/>
    <p:sldId id="262" r:id="rId6"/>
    <p:sldId id="263" r:id="rId7"/>
    <p:sldId id="264" r:id="rId8"/>
    <p:sldId id="265" r:id="rId9"/>
    <p:sldId id="266" r:id="rId10"/>
    <p:sldId id="267" r:id="rId11"/>
    <p:sldId id="268" r:id="rId12"/>
    <p:sldId id="270" r:id="rId13"/>
    <p:sldId id="271" r:id="rId14"/>
    <p:sldId id="274" r:id="rId15"/>
    <p:sldId id="273"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3" d="100"/>
          <a:sy n="43" d="100"/>
        </p:scale>
        <p:origin x="-73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re 28"/>
          <p:cNvSpPr>
            <a:spLocks noGrp="1"/>
          </p:cNvSpPr>
          <p:nvPr>
            <p:ph type="ctrTitle"/>
          </p:nvPr>
        </p:nvSpPr>
        <p:spPr>
          <a:xfrm>
            <a:off x="381000" y="4853411"/>
            <a:ext cx="8458200" cy="1222375"/>
          </a:xfrm>
        </p:spPr>
        <p:txBody>
          <a:bodyPr anchor="t"/>
          <a:lstStyle/>
          <a:p>
            <a:r>
              <a:rPr kumimoji="0" lang="fr-FR" smtClean="0"/>
              <a:t>Cliquez pour modifier le style du titre</a:t>
            </a:r>
            <a:endParaRPr kumimoji="0" lang="en-US"/>
          </a:p>
        </p:txBody>
      </p:sp>
      <p:sp>
        <p:nvSpPr>
          <p:cNvPr id="9" name="Sous-titr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16" name="Espace réservé de la date 15"/>
          <p:cNvSpPr>
            <a:spLocks noGrp="1"/>
          </p:cNvSpPr>
          <p:nvPr>
            <p:ph type="dt" sz="half" idx="10"/>
          </p:nvPr>
        </p:nvSpPr>
        <p:spPr/>
        <p:txBody>
          <a:bodyPr/>
          <a:lstStyle/>
          <a:p>
            <a:fld id="{727CA5B7-A13E-4AF6-8A0F-F5AFDF845A48}" type="datetimeFigureOut">
              <a:rPr lang="fr-FR" smtClean="0"/>
              <a:pPr/>
              <a:t>09/11/2013</a:t>
            </a:fld>
            <a:endParaRPr lang="fr-FR"/>
          </a:p>
        </p:txBody>
      </p:sp>
      <p:sp>
        <p:nvSpPr>
          <p:cNvPr id="2" name="Espace réservé du pied de page 1"/>
          <p:cNvSpPr>
            <a:spLocks noGrp="1"/>
          </p:cNvSpPr>
          <p:nvPr>
            <p:ph type="ftr" sz="quarter" idx="11"/>
          </p:nvPr>
        </p:nvSpPr>
        <p:spPr/>
        <p:txBody>
          <a:bodyPr/>
          <a:lstStyle/>
          <a:p>
            <a:endParaRPr lang="fr-FR"/>
          </a:p>
        </p:txBody>
      </p:sp>
      <p:sp>
        <p:nvSpPr>
          <p:cNvPr id="15" name="Espace réservé du numéro de diapositive 14"/>
          <p:cNvSpPr>
            <a:spLocks noGrp="1"/>
          </p:cNvSpPr>
          <p:nvPr>
            <p:ph type="sldNum" sz="quarter" idx="12"/>
          </p:nvPr>
        </p:nvSpPr>
        <p:spPr>
          <a:xfrm>
            <a:off x="8229600" y="6473952"/>
            <a:ext cx="758952" cy="246888"/>
          </a:xfrm>
        </p:spPr>
        <p:txBody>
          <a:bodyPr/>
          <a:lstStyle/>
          <a:p>
            <a:fld id="{E4FB4D1B-68A1-4314-8277-27D525A953BC}"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27CA5B7-A13E-4AF6-8A0F-F5AFDF845A48}" type="datetimeFigureOut">
              <a:rPr lang="fr-FR" smtClean="0"/>
              <a:pPr/>
              <a:t>09/11/2013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4FB4D1B-68A1-4314-8277-27D525A953B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549276"/>
            <a:ext cx="18288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549276"/>
            <a:ext cx="62484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27CA5B7-A13E-4AF6-8A0F-F5AFDF845A48}" type="datetimeFigureOut">
              <a:rPr lang="fr-FR" smtClean="0"/>
              <a:pPr/>
              <a:t>09/11/2013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4FB4D1B-68A1-4314-8277-27D525A953B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2" name="Titre 21"/>
          <p:cNvSpPr>
            <a:spLocks noGrp="1"/>
          </p:cNvSpPr>
          <p:nvPr>
            <p:ph type="title"/>
          </p:nvPr>
        </p:nvSpPr>
        <p:spPr/>
        <p:txBody>
          <a:bodyPr/>
          <a:lstStyle/>
          <a:p>
            <a:r>
              <a:rPr kumimoji="0" lang="fr-FR" smtClean="0"/>
              <a:t>Cliquez pour modifier le style du titre</a:t>
            </a:r>
            <a:endParaRPr kumimoji="0" lang="en-US"/>
          </a:p>
        </p:txBody>
      </p:sp>
      <p:sp>
        <p:nvSpPr>
          <p:cNvPr id="27" name="Espace réservé du contenu 26"/>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727CA5B7-A13E-4AF6-8A0F-F5AFDF845A48}" type="datetimeFigureOut">
              <a:rPr lang="fr-FR" smtClean="0"/>
              <a:pPr/>
              <a:t>09/11/2013</a:t>
            </a:fld>
            <a:endParaRPr lang="fr-FR"/>
          </a:p>
        </p:txBody>
      </p:sp>
      <p:sp>
        <p:nvSpPr>
          <p:cNvPr id="19" name="Espace réservé du pied de page 18"/>
          <p:cNvSpPr>
            <a:spLocks noGrp="1"/>
          </p:cNvSpPr>
          <p:nvPr>
            <p:ph type="ftr" sz="quarter" idx="11"/>
          </p:nvPr>
        </p:nvSpPr>
        <p:spPr>
          <a:xfrm>
            <a:off x="3581400" y="76200"/>
            <a:ext cx="2895600" cy="288925"/>
          </a:xfrm>
        </p:spPr>
        <p:txBody>
          <a:bodyPr/>
          <a:lstStyle/>
          <a:p>
            <a:endParaRPr lang="fr-FR"/>
          </a:p>
        </p:txBody>
      </p:sp>
      <p:sp>
        <p:nvSpPr>
          <p:cNvPr id="16" name="Espace réservé du numéro de diapositive 15"/>
          <p:cNvSpPr>
            <a:spLocks noGrp="1"/>
          </p:cNvSpPr>
          <p:nvPr>
            <p:ph type="sldNum" sz="quarter" idx="12"/>
          </p:nvPr>
        </p:nvSpPr>
        <p:spPr>
          <a:xfrm>
            <a:off x="8229600" y="6473952"/>
            <a:ext cx="758952" cy="246888"/>
          </a:xfrm>
        </p:spPr>
        <p:txBody>
          <a:bodyPr/>
          <a:lstStyle/>
          <a:p>
            <a:fld id="{E4FB4D1B-68A1-4314-8277-27D525A953B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texte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9" name="Espace réservé de la date 18"/>
          <p:cNvSpPr>
            <a:spLocks noGrp="1"/>
          </p:cNvSpPr>
          <p:nvPr>
            <p:ph type="dt" sz="half" idx="10"/>
          </p:nvPr>
        </p:nvSpPr>
        <p:spPr/>
        <p:txBody>
          <a:bodyPr/>
          <a:lstStyle/>
          <a:p>
            <a:fld id="{727CA5B7-A13E-4AF6-8A0F-F5AFDF845A48}" type="datetimeFigureOut">
              <a:rPr lang="fr-FR" smtClean="0"/>
              <a:pPr/>
              <a:t>09/11/2013</a:t>
            </a:fld>
            <a:endParaRPr lang="fr-FR"/>
          </a:p>
        </p:txBody>
      </p:sp>
      <p:sp>
        <p:nvSpPr>
          <p:cNvPr id="11" name="Espace réservé du pied de page 10"/>
          <p:cNvSpPr>
            <a:spLocks noGrp="1"/>
          </p:cNvSpPr>
          <p:nvPr>
            <p:ph type="ftr" sz="quarter" idx="11"/>
          </p:nvPr>
        </p:nvSpPr>
        <p:spPr/>
        <p:txBody>
          <a:bodyPr/>
          <a:lstStyle/>
          <a:p>
            <a:endParaRPr lang="fr-FR"/>
          </a:p>
        </p:txBody>
      </p:sp>
      <p:sp>
        <p:nvSpPr>
          <p:cNvPr id="16" name="Espace réservé du numéro de diapositive 15"/>
          <p:cNvSpPr>
            <a:spLocks noGrp="1"/>
          </p:cNvSpPr>
          <p:nvPr>
            <p:ph type="sldNum" sz="quarter" idx="12"/>
          </p:nvPr>
        </p:nvSpPr>
        <p:spPr/>
        <p:txBody>
          <a:bodyPr/>
          <a:lstStyle/>
          <a:p>
            <a:fld id="{E4FB4D1B-68A1-4314-8277-27D525A953BC}" type="slidenum">
              <a:rPr lang="fr-FR" smtClean="0"/>
              <a:pPr/>
              <a:t>‹N°›</a:t>
            </a:fld>
            <a:endParaRPr lang="fr-FR"/>
          </a:p>
        </p:txBody>
      </p:sp>
      <p:sp>
        <p:nvSpPr>
          <p:cNvPr id="8" name="Titre 7"/>
          <p:cNvSpPr>
            <a:spLocks noGrp="1"/>
          </p:cNvSpPr>
          <p:nvPr>
            <p:ph type="title"/>
          </p:nvPr>
        </p:nvSpPr>
        <p:spPr>
          <a:xfrm>
            <a:off x="180475" y="2947085"/>
            <a:ext cx="8686800" cy="1184825"/>
          </a:xfrm>
        </p:spPr>
        <p:txBody>
          <a:bodyPr rtlCol="0" anchor="t"/>
          <a:lstStyle>
            <a:lvl1pPr algn="r">
              <a:defRPr/>
            </a:lvl1pPr>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0" name="Titre 1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4" name="Espace réservé du contenu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0"/>
          </p:nvPr>
        </p:nvSpPr>
        <p:spPr/>
        <p:txBody>
          <a:bodyPr/>
          <a:lstStyle/>
          <a:p>
            <a:fld id="{727CA5B7-A13E-4AF6-8A0F-F5AFDF845A48}" type="datetimeFigureOut">
              <a:rPr lang="fr-FR" smtClean="0"/>
              <a:pPr/>
              <a:t>09/11/2013</a:t>
            </a:fld>
            <a:endParaRPr lang="fr-FR"/>
          </a:p>
        </p:txBody>
      </p:sp>
      <p:sp>
        <p:nvSpPr>
          <p:cNvPr id="10" name="Espace réservé du pied de page 9"/>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E4FB4D1B-68A1-4314-8277-27D525A953B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9" name="Titre 28"/>
          <p:cNvSpPr>
            <a:spLocks noGrp="1"/>
          </p:cNvSpPr>
          <p:nvPr>
            <p:ph type="title"/>
          </p:nvPr>
        </p:nvSpPr>
        <p:spPr>
          <a:xfrm>
            <a:off x="304800" y="5410200"/>
            <a:ext cx="8610600" cy="882650"/>
          </a:xfrm>
        </p:spPr>
        <p:txBody>
          <a:bodyPr anchor="ctr"/>
          <a:lstStyle>
            <a:lvl1pPr>
              <a:defRPr/>
            </a:lvl1p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25" name="Espace réservé du texte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8" name="Espace réservé du contenu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0"/>
          </p:nvPr>
        </p:nvSpPr>
        <p:spPr/>
        <p:txBody>
          <a:bodyPr/>
          <a:lstStyle/>
          <a:p>
            <a:fld id="{727CA5B7-A13E-4AF6-8A0F-F5AFDF845A48}" type="datetimeFigureOut">
              <a:rPr lang="fr-FR" smtClean="0"/>
              <a:pPr/>
              <a:t>09/11/2013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229600" y="6477000"/>
            <a:ext cx="762000" cy="246888"/>
          </a:xfrm>
        </p:spPr>
        <p:txBody>
          <a:bodyPr/>
          <a:lstStyle/>
          <a:p>
            <a:fld id="{E4FB4D1B-68A1-4314-8277-27D525A953BC}" type="slidenum">
              <a:rPr lang="fr-FR" smtClean="0"/>
              <a:pPr/>
              <a:t>‹N°›</a:t>
            </a:fld>
            <a:endParaRPr lang="fr-FR"/>
          </a:p>
        </p:txBody>
      </p:sp>
      <p:sp>
        <p:nvSpPr>
          <p:cNvPr id="11" name="Connecteur droit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0" name="Titre 2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2" name="Espace réservé de la date 11"/>
          <p:cNvSpPr>
            <a:spLocks noGrp="1"/>
          </p:cNvSpPr>
          <p:nvPr>
            <p:ph type="dt" sz="half" idx="10"/>
          </p:nvPr>
        </p:nvSpPr>
        <p:spPr/>
        <p:txBody>
          <a:bodyPr/>
          <a:lstStyle/>
          <a:p>
            <a:fld id="{727CA5B7-A13E-4AF6-8A0F-F5AFDF845A48}" type="datetimeFigureOut">
              <a:rPr lang="fr-FR" smtClean="0"/>
              <a:pPr/>
              <a:t>09/11/2013</a:t>
            </a:fld>
            <a:endParaRPr lang="fr-FR"/>
          </a:p>
        </p:txBody>
      </p:sp>
      <p:sp>
        <p:nvSpPr>
          <p:cNvPr id="21" name="Espace réservé du pied de page 20"/>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4FB4D1B-68A1-4314-8277-27D525A953B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727CA5B7-A13E-4AF6-8A0F-F5AFDF845A48}" type="datetimeFigureOut">
              <a:rPr lang="fr-FR" smtClean="0"/>
              <a:pPr/>
              <a:t>09/11/2013</a:t>
            </a:fld>
            <a:endParaRPr lang="fr-FR"/>
          </a:p>
        </p:txBody>
      </p:sp>
      <p:sp>
        <p:nvSpPr>
          <p:cNvPr id="24" name="Espace réservé du pied de page 23"/>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4FB4D1B-68A1-4314-8277-27D525A953B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Connecteur droit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re 11"/>
          <p:cNvSpPr>
            <a:spLocks noGrp="1"/>
          </p:cNvSpPr>
          <p:nvPr>
            <p:ph type="title"/>
          </p:nvPr>
        </p:nvSpPr>
        <p:spPr>
          <a:xfrm>
            <a:off x="457200" y="5486400"/>
            <a:ext cx="8458200" cy="520700"/>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14" name="Espace réservé du contenu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727CA5B7-A13E-4AF6-8A0F-F5AFDF845A48}" type="datetimeFigureOut">
              <a:rPr lang="fr-FR" smtClean="0"/>
              <a:pPr/>
              <a:t>09/11/2013</a:t>
            </a:fld>
            <a:endParaRPr lang="fr-FR"/>
          </a:p>
        </p:txBody>
      </p:sp>
      <p:sp>
        <p:nvSpPr>
          <p:cNvPr id="29" name="Espace réservé du pied de page 28"/>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4FB4D1B-68A1-4314-8277-27D525A953BC}"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3" name="Espace réservé pour une imag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fr-FR" smtClean="0"/>
              <a:t>Cliquez sur l'icône pour ajouter une image</a:t>
            </a:r>
            <a:endParaRPr kumimoji="0" lang="en-US" dirty="0"/>
          </a:p>
        </p:txBody>
      </p:sp>
      <p:sp>
        <p:nvSpPr>
          <p:cNvPr id="7" name="Espace réservé de la date 6"/>
          <p:cNvSpPr>
            <a:spLocks noGrp="1"/>
          </p:cNvSpPr>
          <p:nvPr>
            <p:ph type="dt" sz="half" idx="10"/>
          </p:nvPr>
        </p:nvSpPr>
        <p:spPr/>
        <p:txBody>
          <a:bodyPr/>
          <a:lstStyle/>
          <a:p>
            <a:fld id="{727CA5B7-A13E-4AF6-8A0F-F5AFDF845A48}" type="datetimeFigureOut">
              <a:rPr lang="fr-FR" smtClean="0"/>
              <a:pPr/>
              <a:t>09/11/2013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E4FB4D1B-68A1-4314-8277-27D525A953BC}" type="slidenum">
              <a:rPr lang="fr-FR" smtClean="0"/>
              <a:pPr/>
              <a:t>‹N°›</a:t>
            </a:fld>
            <a:endParaRPr lang="fr-FR"/>
          </a:p>
        </p:txBody>
      </p:sp>
      <p:sp>
        <p:nvSpPr>
          <p:cNvPr id="17" name="Titre 16"/>
          <p:cNvSpPr>
            <a:spLocks noGrp="1"/>
          </p:cNvSpPr>
          <p:nvPr>
            <p:ph type="title"/>
          </p:nvPr>
        </p:nvSpPr>
        <p:spPr>
          <a:xfrm>
            <a:off x="381000" y="4993760"/>
            <a:ext cx="5867400" cy="522288"/>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Espace réservé du texte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1" name="Espace réservé de la date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27CA5B7-A13E-4AF6-8A0F-F5AFDF845A48}" type="datetimeFigureOut">
              <a:rPr lang="fr-FR" smtClean="0"/>
              <a:pPr/>
              <a:t>09/11/2013</a:t>
            </a:fld>
            <a:endParaRPr lang="fr-FR"/>
          </a:p>
        </p:txBody>
      </p:sp>
      <p:sp>
        <p:nvSpPr>
          <p:cNvPr id="28" name="Espace réservé du pied de page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fr-FR"/>
          </a:p>
        </p:txBody>
      </p:sp>
      <p:sp>
        <p:nvSpPr>
          <p:cNvPr id="5" name="Espace réservé du numéro de diapositive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E4FB4D1B-68A1-4314-8277-27D525A953BC}" type="slidenum">
              <a:rPr lang="fr-FR" smtClean="0"/>
              <a:pPr/>
              <a:t>‹N°›</a:t>
            </a:fld>
            <a:endParaRPr lang="fr-FR"/>
          </a:p>
        </p:txBody>
      </p:sp>
      <p:sp>
        <p:nvSpPr>
          <p:cNvPr id="10" name="Espace réservé du titre 9"/>
          <p:cNvSpPr>
            <a:spLocks noGrp="1"/>
          </p:cNvSpPr>
          <p:nvPr>
            <p:ph type="title"/>
          </p:nvPr>
        </p:nvSpPr>
        <p:spPr>
          <a:xfrm>
            <a:off x="304800" y="457200"/>
            <a:ext cx="8686800" cy="838200"/>
          </a:xfrm>
          <a:prstGeom prst="rect">
            <a:avLst/>
          </a:prstGeom>
        </p:spPr>
        <p:txBody>
          <a:bodyPr vert="horz" anchor="ctr">
            <a:normAutofit/>
          </a:bodyPr>
          <a:lstStyle/>
          <a:p>
            <a:r>
              <a:rPr kumimoji="0" lang="fr-FR" smtClean="0"/>
              <a:t>Cliquez pour modifier le style du titre</a:t>
            </a:r>
            <a:endParaRPr kumimoji="0" lang="en-US"/>
          </a:p>
        </p:txBody>
      </p:sp>
      <p:sp>
        <p:nvSpPr>
          <p:cNvPr id="9" name="Connecteur droit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necteur droit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a:endParaRPr lang="fr-FR" dirty="0">
              <a:solidFill>
                <a:schemeClr val="accent1">
                  <a:lumMod val="60000"/>
                  <a:lumOff val="40000"/>
                </a:schemeClr>
              </a:solidFill>
            </a:endParaRPr>
          </a:p>
        </p:txBody>
      </p:sp>
      <p:sp>
        <p:nvSpPr>
          <p:cNvPr id="3" name="Sous-titre 2"/>
          <p:cNvSpPr>
            <a:spLocks noGrp="1"/>
          </p:cNvSpPr>
          <p:nvPr>
            <p:ph type="subTitle" idx="1"/>
          </p:nvPr>
        </p:nvSpPr>
        <p:spPr/>
        <p:txBody>
          <a:bodyPr/>
          <a:lstStyle/>
          <a:p>
            <a:endParaRPr lang="fr-FR" dirty="0"/>
          </a:p>
        </p:txBody>
      </p:sp>
      <p:pic>
        <p:nvPicPr>
          <p:cNvPr id="123908" name="Picture 4" descr="http://www.m3n4.com/wp-content/uploads/M3N4NET-127392-48.jpg"/>
          <p:cNvPicPr>
            <a:picLocks noChangeAspect="1" noChangeArrowheads="1"/>
          </p:cNvPicPr>
          <p:nvPr/>
        </p:nvPicPr>
        <p:blipFill>
          <a:blip r:embed="rId2" cstate="print"/>
          <a:srcRect/>
          <a:stretch>
            <a:fillRect/>
          </a:stretch>
        </p:blipFill>
        <p:spPr bwMode="auto">
          <a:xfrm>
            <a:off x="1187624" y="620688"/>
            <a:ext cx="6408712" cy="4104456"/>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pPr algn="r" rtl="1"/>
            <a:endParaRPr lang="fr-FR" dirty="0"/>
          </a:p>
        </p:txBody>
      </p:sp>
      <p:sp>
        <p:nvSpPr>
          <p:cNvPr id="2" name="Espace réservé du contenu 1"/>
          <p:cNvSpPr>
            <a:spLocks noGrp="1"/>
          </p:cNvSpPr>
          <p:nvPr>
            <p:ph idx="1"/>
          </p:nvPr>
        </p:nvSpPr>
        <p:spPr/>
        <p:txBody>
          <a:bodyPr/>
          <a:lstStyle/>
          <a:p>
            <a:pPr algn="r" rtl="1"/>
            <a:r>
              <a:rPr lang="ar-SA" dirty="0" smtClean="0"/>
              <a:t>عن سعد ابن ابي وقاص رضي الله عنه قال رسول الله ص:</a:t>
            </a:r>
          </a:p>
          <a:p>
            <a:pPr algn="r" rtl="1">
              <a:buNone/>
            </a:pPr>
            <a:r>
              <a:rPr lang="ar-SA" dirty="0" smtClean="0"/>
              <a:t>اربع من السعادة:&lt;&lt;المرأة الصالحة والمسكن الواسع و الجار الصالح والمركب </a:t>
            </a:r>
            <a:r>
              <a:rPr lang="ar-SA" dirty="0" err="1" smtClean="0"/>
              <a:t>الهنيء&gt;&gt;</a:t>
            </a:r>
            <a:r>
              <a:rPr lang="fr-FR" dirty="0" smtClean="0"/>
              <a:t> </a:t>
            </a:r>
            <a:endParaRPr lang="ar-SA" dirty="0" smtClean="0"/>
          </a:p>
          <a:p>
            <a:pPr algn="r" rtl="1">
              <a:buNone/>
            </a:pPr>
            <a:r>
              <a:rPr lang="ar-SA" dirty="0" smtClean="0"/>
              <a:t> ( والله جعل لكم من بيوتكم سكنا وجعل لكم من جلود الأنعام بيوتا </a:t>
            </a:r>
            <a:r>
              <a:rPr lang="ar-SA" dirty="0" err="1" smtClean="0"/>
              <a:t>تستخفونها</a:t>
            </a:r>
            <a:r>
              <a:rPr lang="ar-SA" dirty="0" smtClean="0"/>
              <a:t> يوم ظعنكم ويوم إقامتكم ومن أصوافها </a:t>
            </a:r>
            <a:r>
              <a:rPr lang="ar-SA" dirty="0" err="1" smtClean="0"/>
              <a:t>وأوبارها</a:t>
            </a:r>
            <a:r>
              <a:rPr lang="ar-SA" dirty="0" smtClean="0"/>
              <a:t> </a:t>
            </a:r>
            <a:r>
              <a:rPr lang="ar-SA" dirty="0" err="1" smtClean="0"/>
              <a:t>واشعارها</a:t>
            </a:r>
            <a:r>
              <a:rPr lang="ar-SA" dirty="0" smtClean="0"/>
              <a:t> أثاثا ومتاعاً إلى حين</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pPr algn="r" rtl="1"/>
            <a:r>
              <a:rPr lang="ar-SA" b="0" dirty="0" smtClean="0"/>
              <a:t> تكتمل السعادة</a:t>
            </a:r>
            <a:endParaRPr lang="fr-FR" dirty="0"/>
          </a:p>
        </p:txBody>
      </p:sp>
      <p:sp>
        <p:nvSpPr>
          <p:cNvPr id="2" name="Espace réservé du contenu 1"/>
          <p:cNvSpPr>
            <a:spLocks noGrp="1"/>
          </p:cNvSpPr>
          <p:nvPr>
            <p:ph idx="1"/>
          </p:nvPr>
        </p:nvSpPr>
        <p:spPr/>
        <p:txBody>
          <a:bodyPr>
            <a:normAutofit fontScale="85000" lnSpcReduction="20000"/>
          </a:bodyPr>
          <a:lstStyle/>
          <a:p>
            <a:pPr algn="r" rtl="1"/>
            <a:r>
              <a:rPr lang="ar-SA" b="1" dirty="0" smtClean="0"/>
              <a:t>بالمسكن الواسع.</a:t>
            </a:r>
          </a:p>
          <a:p>
            <a:pPr algn="r" rtl="1"/>
            <a:r>
              <a:rPr lang="ar-SA" dirty="0" smtClean="0"/>
              <a:t> الحرز والتحصين من الشيطان الرجيم  إن إبليس يضع عرشه على الماء ثم يبحث في سراياه فأدناهم منه منزلة أعظمهم فتنة يجيء أحدهم فيقول فعلت كذا وكذا فيقول ما صنعت شيئا قال( ثم يجيء أحدهم فيقول ما تركت رجلا حتى فرقت بينه وبين امرأته) </a:t>
            </a:r>
            <a:r>
              <a:rPr lang="ar-SA" dirty="0" err="1" smtClean="0"/>
              <a:t>قال:</a:t>
            </a:r>
            <a:r>
              <a:rPr lang="ar-SA" dirty="0" smtClean="0"/>
              <a:t>( فيدنيه منه ويقول نعم أنت): قال فيلتزمه</a:t>
            </a:r>
          </a:p>
          <a:p>
            <a:pPr algn="r" rtl="1"/>
            <a:r>
              <a:rPr lang="ar-SA" dirty="0" smtClean="0"/>
              <a:t> اقرؤوا سورة البقرة في بيوتكم فإن الشيطان لا يدخل بيتا يقرأ فيه سورة البقرة </a:t>
            </a:r>
          </a:p>
          <a:p>
            <a:pPr algn="r" rtl="1"/>
            <a:r>
              <a:rPr lang="ar-SA" dirty="0" smtClean="0"/>
              <a:t> عن النبي صلى الله عليه وسلم قال( صلوا في بيوتكم ولا تتخذوها قبورا</a:t>
            </a:r>
          </a:p>
          <a:p>
            <a:pPr algn="r" rtl="1"/>
            <a:r>
              <a:rPr lang="ar-SA" dirty="0" smtClean="0"/>
              <a:t>واذكرن ما يتلى في بيوتكن من آيات الله والحكمة </a:t>
            </a:r>
          </a:p>
          <a:p>
            <a:pPr algn="r" rtl="1"/>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395536" y="332656"/>
            <a:ext cx="8229600" cy="1143000"/>
          </a:xfrm>
        </p:spPr>
        <p:txBody>
          <a:bodyPr/>
          <a:lstStyle/>
          <a:p>
            <a:endParaRPr lang="fr-FR" dirty="0"/>
          </a:p>
        </p:txBody>
      </p:sp>
      <p:sp>
        <p:nvSpPr>
          <p:cNvPr id="2" name="Espace réservé du contenu 1"/>
          <p:cNvSpPr>
            <a:spLocks noGrp="1"/>
          </p:cNvSpPr>
          <p:nvPr>
            <p:ph idx="1"/>
          </p:nvPr>
        </p:nvSpPr>
        <p:spPr/>
        <p:txBody>
          <a:bodyPr/>
          <a:lstStyle/>
          <a:p>
            <a:pPr algn="r" rtl="1"/>
            <a:r>
              <a:rPr lang="ar-SA" b="1" dirty="0" smtClean="0"/>
              <a:t>بصلاح الجار</a:t>
            </a:r>
          </a:p>
          <a:p>
            <a:pPr algn="r" rtl="1"/>
            <a:r>
              <a:rPr lang="ar-SA" dirty="0" smtClean="0"/>
              <a:t>عن أبي هريرة رضي الله عنه أن النبي صلى الله عليه وسلم كان </a:t>
            </a:r>
            <a:r>
              <a:rPr lang="ar-SA" dirty="0" err="1" smtClean="0"/>
              <a:t>يقول </a:t>
            </a:r>
            <a:r>
              <a:rPr lang="ar-SA" dirty="0" smtClean="0"/>
              <a:t>( اللهم إني أعوذ بك من جار السوء في دار المقامة</a:t>
            </a:r>
          </a:p>
          <a:p>
            <a:pPr algn="r" rtl="1"/>
            <a:r>
              <a:rPr lang="ar-SA" dirty="0" smtClean="0"/>
              <a:t>( من كان يؤمن بالله واليوم الآخر فلا يؤذ جاره</a:t>
            </a:r>
          </a:p>
          <a:p>
            <a:pPr algn="r" rtl="1"/>
            <a:r>
              <a:rPr lang="ar-SA" dirty="0" smtClean="0"/>
              <a:t>( والله لا يؤمن من لا </a:t>
            </a:r>
            <a:r>
              <a:rPr lang="ar-SA" dirty="0" err="1" smtClean="0"/>
              <a:t>يأمن</a:t>
            </a:r>
            <a:r>
              <a:rPr lang="ar-SA" dirty="0" smtClean="0"/>
              <a:t> جاره </a:t>
            </a:r>
            <a:r>
              <a:rPr lang="ar-SA" dirty="0" err="1" smtClean="0"/>
              <a:t>بوائقه )</a:t>
            </a: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a:bodyPr>
          <a:lstStyle/>
          <a:p>
            <a:pPr algn="r" rtl="1"/>
            <a:endParaRPr lang="fr-FR" dirty="0"/>
          </a:p>
        </p:txBody>
      </p:sp>
      <p:sp>
        <p:nvSpPr>
          <p:cNvPr id="2" name="Espace réservé du contenu 1"/>
          <p:cNvSpPr>
            <a:spLocks noGrp="1"/>
          </p:cNvSpPr>
          <p:nvPr>
            <p:ph idx="1"/>
          </p:nvPr>
        </p:nvSpPr>
        <p:spPr>
          <a:ln>
            <a:solidFill>
              <a:schemeClr val="accent1"/>
            </a:solidFill>
          </a:ln>
        </p:spPr>
        <p:txBody>
          <a:bodyPr>
            <a:normAutofit fontScale="92500" lnSpcReduction="20000"/>
          </a:bodyPr>
          <a:lstStyle/>
          <a:p>
            <a:pPr algn="r" rtl="1"/>
            <a:r>
              <a:rPr lang="ar-SA" b="1" dirty="0" smtClean="0"/>
              <a:t>بالمركب الهنيء</a:t>
            </a:r>
          </a:p>
          <a:p>
            <a:pPr algn="r" rtl="1"/>
            <a:r>
              <a:rPr lang="ar-SA" dirty="0" smtClean="0"/>
              <a:t> والذي خلق الأزواج كلها وجعل لكم من الفلك والأنعام ما تركبون.لتستووا على ظهورها ثم تذكروا نعمة ربكم إذا استويتم عليه وتقولوا سبحان الذي سخر لنا هذا وما كنّا له مقرتين وإنا إلى ربنا لمنقلبون</a:t>
            </a:r>
            <a:r>
              <a:rPr lang="ar-SA" dirty="0" err="1" smtClean="0"/>
              <a:t>)</a:t>
            </a:r>
            <a:endParaRPr lang="ar-SA" dirty="0" smtClean="0"/>
          </a:p>
          <a:p>
            <a:pPr algn="r" rtl="1"/>
            <a:r>
              <a:rPr lang="ar-SA" dirty="0" smtClean="0"/>
              <a:t>قال الله تعالى:وتحمل أثقالكم إلى بلد لم تكونوا بالغيه إلا بشق الأنفس إن ربكم لرؤوف</a:t>
            </a:r>
          </a:p>
          <a:p>
            <a:pPr algn="r" rtl="1"/>
            <a:r>
              <a:rPr lang="ar-SA" dirty="0" smtClean="0"/>
              <a:t> قال الله تعالى الله الذي جعلكم الأنعام لتركبوا منها ومنها </a:t>
            </a:r>
            <a:r>
              <a:rPr lang="ar-SA" dirty="0" err="1" smtClean="0"/>
              <a:t>تأكلون.</a:t>
            </a:r>
            <a:r>
              <a:rPr lang="ar-SA" dirty="0" smtClean="0"/>
              <a:t> ولكم فيها منافع ولتبلغوا عليها حاجة في صدوركم وعليها وعلى الفلك تحملون</a:t>
            </a:r>
          </a:p>
          <a:p>
            <a:pPr algn="r" rtl="1">
              <a:buNone/>
            </a:pPr>
            <a:r>
              <a:rPr lang="ar-SA" dirty="0" smtClean="0"/>
              <a:t> </a:t>
            </a:r>
          </a:p>
          <a:p>
            <a:pPr algn="r" rtl="1"/>
            <a:endParaRPr lang="ar-SA" dirty="0" smtClean="0"/>
          </a:p>
          <a:p>
            <a:pPr algn="r" rtl="1"/>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SA" b="1" dirty="0" smtClean="0"/>
              <a:t>هكذا كان يعامل الرسول صلى الله عليه وسلم زوجاته</a:t>
            </a:r>
            <a:endParaRPr lang="fr-FR" dirty="0"/>
          </a:p>
        </p:txBody>
      </p:sp>
      <p:pic>
        <p:nvPicPr>
          <p:cNvPr id="1026" name="Picture 2" descr="C:\Users\fatima\Desktop\Nouveau dossier (3)\2012-634834857403360897-336_Inner_630x371.jpg"/>
          <p:cNvPicPr>
            <a:picLocks noGrp="1" noChangeAspect="1" noChangeArrowheads="1"/>
          </p:cNvPicPr>
          <p:nvPr>
            <p:ph idx="1"/>
          </p:nvPr>
        </p:nvPicPr>
        <p:blipFill>
          <a:blip r:embed="rId2" cstate="print"/>
          <a:srcRect/>
          <a:stretch>
            <a:fillRect/>
          </a:stretch>
        </p:blipFill>
        <p:spPr bwMode="auto">
          <a:xfrm>
            <a:off x="611560" y="2348880"/>
            <a:ext cx="7920880" cy="3456384"/>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endParaRPr lang="ar-SA" b="1" dirty="0" smtClean="0">
              <a:solidFill>
                <a:srgbClr val="006600"/>
              </a:solidFill>
              <a:cs typeface="DecoType Naskh Special" pitchFamily="10" charset="-78"/>
            </a:endParaRPr>
          </a:p>
          <a:p>
            <a:pPr algn="r" rtl="1">
              <a:buNone/>
            </a:pPr>
            <a:r>
              <a:rPr lang="ar-SA" b="1" dirty="0" smtClean="0">
                <a:solidFill>
                  <a:srgbClr val="006600"/>
                </a:solidFill>
                <a:cs typeface="DecoType Naskh Special" pitchFamily="10" charset="-78"/>
              </a:rPr>
              <a:t>        </a:t>
            </a:r>
          </a:p>
          <a:p>
            <a:pPr algn="r" rtl="1">
              <a:buNone/>
            </a:pPr>
            <a:r>
              <a:rPr lang="ar-SA" b="1" smtClean="0">
                <a:solidFill>
                  <a:srgbClr val="006600"/>
                </a:solidFill>
                <a:cs typeface="DecoType Naskh Special" pitchFamily="10" charset="-78"/>
              </a:rPr>
              <a:t>      </a:t>
            </a:r>
            <a:r>
              <a:rPr lang="ar-SA" sz="4000" b="1" smtClean="0">
                <a:solidFill>
                  <a:srgbClr val="006600"/>
                </a:solidFill>
                <a:cs typeface="DecoType Naskh Special" pitchFamily="10" charset="-78"/>
              </a:rPr>
              <a:t>مع </a:t>
            </a:r>
            <a:r>
              <a:rPr lang="ar-SA" sz="4000" b="1" dirty="0" smtClean="0">
                <a:solidFill>
                  <a:srgbClr val="006600"/>
                </a:solidFill>
                <a:cs typeface="DecoType Naskh Special" pitchFamily="10" charset="-78"/>
              </a:rPr>
              <a:t>تمنياتي لكم بحياة ملؤها السعادة</a:t>
            </a:r>
          </a:p>
          <a:p>
            <a:pPr algn="r" rtl="1">
              <a:buNone/>
            </a:pPr>
            <a:r>
              <a:rPr lang="ar-SA" dirty="0" smtClean="0">
                <a:solidFill>
                  <a:srgbClr val="006600"/>
                </a:solidFill>
                <a:cs typeface="DecoType Naskh Special" pitchFamily="10" charset="-78"/>
              </a:rPr>
              <a:t>               </a:t>
            </a:r>
            <a:r>
              <a:rPr lang="ar-SA" sz="4000" b="1" dirty="0" smtClean="0">
                <a:solidFill>
                  <a:srgbClr val="006600"/>
                </a:solidFill>
                <a:cs typeface="DecoType Naskh Special" pitchFamily="10" charset="-78"/>
              </a:rPr>
              <a:t>ويحفها النجاح من جميع أطرافها         </a:t>
            </a:r>
          </a:p>
          <a:p>
            <a:pPr algn="r" rtl="1"/>
            <a:endParaRPr lang="ar-SA" b="1" dirty="0" smtClean="0">
              <a:solidFill>
                <a:srgbClr val="006600"/>
              </a:solidFill>
              <a:cs typeface="DecoType Naskh Special" pitchFamily="10" charset="-78"/>
            </a:endParaRPr>
          </a:p>
          <a:p>
            <a:pPr algn="r" rtl="1"/>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SA" dirty="0" smtClean="0">
                <a:solidFill>
                  <a:schemeClr val="accent1">
                    <a:lumMod val="60000"/>
                    <a:lumOff val="40000"/>
                  </a:schemeClr>
                </a:solidFill>
              </a:rPr>
              <a:t>البيوت السعيدة</a:t>
            </a:r>
            <a:endParaRPr lang="fr-FR" dirty="0">
              <a:solidFill>
                <a:schemeClr val="accent1">
                  <a:lumMod val="60000"/>
                  <a:lumOff val="40000"/>
                </a:schemeClr>
              </a:solidFill>
            </a:endParaRPr>
          </a:p>
        </p:txBody>
      </p:sp>
      <p:pic>
        <p:nvPicPr>
          <p:cNvPr id="1026" name="Picture 2" descr="C:\Users\fatima\Desktop\Nouveau dossier (3)\images (6).jpg"/>
          <p:cNvPicPr>
            <a:picLocks noGrp="1" noChangeAspect="1" noChangeArrowheads="1"/>
          </p:cNvPicPr>
          <p:nvPr>
            <p:ph idx="1"/>
          </p:nvPr>
        </p:nvPicPr>
        <p:blipFill>
          <a:blip r:embed="rId2" cstate="print"/>
          <a:srcRect/>
          <a:stretch>
            <a:fillRect/>
          </a:stretch>
        </p:blipFill>
        <p:spPr bwMode="auto">
          <a:xfrm>
            <a:off x="1763688" y="2348880"/>
            <a:ext cx="4392488" cy="2736304"/>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SA" dirty="0" smtClean="0">
                <a:solidFill>
                  <a:schemeClr val="accent1">
                    <a:lumMod val="60000"/>
                    <a:lumOff val="40000"/>
                  </a:schemeClr>
                </a:solidFill>
              </a:rPr>
              <a:t> تعريف السعادة</a:t>
            </a:r>
            <a:endParaRPr lang="fr-FR" dirty="0"/>
          </a:p>
        </p:txBody>
      </p:sp>
      <p:sp>
        <p:nvSpPr>
          <p:cNvPr id="3" name="Espace réservé du contenu 2"/>
          <p:cNvSpPr>
            <a:spLocks noGrp="1"/>
          </p:cNvSpPr>
          <p:nvPr>
            <p:ph idx="1"/>
          </p:nvPr>
        </p:nvSpPr>
        <p:spPr/>
        <p:txBody>
          <a:bodyPr/>
          <a:lstStyle/>
          <a:p>
            <a:pPr algn="r" rtl="1"/>
            <a:r>
              <a:rPr lang="ar-SA" dirty="0" smtClean="0"/>
              <a:t>يقول الله تعالى:&lt; والله جعل لكم من بيوتكم سكنا</a:t>
            </a:r>
          </a:p>
          <a:p>
            <a:pPr algn="r" rtl="1"/>
            <a:r>
              <a:rPr lang="ar-SA" dirty="0" smtClean="0"/>
              <a:t>و من آياته ان خلق لكم من انفسكم أزواجا لتسكنوا اليها  وجعل بينكم مودة ورحمة&gt;  </a:t>
            </a:r>
            <a:r>
              <a:rPr lang="ar-SA" dirty="0" err="1" smtClean="0"/>
              <a:t>الروم </a:t>
            </a:r>
            <a:r>
              <a:rPr lang="ar-SA" dirty="0" smtClean="0"/>
              <a:t>:21 </a:t>
            </a:r>
          </a:p>
          <a:p>
            <a:pPr algn="r" rtl="1"/>
            <a:r>
              <a:rPr lang="ar-SA" dirty="0" smtClean="0"/>
              <a:t>من عمل صالحا من ذكر أو أنثى فلنحيينه حياة طيبة ولنجزينهم أجرهم بأحسن ما كانوا يعملون  النحل: 97</a:t>
            </a:r>
          </a:p>
          <a:p>
            <a:pPr algn="r" rtl="1"/>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SA" dirty="0" smtClean="0">
                <a:solidFill>
                  <a:schemeClr val="accent1">
                    <a:lumMod val="60000"/>
                    <a:lumOff val="40000"/>
                  </a:schemeClr>
                </a:solidFill>
              </a:rPr>
              <a:t>الركائز التي تقوم عليها البيوت السعيدة</a:t>
            </a:r>
            <a:endParaRPr lang="fr-FR" dirty="0"/>
          </a:p>
        </p:txBody>
      </p:sp>
      <p:sp>
        <p:nvSpPr>
          <p:cNvPr id="3" name="Espace réservé du contenu 2"/>
          <p:cNvSpPr>
            <a:spLocks noGrp="1"/>
          </p:cNvSpPr>
          <p:nvPr>
            <p:ph idx="1"/>
          </p:nvPr>
        </p:nvSpPr>
        <p:spPr/>
        <p:txBody>
          <a:bodyPr>
            <a:normAutofit lnSpcReduction="10000"/>
          </a:bodyPr>
          <a:lstStyle/>
          <a:p>
            <a:pPr algn="r" rtl="1"/>
            <a:r>
              <a:rPr lang="ar-SA" dirty="0" smtClean="0"/>
              <a:t>خير ما يدفع الانسان الى السعادة </a:t>
            </a:r>
            <a:r>
              <a:rPr lang="ar-SA" dirty="0" err="1" smtClean="0"/>
              <a:t>هي:</a:t>
            </a:r>
            <a:endParaRPr lang="ar-SA" dirty="0" smtClean="0"/>
          </a:p>
          <a:p>
            <a:pPr algn="r" rtl="1"/>
            <a:r>
              <a:rPr lang="ar-SA" dirty="0" smtClean="0"/>
              <a:t> </a:t>
            </a:r>
            <a:r>
              <a:rPr lang="ar-SA" b="1" dirty="0" smtClean="0"/>
              <a:t>الطاقة الايمانية </a:t>
            </a:r>
            <a:r>
              <a:rPr lang="ar-SA" dirty="0" smtClean="0"/>
              <a:t>وخير ما يجعله يستمر هو </a:t>
            </a:r>
            <a:r>
              <a:rPr lang="ar-SA" b="1" dirty="0" smtClean="0"/>
              <a:t>الزاد الخلقي </a:t>
            </a:r>
            <a:r>
              <a:rPr lang="ar-SA" dirty="0" smtClean="0"/>
              <a:t>انما الامم الاخلاق ما بقيت فان هم ذهبت أخلاقهم ذهبوا</a:t>
            </a:r>
          </a:p>
          <a:p>
            <a:pPr algn="r" rtl="1"/>
            <a:r>
              <a:rPr lang="ar-SA" dirty="0" smtClean="0"/>
              <a:t>قال تعالى:</a:t>
            </a:r>
            <a:r>
              <a:rPr lang="ar-SA" dirty="0" err="1" smtClean="0"/>
              <a:t>وكدلك</a:t>
            </a:r>
            <a:r>
              <a:rPr lang="ar-SA" dirty="0" smtClean="0"/>
              <a:t> أخد ربك اد اخد القرى و هي ظالمة ان أخذه أليم شديد</a:t>
            </a:r>
            <a:endParaRPr lang="ar-SA" b="1" dirty="0" smtClean="0"/>
          </a:p>
          <a:p>
            <a:pPr algn="r" rtl="1"/>
            <a:r>
              <a:rPr lang="ar-SA" dirty="0" smtClean="0"/>
              <a:t>&lt; افمن اسس بنيانه علل تقوى من الله ورضوان خير امن اسس بنيانه على   شفا جرف هار فا نهار به في نار جهنم&gt; التوبة: 108</a:t>
            </a: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51720" y="0"/>
            <a:ext cx="6336704" cy="1412776"/>
          </a:xfrm>
        </p:spPr>
        <p:txBody>
          <a:bodyPr>
            <a:normAutofit fontScale="90000"/>
          </a:bodyPr>
          <a:lstStyle/>
          <a:p>
            <a:pPr algn="r" rtl="1"/>
            <a:r>
              <a:rPr lang="ar-SA" b="1" dirty="0" smtClean="0"/>
              <a:t> </a:t>
            </a:r>
            <a:br>
              <a:rPr lang="ar-SA" b="1" dirty="0" smtClean="0"/>
            </a:br>
            <a:r>
              <a:rPr lang="ar-SA" b="1" dirty="0" smtClean="0"/>
              <a:t> الطرق الموصلة الى الحياة السعيدة</a:t>
            </a:r>
            <a:br>
              <a:rPr lang="ar-SA" b="1" dirty="0" smtClean="0"/>
            </a:br>
            <a:endParaRPr lang="fr-FR" dirty="0"/>
          </a:p>
        </p:txBody>
      </p:sp>
      <p:sp>
        <p:nvSpPr>
          <p:cNvPr id="3" name="Espace réservé du contenu 2"/>
          <p:cNvSpPr>
            <a:spLocks noGrp="1"/>
          </p:cNvSpPr>
          <p:nvPr>
            <p:ph idx="1"/>
          </p:nvPr>
        </p:nvSpPr>
        <p:spPr/>
        <p:txBody>
          <a:bodyPr>
            <a:normAutofit fontScale="92500" lnSpcReduction="20000"/>
          </a:bodyPr>
          <a:lstStyle/>
          <a:p>
            <a:pPr algn="r" rtl="1"/>
            <a:r>
              <a:rPr lang="ar-SA" b="1" dirty="0" smtClean="0"/>
              <a:t> </a:t>
            </a:r>
            <a:r>
              <a:rPr lang="ar-SA" dirty="0" smtClean="0"/>
              <a:t>يقول الله تعالى </a:t>
            </a:r>
            <a:r>
              <a:rPr lang="ar-SA" b="1" dirty="0" smtClean="0"/>
              <a:t>من يعمل صالحا من </a:t>
            </a:r>
            <a:r>
              <a:rPr lang="ar-SA" b="1" dirty="0" err="1" smtClean="0"/>
              <a:t>دكر</a:t>
            </a:r>
            <a:r>
              <a:rPr lang="ar-SA" b="1" dirty="0" smtClean="0"/>
              <a:t> أو أنثى و هو </a:t>
            </a:r>
            <a:r>
              <a:rPr lang="ar-SA" b="1" dirty="0" err="1" smtClean="0"/>
              <a:t>مومن</a:t>
            </a:r>
            <a:r>
              <a:rPr lang="ar-SA" b="1" dirty="0" smtClean="0"/>
              <a:t> </a:t>
            </a:r>
            <a:r>
              <a:rPr lang="ar-SA" b="1" dirty="0" err="1" smtClean="0"/>
              <a:t>فلنحيينه</a:t>
            </a:r>
            <a:r>
              <a:rPr lang="ar-SA" b="1" dirty="0" smtClean="0"/>
              <a:t> حياة طيبة</a:t>
            </a:r>
          </a:p>
          <a:p>
            <a:pPr algn="r" rtl="1"/>
            <a:endParaRPr lang="ar-SA" b="1" dirty="0" smtClean="0"/>
          </a:p>
          <a:p>
            <a:pPr algn="r" rtl="1"/>
            <a:r>
              <a:rPr lang="ar-SA" b="1" dirty="0" err="1" smtClean="0"/>
              <a:t>اختيارالزوج</a:t>
            </a:r>
            <a:r>
              <a:rPr lang="ar-SA" b="1" dirty="0" smtClean="0"/>
              <a:t> السعيد</a:t>
            </a:r>
            <a:r>
              <a:rPr lang="ar-SA" dirty="0" smtClean="0"/>
              <a:t>: الدين،</a:t>
            </a:r>
            <a:r>
              <a:rPr lang="fr-FR" dirty="0" smtClean="0"/>
              <a:t> </a:t>
            </a:r>
            <a:r>
              <a:rPr lang="ar-SA" dirty="0" smtClean="0"/>
              <a:t>الخلق و القوامة</a:t>
            </a:r>
          </a:p>
          <a:p>
            <a:pPr algn="r" rtl="1"/>
            <a:r>
              <a:rPr lang="ar-SA" dirty="0" smtClean="0"/>
              <a:t>ادا أتاكم من ترضون </a:t>
            </a:r>
            <a:r>
              <a:rPr lang="ar-SA" b="1" dirty="0" smtClean="0"/>
              <a:t>دينه وخلقه </a:t>
            </a:r>
            <a:r>
              <a:rPr lang="ar-SA" dirty="0" smtClean="0"/>
              <a:t>فزوجوه</a:t>
            </a:r>
          </a:p>
          <a:p>
            <a:pPr algn="r" rtl="1"/>
            <a:r>
              <a:rPr lang="ar-SA" dirty="0" smtClean="0"/>
              <a:t>وعاشروهن بالمعروف</a:t>
            </a:r>
          </a:p>
          <a:p>
            <a:pPr algn="r" rtl="1"/>
            <a:r>
              <a:rPr lang="ar-SA" dirty="0" smtClean="0"/>
              <a:t>استوصوا بالنساء خيرا</a:t>
            </a:r>
          </a:p>
          <a:p>
            <a:pPr algn="r" rtl="1"/>
            <a:r>
              <a:rPr lang="ar-SA" dirty="0" smtClean="0"/>
              <a:t> إلا تفعلوا تكن فتنة في الأرض وفساد عريض</a:t>
            </a:r>
          </a:p>
          <a:p>
            <a:pPr algn="r" rtl="1"/>
            <a:r>
              <a:rPr lang="ar-SA" dirty="0" smtClean="0"/>
              <a:t>وَجَعَلَ بَيْنَكُم مَّوَدَّةً وَرَحْمَةً</a:t>
            </a:r>
          </a:p>
          <a:p>
            <a:pPr algn="r" rtl="1"/>
            <a:r>
              <a:rPr lang="ar-SA" dirty="0" smtClean="0"/>
              <a:t>الرجال قوامون على النساء</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pPr algn="r" rtl="1"/>
            <a:endParaRPr lang="fr-FR" dirty="0"/>
          </a:p>
        </p:txBody>
      </p:sp>
      <p:sp>
        <p:nvSpPr>
          <p:cNvPr id="2" name="Espace réservé du contenu 1"/>
          <p:cNvSpPr>
            <a:spLocks noGrp="1"/>
          </p:cNvSpPr>
          <p:nvPr>
            <p:ph idx="1"/>
          </p:nvPr>
        </p:nvSpPr>
        <p:spPr/>
        <p:txBody>
          <a:bodyPr>
            <a:normAutofit fontScale="85000" lnSpcReduction="20000"/>
          </a:bodyPr>
          <a:lstStyle/>
          <a:p>
            <a:pPr algn="r" rtl="1"/>
            <a:r>
              <a:rPr lang="ar-SA" b="1" dirty="0" smtClean="0"/>
              <a:t>اختيار الزوجة السعيدة:الصلاح، الجمال واليسر</a:t>
            </a:r>
          </a:p>
          <a:p>
            <a:pPr algn="r" rtl="1"/>
            <a:endParaRPr lang="ar-SA" dirty="0" smtClean="0"/>
          </a:p>
          <a:p>
            <a:pPr algn="r" rtl="1"/>
            <a:r>
              <a:rPr lang="ar-SA" dirty="0" smtClean="0"/>
              <a:t>عن النبي صلى الله عليه وسلم قال( تنكح المرأة لأربع لمالها ولحسبها ولجمالها ولدينها فاظفر بذات الدين تربت يداك</a:t>
            </a:r>
          </a:p>
          <a:p>
            <a:pPr algn="r" rtl="1"/>
            <a:r>
              <a:rPr lang="ar-SA" dirty="0" smtClean="0"/>
              <a:t>ذا صلت المرأة خمسها وصامت شهرها وحصنت فرجها وأطاعت بعلها دخلت من أي أبواب الجنة شاءت) فهذا النص النبوي قد أبان أصول جمال الروح عند المرأة</a:t>
            </a:r>
            <a:r>
              <a:rPr lang="fr-FR" dirty="0" smtClean="0"/>
              <a:t> </a:t>
            </a:r>
            <a:r>
              <a:rPr lang="ar-SA" dirty="0" err="1" smtClean="0"/>
              <a:t>:</a:t>
            </a:r>
            <a:r>
              <a:rPr lang="ar-SA" dirty="0" smtClean="0"/>
              <a:t> </a:t>
            </a:r>
          </a:p>
          <a:p>
            <a:pPr algn="r" rtl="1"/>
            <a:r>
              <a:rPr lang="ar-SA" dirty="0" smtClean="0"/>
              <a:t> ألا أخبركم بخير ما يكنز المرء: المرأة الصالحة ادا نظر إليها سرته وإذا أمرها أطاعته وإذا غاب عنها حفظته </a:t>
            </a:r>
            <a:endParaRPr lang="fr-FR" dirty="0" smtClean="0"/>
          </a:p>
          <a:p>
            <a:pPr algn="r" rtl="1"/>
            <a:r>
              <a:rPr lang="ar-SA" dirty="0" smtClean="0"/>
              <a:t>فالمرأة اليسيرة</a:t>
            </a:r>
            <a:r>
              <a:rPr lang="fr-FR" dirty="0" smtClean="0"/>
              <a:t>:</a:t>
            </a:r>
            <a:r>
              <a:rPr lang="ar-SA" dirty="0" smtClean="0"/>
              <a:t> يسيرة العشرة والألفة </a:t>
            </a:r>
            <a:endParaRPr lang="fr-FR" dirty="0" smtClean="0"/>
          </a:p>
          <a:p>
            <a:pPr algn="r" rtl="1"/>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fontScale="90000"/>
          </a:bodyPr>
          <a:lstStyle/>
          <a:p>
            <a:pPr algn="r" rtl="1"/>
            <a:r>
              <a:rPr lang="ar-SA" b="0" dirty="0" smtClean="0"/>
              <a:t>صلاح الأبناء من أعظم مطالب السعادة في الأسرة السعيدة </a:t>
            </a:r>
            <a:endParaRPr lang="fr-FR" dirty="0"/>
          </a:p>
        </p:txBody>
      </p:sp>
      <p:sp>
        <p:nvSpPr>
          <p:cNvPr id="2" name="Espace réservé du contenu 1"/>
          <p:cNvSpPr>
            <a:spLocks noGrp="1"/>
          </p:cNvSpPr>
          <p:nvPr>
            <p:ph idx="1"/>
          </p:nvPr>
        </p:nvSpPr>
        <p:spPr>
          <a:xfrm>
            <a:off x="467544" y="1484784"/>
            <a:ext cx="8229600" cy="4525963"/>
          </a:xfrm>
        </p:spPr>
        <p:txBody>
          <a:bodyPr>
            <a:normAutofit fontScale="85000" lnSpcReduction="20000"/>
          </a:bodyPr>
          <a:lstStyle/>
          <a:p>
            <a:pPr algn="r" rtl="1"/>
            <a:endParaRPr lang="ar-SA" dirty="0" smtClean="0"/>
          </a:p>
          <a:p>
            <a:pPr algn="r" rtl="1"/>
            <a:endParaRPr lang="ar-SA" dirty="0" smtClean="0"/>
          </a:p>
          <a:p>
            <a:pPr algn="r" rtl="1"/>
            <a:endParaRPr lang="ar-SA" dirty="0" smtClean="0"/>
          </a:p>
          <a:p>
            <a:pPr algn="r" rtl="1"/>
            <a:endParaRPr lang="ar-SA" dirty="0" smtClean="0"/>
          </a:p>
          <a:p>
            <a:pPr algn="r" rtl="1"/>
            <a:endParaRPr lang="ar-SA" dirty="0" smtClean="0"/>
          </a:p>
          <a:p>
            <a:pPr algn="r" rtl="1"/>
            <a:r>
              <a:rPr lang="ar-SA" dirty="0" smtClean="0"/>
              <a:t> ( إذا مات الإنسان انقطع عنه عمله إلا من ثلاثة صدقة جارية أ</a:t>
            </a:r>
            <a:r>
              <a:rPr lang="fr-FR" dirty="0" smtClean="0"/>
              <a:t>; </a:t>
            </a:r>
            <a:r>
              <a:rPr lang="ar-SA" dirty="0" smtClean="0"/>
              <a:t>وعلم ينتفع به أو ولد صالح يدعو له</a:t>
            </a:r>
            <a:r>
              <a:rPr lang="ar-SA" dirty="0" err="1" smtClean="0"/>
              <a:t>)</a:t>
            </a:r>
            <a:endParaRPr lang="ar-SA" dirty="0" smtClean="0"/>
          </a:p>
          <a:p>
            <a:pPr algn="r" rtl="1"/>
            <a:r>
              <a:rPr lang="ar-SA" dirty="0" smtClean="0"/>
              <a:t>إنما أموالكم وأولادكم فتنة</a:t>
            </a:r>
            <a:r>
              <a:rPr lang="ar-SA" dirty="0" err="1" smtClean="0"/>
              <a:t>)</a:t>
            </a:r>
            <a:endParaRPr lang="ar-SA" dirty="0" smtClean="0"/>
          </a:p>
          <a:p>
            <a:pPr algn="r" rtl="1"/>
            <a:r>
              <a:rPr lang="ar-SA" dirty="0" smtClean="0"/>
              <a:t> المال والبنون زينة الحياة الدنيا والباقيات الصالحات خير عند ربك ثوابا وخير أملا</a:t>
            </a:r>
            <a:r>
              <a:rPr lang="ar-SA" dirty="0" err="1" smtClean="0"/>
              <a:t>)</a:t>
            </a:r>
            <a:r>
              <a:rPr lang="ar-SA" dirty="0" smtClean="0"/>
              <a:t> </a:t>
            </a:r>
          </a:p>
          <a:p>
            <a:pPr algn="r" rtl="1">
              <a:buNone/>
            </a:pPr>
            <a:r>
              <a:rPr lang="ar-SA" dirty="0" smtClean="0"/>
              <a:t> </a:t>
            </a:r>
            <a:endParaRPr lang="fr-FR" dirty="0"/>
          </a:p>
        </p:txBody>
      </p:sp>
      <p:pic>
        <p:nvPicPr>
          <p:cNvPr id="118785" name="Picture 1" descr="C:\Users\fatima\Desktop\Nouveau dossier (3)\images (7).jpg"/>
          <p:cNvPicPr>
            <a:picLocks noChangeAspect="1" noChangeArrowheads="1"/>
          </p:cNvPicPr>
          <p:nvPr/>
        </p:nvPicPr>
        <p:blipFill>
          <a:blip r:embed="rId2" cstate="print"/>
          <a:srcRect/>
          <a:stretch>
            <a:fillRect/>
          </a:stretch>
        </p:blipFill>
        <p:spPr bwMode="auto">
          <a:xfrm>
            <a:off x="3059832" y="1124744"/>
            <a:ext cx="3960440" cy="2143125"/>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endParaRPr lang="fr-FR"/>
          </a:p>
        </p:txBody>
      </p:sp>
      <p:sp>
        <p:nvSpPr>
          <p:cNvPr id="2" name="Espace réservé du contenu 1"/>
          <p:cNvSpPr>
            <a:spLocks noGrp="1"/>
          </p:cNvSpPr>
          <p:nvPr>
            <p:ph idx="1"/>
          </p:nvPr>
        </p:nvSpPr>
        <p:spPr/>
        <p:txBody>
          <a:bodyPr>
            <a:normAutofit fontScale="92500" lnSpcReduction="20000"/>
          </a:bodyPr>
          <a:lstStyle/>
          <a:p>
            <a:pPr algn="r" rtl="1"/>
            <a:r>
              <a:rPr lang="ar-SA" b="1" dirty="0" smtClean="0"/>
              <a:t> التدابير الوقائية التي تعين الوالدين أن يسلك أبناؤهم طريق الهداية والصلاح</a:t>
            </a:r>
          </a:p>
          <a:p>
            <a:pPr algn="r" rtl="1"/>
            <a:r>
              <a:rPr lang="ar-SA" dirty="0" smtClean="0"/>
              <a:t>-- الأذان في أذن المولود عند </a:t>
            </a:r>
            <a:r>
              <a:rPr lang="ar-SA" dirty="0" err="1" smtClean="0"/>
              <a:t>الولادة: </a:t>
            </a:r>
            <a:r>
              <a:rPr lang="ar-SA" dirty="0" smtClean="0"/>
              <a:t>&lt;فعن عبيد الله بن أبي رافع عن أبيه قال( رأيت رسول الله صلى الله عليه وسلم أذن في أذن الحسن بن علي حين ولدته فاطمة </a:t>
            </a:r>
            <a:r>
              <a:rPr lang="ar-SA" dirty="0" err="1" smtClean="0"/>
              <a:t>بالصلاة&gt;</a:t>
            </a:r>
            <a:endParaRPr lang="ar-SA" dirty="0" smtClean="0"/>
          </a:p>
          <a:p>
            <a:pPr algn="r" rtl="1"/>
            <a:r>
              <a:rPr lang="ar-SA" dirty="0" smtClean="0"/>
              <a:t> اختيار الاسم الحسن للمولود</a:t>
            </a:r>
          </a:p>
          <a:p>
            <a:pPr algn="r" rtl="1"/>
            <a:r>
              <a:rPr lang="ar-SA" dirty="0" smtClean="0"/>
              <a:t>- تحصين الأطفال وتعويذهم بالأذكار والرقية الشرعية, قال رسول الله صلى الله عليه وسلم إذا كان جنح الليل أو أمسيتم فكفوا صبيانكم فإن الشيطان ينتشر حينئذ</a:t>
            </a:r>
          </a:p>
          <a:p>
            <a:pPr algn="r" rtl="1"/>
            <a:endParaRPr lang="ar-SA" dirty="0" smtClean="0"/>
          </a:p>
          <a:p>
            <a:pPr algn="r" rtl="1"/>
            <a:endParaRPr lang="ar-SA" dirty="0" smtClean="0"/>
          </a:p>
          <a:p>
            <a:pPr algn="r" rtl="1"/>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endParaRPr lang="fr-FR"/>
          </a:p>
        </p:txBody>
      </p:sp>
      <p:sp>
        <p:nvSpPr>
          <p:cNvPr id="2" name="Espace réservé du contenu 1"/>
          <p:cNvSpPr>
            <a:spLocks noGrp="1"/>
          </p:cNvSpPr>
          <p:nvPr>
            <p:ph idx="1"/>
          </p:nvPr>
        </p:nvSpPr>
        <p:spPr/>
        <p:txBody>
          <a:bodyPr/>
          <a:lstStyle/>
          <a:p>
            <a:pPr algn="r" rtl="1"/>
            <a:endParaRPr lang="ar-SA" dirty="0" smtClean="0"/>
          </a:p>
          <a:p>
            <a:pPr algn="r" rtl="1"/>
            <a:r>
              <a:rPr lang="ar-SA" dirty="0" smtClean="0"/>
              <a:t>( مروا أبناءكم للصلاة لسبع واضربوهم عليها لعشر </a:t>
            </a:r>
          </a:p>
          <a:p>
            <a:pPr algn="r" rtl="1"/>
            <a:r>
              <a:rPr lang="ar-SA" dirty="0" smtClean="0"/>
              <a:t>ينبغي أن يغرسه الآباء في نفوس أبناءهم حب الله </a:t>
            </a:r>
            <a:r>
              <a:rPr lang="ar-SA" dirty="0" err="1" smtClean="0"/>
              <a:t>تعالى </a:t>
            </a:r>
            <a:r>
              <a:rPr lang="ar-SA" dirty="0" smtClean="0"/>
              <a:t>،حب الرسول صلى الله عليه وسلم و حب القرآن</a:t>
            </a:r>
          </a:p>
          <a:p>
            <a:pPr algn="r" rtl="1"/>
            <a:r>
              <a:rPr lang="ar-SA" dirty="0" smtClean="0"/>
              <a:t>  فبقدر ما تنمى عاطفة الحب عند الطفل بقدر ما يستقيم على طريق البر والإحسان </a:t>
            </a:r>
            <a:endParaRPr lang="fr-FR" dirty="0" smtClean="0"/>
          </a:p>
          <a:p>
            <a:pPr algn="r" rtl="1"/>
            <a:endParaRPr lang="fr-F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romenade">
  <a:themeElements>
    <a:clrScheme name="Promenad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Promenade">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Promenade">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873</TotalTime>
  <Words>354</Words>
  <Application>Microsoft Office PowerPoint</Application>
  <PresentationFormat>Affichage à l'écran (4:3)</PresentationFormat>
  <Paragraphs>68</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Promenade</vt:lpstr>
      <vt:lpstr>Diapositive 1</vt:lpstr>
      <vt:lpstr>البيوت السعيدة</vt:lpstr>
      <vt:lpstr> تعريف السعادة</vt:lpstr>
      <vt:lpstr>الركائز التي تقوم عليها البيوت السعيدة</vt:lpstr>
      <vt:lpstr>   الطرق الموصلة الى الحياة السعيدة </vt:lpstr>
      <vt:lpstr>Diapositive 6</vt:lpstr>
      <vt:lpstr>صلاح الأبناء من أعظم مطالب السعادة في الأسرة السعيدة </vt:lpstr>
      <vt:lpstr>Diapositive 8</vt:lpstr>
      <vt:lpstr>Diapositive 9</vt:lpstr>
      <vt:lpstr>Diapositive 10</vt:lpstr>
      <vt:lpstr> تكتمل السعادة</vt:lpstr>
      <vt:lpstr>Diapositive 12</vt:lpstr>
      <vt:lpstr>Diapositive 13</vt:lpstr>
      <vt:lpstr>هكذا كان يعامل الرسول صلى الله عليه وسلم زوجاته</vt:lpstr>
      <vt:lpstr>Diapositive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fatima</dc:creator>
  <cp:lastModifiedBy>fatima</cp:lastModifiedBy>
  <cp:revision>82</cp:revision>
  <dcterms:created xsi:type="dcterms:W3CDTF">2013-11-08T17:08:06Z</dcterms:created>
  <dcterms:modified xsi:type="dcterms:W3CDTF">2013-11-09T16:56:29Z</dcterms:modified>
</cp:coreProperties>
</file>