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1"/>
  </p:notesMasterIdLst>
  <p:sldIdLst>
    <p:sldId id="290" r:id="rId2"/>
    <p:sldId id="275" r:id="rId3"/>
    <p:sldId id="276" r:id="rId4"/>
    <p:sldId id="277" r:id="rId5"/>
    <p:sldId id="278" r:id="rId6"/>
    <p:sldId id="280" r:id="rId7"/>
    <p:sldId id="281" r:id="rId8"/>
    <p:sldId id="282" r:id="rId9"/>
    <p:sldId id="283" r:id="rId10"/>
    <p:sldId id="284" r:id="rId11"/>
    <p:sldId id="273" r:id="rId12"/>
    <p:sldId id="285" r:id="rId13"/>
    <p:sldId id="286" r:id="rId14"/>
    <p:sldId id="287" r:id="rId15"/>
    <p:sldId id="293" r:id="rId16"/>
    <p:sldId id="288" r:id="rId17"/>
    <p:sldId id="272" r:id="rId18"/>
    <p:sldId id="271" r:id="rId19"/>
    <p:sldId id="291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895D3-C48A-45D2-B11F-4CD8F2A77642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0B84-DFC9-4D57-9C49-0912AA5DBB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1E4EC7B-B1A7-4153-88FD-A965BB275E40}" type="datetimeFigureOut">
              <a:rPr lang="fr-FR" smtClean="0"/>
              <a:pPr/>
              <a:t>28/09/2013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10C28B-80F1-4A3C-9C85-C978880DB6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https://encrypted-tbn1.gstatic.com/images?q=tbn:ANd9GcQ0ROlgPtDleK8u1Gst9ZKgZ2YKXjMpErl6ejQO8fEqB5PHepNjF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فضائل العلم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ar-MA" dirty="0" smtClean="0"/>
              <a:t>قال الله تعالى :“ قل هل يستوي الذين يعلمون </a:t>
            </a:r>
          </a:p>
          <a:p>
            <a:pPr marL="514350" indent="-514350" algn="ctr" rtl="1">
              <a:buNone/>
            </a:pPr>
            <a:r>
              <a:rPr lang="ar-MA" dirty="0" smtClean="0"/>
              <a:t> والذين لا يعلمون ”</a:t>
            </a:r>
          </a:p>
          <a:p>
            <a:pPr marL="514350" indent="-514350" algn="ctr" rtl="1">
              <a:buNone/>
            </a:pPr>
            <a:r>
              <a:rPr lang="ar-MA" dirty="0" smtClean="0"/>
              <a:t>قال رسول الله صلى الله عليه وسلم :“ فضل العالم على العابد كفضلي على أدناكم. ”</a:t>
            </a:r>
          </a:p>
          <a:p>
            <a:pPr marL="514350" indent="-514350" algn="ctr" rtl="1">
              <a:buNone/>
            </a:pPr>
            <a:r>
              <a:rPr lang="ar-MA" dirty="0" smtClean="0"/>
              <a:t>قال رسول الله صلى الله عليه وسلم:“ فضل العالم على</a:t>
            </a:r>
          </a:p>
          <a:p>
            <a:pPr marL="514350" indent="-514350" algn="ctr" rtl="1">
              <a:buNone/>
            </a:pPr>
            <a:r>
              <a:rPr lang="ar-MA" dirty="0" smtClean="0"/>
              <a:t>العابد، كفضل القمر على سائر الكواكب</a:t>
            </a:r>
            <a:r>
              <a:rPr lang="ar-MA" dirty="0"/>
              <a:t> </a:t>
            </a:r>
            <a:r>
              <a:rPr lang="ar-MA" dirty="0" smtClean="0"/>
              <a:t>”</a:t>
            </a:r>
          </a:p>
          <a:p>
            <a:pPr marL="514350" indent="-514350" algn="ctr" rtl="1">
              <a:buNone/>
            </a:pPr>
            <a:r>
              <a:rPr lang="ar-MA" dirty="0" smtClean="0"/>
              <a:t>قصة العلم والعابد</a:t>
            </a:r>
          </a:p>
        </p:txBody>
      </p:sp>
      <p:pic>
        <p:nvPicPr>
          <p:cNvPr id="4" name="Picture 10" descr="https://encrypted-tbn2.gstatic.com/images?q=tbn:ANd9GcTL-83BO4NY1NZFQHKZTizDi44rTa9A70AlxgRb8YnJbHTAJ9J4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4" descr="https://encrypted-tbn1.gstatic.com/images?q=tbn:ANd9GcR7JHbQRt_npMrI7l_pbzl--OqmAB5CMOc9NLpr7xjP3E5OeHr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86299"/>
            <a:ext cx="2428860" cy="2171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فضائل العلم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r" rtl="1">
              <a:buNone/>
            </a:pPr>
            <a:r>
              <a:rPr lang="ar-MA" dirty="0" smtClean="0"/>
              <a:t> 1.الرفعة في الدنيا </a:t>
            </a:r>
            <a:r>
              <a:rPr lang="ar-MA" dirty="0" err="1" smtClean="0"/>
              <a:t>و</a:t>
            </a:r>
            <a:r>
              <a:rPr lang="ar-MA" dirty="0" smtClean="0"/>
              <a:t> الآخرة</a:t>
            </a:r>
          </a:p>
          <a:p>
            <a:pPr marL="514350" indent="-514350" algn="r" rtl="1">
              <a:buNone/>
            </a:pPr>
            <a:endParaRPr lang="ar-MA" dirty="0" smtClean="0"/>
          </a:p>
          <a:p>
            <a:pPr marL="514350" indent="-514350" algn="r" rtl="1">
              <a:buNone/>
            </a:pPr>
            <a:r>
              <a:rPr lang="ar-MA" dirty="0" smtClean="0"/>
              <a:t>قال الله تعالى:“ يرفع الله الذين آمنوا منكم </a:t>
            </a:r>
            <a:r>
              <a:rPr lang="ar-MA" dirty="0" err="1" smtClean="0"/>
              <a:t>و</a:t>
            </a:r>
            <a:r>
              <a:rPr lang="ar-MA" dirty="0" smtClean="0"/>
              <a:t> الذين </a:t>
            </a:r>
            <a:r>
              <a:rPr lang="ar-MA" dirty="0" err="1" smtClean="0"/>
              <a:t>اوتوا</a:t>
            </a:r>
            <a:endParaRPr lang="ar-MA" dirty="0" smtClean="0"/>
          </a:p>
          <a:p>
            <a:pPr marL="514350" indent="-514350" algn="r" rtl="1">
              <a:buNone/>
            </a:pPr>
            <a:r>
              <a:rPr lang="ar-MA" dirty="0" smtClean="0"/>
              <a:t>العلم درجات ” المجادلة</a:t>
            </a:r>
          </a:p>
          <a:p>
            <a:pPr marL="514350" indent="-514350" algn="r" rtl="1">
              <a:buNone/>
            </a:pPr>
            <a:endParaRPr lang="ar-MA" dirty="0" smtClean="0"/>
          </a:p>
          <a:p>
            <a:pPr marL="514350" indent="-514350" algn="r" rtl="1">
              <a:buNone/>
            </a:pPr>
            <a:r>
              <a:rPr lang="ar-MA" dirty="0" smtClean="0"/>
              <a:t>2.الشهادة على وحدانية الله</a:t>
            </a:r>
          </a:p>
          <a:p>
            <a:pPr marL="514350" indent="-514350" algn="r" rtl="1">
              <a:buNone/>
            </a:pPr>
            <a:endParaRPr lang="ar-MA" dirty="0" smtClean="0"/>
          </a:p>
          <a:p>
            <a:pPr marL="514350" indent="-514350" algn="r" rtl="1">
              <a:buNone/>
            </a:pPr>
            <a:r>
              <a:rPr lang="ar-MA" dirty="0" smtClean="0"/>
              <a:t>قال الله عز وجل :“شهد الله أنه لا إله إلا هو، والملائكة،</a:t>
            </a:r>
          </a:p>
          <a:p>
            <a:pPr marL="514350" indent="-514350" algn="r" rtl="1">
              <a:buNone/>
            </a:pPr>
            <a:r>
              <a:rPr lang="ar-MA" dirty="0" smtClean="0"/>
              <a:t>وألوا العلم قائما بالقسط ” آل عمران</a:t>
            </a:r>
            <a:endParaRPr lang="fr-FR" dirty="0"/>
          </a:p>
        </p:txBody>
      </p:sp>
      <p:pic>
        <p:nvPicPr>
          <p:cNvPr id="4" name="Picture 2" descr="https://encrypted-tbn1.gstatic.com/images?q=tbn:ANd9GcSOqjD2HnuG8dqFWPB0_WaXFVzRuy_CuG1S9Nu2j59rEZ4RLE0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43174" cy="197983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24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فضائل العلم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MA" dirty="0" smtClean="0"/>
              <a:t> 3 ميرا </a:t>
            </a:r>
            <a:r>
              <a:rPr lang="ar-MA" dirty="0" err="1" smtClean="0"/>
              <a:t>ث</a:t>
            </a:r>
            <a:r>
              <a:rPr lang="ar-MA" dirty="0" smtClean="0"/>
              <a:t> الأنبياء</a:t>
            </a:r>
          </a:p>
          <a:p>
            <a:pPr algn="r" rtl="1">
              <a:buNone/>
            </a:pPr>
            <a:endParaRPr lang="ar-MA" dirty="0" smtClean="0"/>
          </a:p>
          <a:p>
            <a:pPr algn="r" rtl="1">
              <a:buNone/>
            </a:pPr>
            <a:r>
              <a:rPr lang="ar-MA" dirty="0" smtClean="0"/>
              <a:t>قال رسول الله صلى الله عليه وسلم :“ إن العلماء لم يورثوا دينارا </a:t>
            </a:r>
            <a:r>
              <a:rPr lang="ar-MA" dirty="0" err="1" smtClean="0"/>
              <a:t>و</a:t>
            </a:r>
            <a:r>
              <a:rPr lang="ar-MA" dirty="0" smtClean="0"/>
              <a:t> لا درهما،إنما ورثو العلم ، فمن أخد </a:t>
            </a:r>
            <a:r>
              <a:rPr lang="ar-MA" dirty="0" err="1" smtClean="0"/>
              <a:t>به</a:t>
            </a:r>
            <a:r>
              <a:rPr lang="ar-MA" dirty="0" smtClean="0"/>
              <a:t> أخد بحظ وافر. ”</a:t>
            </a:r>
          </a:p>
          <a:p>
            <a:pPr algn="r" rtl="1">
              <a:buNone/>
            </a:pPr>
            <a:r>
              <a:rPr lang="ar-MA" dirty="0" smtClean="0"/>
              <a:t>   </a:t>
            </a:r>
          </a:p>
          <a:p>
            <a:pPr algn="r" rtl="1">
              <a:buNone/>
            </a:pPr>
            <a:r>
              <a:rPr lang="ar-MA" dirty="0" smtClean="0"/>
              <a:t> 4 خشية الله تعالى</a:t>
            </a:r>
          </a:p>
          <a:p>
            <a:pPr algn="r" rtl="1">
              <a:buNone/>
            </a:pPr>
            <a:r>
              <a:rPr lang="ar-MA" dirty="0" smtClean="0"/>
              <a:t> </a:t>
            </a:r>
          </a:p>
          <a:p>
            <a:pPr algn="r" rtl="1">
              <a:buNone/>
            </a:pPr>
            <a:r>
              <a:rPr lang="ar-MA" dirty="0" smtClean="0"/>
              <a:t>قال الله تعالى :“ إنما يخشى الله من عباده العلماء ”</a:t>
            </a:r>
            <a:endParaRPr lang="fr-FR" dirty="0"/>
          </a:p>
        </p:txBody>
      </p:sp>
      <p:pic>
        <p:nvPicPr>
          <p:cNvPr id="4" name="Picture 4" descr="https://encrypted-tbn0.gstatic.com/images?q=tbn:ANd9GcSgjHxLABHLF1_Msf_5999WXEu-Qy5Tr6IUdouGWXEu_lrbNA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357422" cy="1765219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فضائل العلم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2143116"/>
            <a:ext cx="8229600" cy="4525963"/>
          </a:xfrm>
        </p:spPr>
        <p:txBody>
          <a:bodyPr/>
          <a:lstStyle/>
          <a:p>
            <a:pPr algn="r" rtl="1">
              <a:buNone/>
            </a:pPr>
            <a:r>
              <a:rPr lang="ar-MA" dirty="0" smtClean="0"/>
              <a:t>5. الطريق إلى الحنة</a:t>
            </a:r>
          </a:p>
          <a:p>
            <a:pPr algn="r" rtl="1">
              <a:buNone/>
            </a:pPr>
            <a:endParaRPr lang="ar-MA" dirty="0" smtClean="0"/>
          </a:p>
          <a:p>
            <a:pPr algn="r" rtl="1">
              <a:buNone/>
            </a:pPr>
            <a:r>
              <a:rPr lang="ar-MA" dirty="0" smtClean="0"/>
              <a:t>قال رسول الله صلى الله عليه وسلم :“ من سلك طريقا يبتغي فيه</a:t>
            </a:r>
          </a:p>
          <a:p>
            <a:pPr algn="r" rtl="1">
              <a:buNone/>
            </a:pPr>
            <a:r>
              <a:rPr lang="ar-MA" dirty="0" smtClean="0"/>
              <a:t>علما،سلك الله له طريقا إلى الجنة ،وإن الملائكة لتضع أجنحتها</a:t>
            </a:r>
          </a:p>
          <a:p>
            <a:pPr algn="r" rtl="1">
              <a:buNone/>
            </a:pPr>
            <a:r>
              <a:rPr lang="ar-MA" dirty="0" smtClean="0"/>
              <a:t>رضا لطالب العلم،وإن العالم ليستغفر له من في السموات ومن</a:t>
            </a:r>
          </a:p>
          <a:p>
            <a:pPr algn="r" rtl="1">
              <a:buNone/>
            </a:pPr>
            <a:r>
              <a:rPr lang="ar-MA" dirty="0" smtClean="0"/>
              <a:t>في الأرض، حتى الحيتان في البحر.. ”</a:t>
            </a:r>
            <a:endParaRPr lang="fr-FR" dirty="0"/>
          </a:p>
        </p:txBody>
      </p:sp>
      <p:pic>
        <p:nvPicPr>
          <p:cNvPr id="4" name="Picture 6" descr="https://encrypted-tbn0.gstatic.com/images?q=tbn:ANd9GcTida1K1DtG1wzN2ibzWBxoAP8RWTwdm_qpi1vc7TQdJYtfOP8Mh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28926" cy="1865758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 </a:t>
            </a:r>
            <a:r>
              <a:rPr lang="ar-MA" dirty="0" err="1" smtClean="0"/>
              <a:t>نشرالعلم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200024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MA" dirty="0" smtClean="0"/>
              <a:t>قال الله تعالى:“ فلولا نفر من كل فرقة منهم طائفة ليتفقهوا</a:t>
            </a:r>
          </a:p>
          <a:p>
            <a:pPr algn="ctr">
              <a:buNone/>
            </a:pPr>
            <a:r>
              <a:rPr lang="ar-MA" dirty="0" smtClean="0"/>
              <a:t>في الدين وليندروا قومهم إذا رجعوا إليهم لعلهم يحذرون ”</a:t>
            </a:r>
          </a:p>
          <a:p>
            <a:pPr algn="ctr">
              <a:buNone/>
            </a:pPr>
            <a:r>
              <a:rPr lang="ar-MA" dirty="0" smtClean="0"/>
              <a:t>التوبة</a:t>
            </a:r>
          </a:p>
          <a:p>
            <a:pPr algn="ctr">
              <a:buNone/>
            </a:pPr>
            <a:r>
              <a:rPr lang="ar-MA" dirty="0" smtClean="0"/>
              <a:t>قال رسول الله صلى الله عليه وسلم :“ أفضل الصدقة</a:t>
            </a:r>
          </a:p>
          <a:p>
            <a:pPr algn="ctr" rtl="1">
              <a:buNone/>
            </a:pPr>
            <a:r>
              <a:rPr lang="ar-MA" dirty="0" smtClean="0"/>
              <a:t>أن يتعلم المرء المسلم علما ثم يعلمه أخاه المسلم ”</a:t>
            </a:r>
          </a:p>
          <a:p>
            <a:pPr algn="ctr" rtl="1">
              <a:buNone/>
            </a:pPr>
            <a:endParaRPr lang="ar-MA" dirty="0" smtClean="0"/>
          </a:p>
          <a:p>
            <a:pPr algn="ctr">
              <a:buNone/>
            </a:pPr>
            <a:r>
              <a:rPr lang="ar-MA" dirty="0" smtClean="0"/>
              <a:t>وقال أيضا:“ لئن يهدي الله بك رجل واحد ،</a:t>
            </a:r>
          </a:p>
          <a:p>
            <a:pPr algn="ctr">
              <a:buNone/>
            </a:pPr>
            <a:r>
              <a:rPr lang="ar-MA" dirty="0" smtClean="0"/>
              <a:t>خير </a:t>
            </a:r>
            <a:r>
              <a:rPr lang="ar-MA" dirty="0" err="1" smtClean="0"/>
              <a:t>لك</a:t>
            </a:r>
            <a:r>
              <a:rPr lang="ar-MA" dirty="0" smtClean="0"/>
              <a:t> من حمر النعم ”</a:t>
            </a:r>
          </a:p>
          <a:p>
            <a:endParaRPr lang="ar-MA" dirty="0" smtClean="0"/>
          </a:p>
        </p:txBody>
      </p:sp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14" descr="https://encrypted-tbn1.gstatic.com/images?q=tbn:ANd9GcR7JHbQRt_npMrI7l_pbzl--OqmAB5CMOc9NLpr7xjP3E5OeHr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3000364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ar-MA" dirty="0" smtClean="0"/>
              <a:t>من أحسن ما قيل في فضل العلم والعلماء من الأشعار:</a:t>
            </a:r>
            <a:br>
              <a:rPr lang="ar-MA" dirty="0" smtClean="0"/>
            </a:br>
            <a:r>
              <a:rPr lang="ar-MA" dirty="0" smtClean="0"/>
              <a:t/>
            </a:r>
            <a:br>
              <a:rPr lang="ar-MA" dirty="0" smtClean="0"/>
            </a:br>
            <a:r>
              <a:rPr lang="fr-FR" dirty="0" smtClean="0"/>
              <a:t>                                                  </a:t>
            </a:r>
            <a:r>
              <a:rPr lang="ar-MA" dirty="0" smtClean="0"/>
              <a:t>ما الفخر إلا لأهل العلم إنهم</a:t>
            </a:r>
            <a:br>
              <a:rPr lang="ar-MA" dirty="0" smtClean="0"/>
            </a:br>
            <a:r>
              <a:rPr lang="ar-MA" dirty="0" smtClean="0"/>
              <a:t/>
            </a:r>
            <a:br>
              <a:rPr lang="ar-MA" dirty="0" smtClean="0"/>
            </a:br>
            <a:r>
              <a:rPr lang="ar-MA" dirty="0" smtClean="0"/>
              <a:t>على الهدى لمن استهدى أدلاء</a:t>
            </a:r>
            <a:br>
              <a:rPr lang="ar-MA" dirty="0" smtClean="0"/>
            </a:br>
            <a:r>
              <a:rPr lang="ar-MA" dirty="0" smtClean="0"/>
              <a:t/>
            </a:r>
            <a:br>
              <a:rPr lang="ar-MA" dirty="0" smtClean="0"/>
            </a:br>
            <a:r>
              <a:rPr lang="fr-FR" dirty="0" smtClean="0"/>
              <a:t>                                                  </a:t>
            </a:r>
            <a:r>
              <a:rPr lang="ar-MA" dirty="0" smtClean="0"/>
              <a:t>وقدر كل </a:t>
            </a:r>
            <a:r>
              <a:rPr lang="ar-MA" dirty="0" err="1" smtClean="0"/>
              <a:t>امرء</a:t>
            </a:r>
            <a:r>
              <a:rPr lang="ar-MA" dirty="0" smtClean="0"/>
              <a:t> ما كان يحسنه</a:t>
            </a:r>
            <a:br>
              <a:rPr lang="ar-MA" dirty="0" smtClean="0"/>
            </a:br>
            <a:r>
              <a:rPr lang="ar-MA" dirty="0" smtClean="0"/>
              <a:t/>
            </a:r>
            <a:br>
              <a:rPr lang="ar-MA" dirty="0" smtClean="0"/>
            </a:br>
            <a:r>
              <a:rPr lang="ar-MA" dirty="0" smtClean="0"/>
              <a:t>والجاهلون لأهل العلم أعداء</a:t>
            </a:r>
            <a:br>
              <a:rPr lang="ar-MA" dirty="0" smtClean="0"/>
            </a:br>
            <a:r>
              <a:rPr lang="ar-MA" dirty="0" smtClean="0"/>
              <a:t/>
            </a:r>
            <a:br>
              <a:rPr lang="ar-MA" dirty="0" smtClean="0"/>
            </a:br>
            <a:r>
              <a:rPr lang="fr-FR" dirty="0" smtClean="0"/>
              <a:t>                                                        </a:t>
            </a:r>
            <a:r>
              <a:rPr lang="ar-MA" dirty="0" smtClean="0"/>
              <a:t>ففز بعلم تعش حيا </a:t>
            </a:r>
            <a:r>
              <a:rPr lang="ar-MA" dirty="0" err="1" smtClean="0"/>
              <a:t>به</a:t>
            </a:r>
            <a:r>
              <a:rPr lang="ar-MA" dirty="0" smtClean="0"/>
              <a:t> أبدا</a:t>
            </a:r>
            <a:br>
              <a:rPr lang="ar-MA" dirty="0" smtClean="0"/>
            </a:br>
            <a:r>
              <a:rPr lang="ar-MA" dirty="0" smtClean="0"/>
              <a:t/>
            </a:r>
            <a:br>
              <a:rPr lang="ar-MA" dirty="0" smtClean="0"/>
            </a:br>
            <a:r>
              <a:rPr lang="ar-MA" dirty="0" smtClean="0"/>
              <a:t>الناس موتى وأهل العلم أحياء.</a:t>
            </a:r>
            <a:endParaRPr lang="fr-FR" dirty="0"/>
          </a:p>
        </p:txBody>
      </p:sp>
      <p:pic>
        <p:nvPicPr>
          <p:cNvPr id="4" name="Picture 4" descr="logosira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https://encrypted-tbn2.gstatic.com/images?q=tbn:ANd9GcRizoAZXkn1CyS_keYBG8uzOziWb3W-fTqER9DtFCvFA36pH0dsv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838450" cy="1428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حكمة </a:t>
            </a:r>
            <a:endParaRPr lang="fr-FR" dirty="0"/>
          </a:p>
        </p:txBody>
      </p:sp>
      <p:pic>
        <p:nvPicPr>
          <p:cNvPr id="4" name="Picture 10" descr="https://encrypted-tbn2.gstatic.com/images?q=tbn:ANd9GcQSMj3CCtl_zrzaUwts-zwV2hyzSQsEQNI_W-wmkiUb66eq1Dir8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  <p:pic>
        <p:nvPicPr>
          <p:cNvPr id="5" name="Picture 2" descr="https://encrypted-tbn2.gstatic.com/images?q=tbn:ANd9GcRizoAZXkn1CyS_keYBG8uzOziWb3W-fTqER9DtFCvFA36pH0dsv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838450" cy="1785902"/>
          </a:xfrm>
          <a:prstGeom prst="rect">
            <a:avLst/>
          </a:prstGeom>
          <a:noFill/>
        </p:spPr>
      </p:pic>
      <p:pic>
        <p:nvPicPr>
          <p:cNvPr id="6" name="Picture 4" descr="logosiraj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هدية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ar-MA" b="1" dirty="0" smtClean="0"/>
              <a:t/>
            </a:r>
            <a:br>
              <a:rPr lang="ar-MA" b="1" dirty="0" smtClean="0"/>
            </a:br>
            <a:r>
              <a:rPr lang="ar-MA" b="1" dirty="0" smtClean="0"/>
              <a:t>1- </a:t>
            </a:r>
            <a:r>
              <a:rPr lang="ar-MA" sz="3400" b="1" dirty="0" smtClean="0"/>
              <a:t>ابدأ يومك بالأذكار، واحرص على الصلاة في وقتها حتى يبارك الله يومك، 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2- كن واثقًا من نفسك وتوكل على الله أثناء المذاكرة.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3- ضع بين عينيك الطموح والتخطيط للمستقبل وقل: أنا قادر على أن أتفوق.. أنا أستحق الامتياز،.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4-  تعلم كل يوم شيء جديد فهذا يرفع من مستواك  في الدنيا </a:t>
            </a:r>
            <a:r>
              <a:rPr lang="ar-MA" sz="3400" b="1" dirty="0" err="1" smtClean="0"/>
              <a:t>و</a:t>
            </a:r>
            <a:r>
              <a:rPr lang="ar-MA" sz="3400" b="1" dirty="0" smtClean="0"/>
              <a:t> الآخرة.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5- اسأل المدرس وزملاءك المتفوقين داخل </a:t>
            </a:r>
            <a:r>
              <a:rPr lang="ar-MA" sz="3400" b="1" dirty="0" err="1" smtClean="0"/>
              <a:t>و</a:t>
            </a:r>
            <a:r>
              <a:rPr lang="ar-MA" sz="3400" b="1" dirty="0" smtClean="0"/>
              <a:t> خارج الفصل، ولا تخجل من الاستفسار؛ فالسؤال نصف العلم.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6- ابدأ بالمذاكرة مبكرًا ولا تتعود على السهر؛ لأنه يضعف الذاكرة، ويشتت الذهن.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7- صاحب الأخيار المتميزين فإن الصاحب ساحب.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8- هيئ لنفسك جوًّا مناسبًا للدراسة أفضل وقت هو بعد صلاة الفجر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9- المذاكرة اليومية تساعدك للاستعداد الجيد وتحقيق النتيجة المرجوة، فاحرص عليها كل يوم، 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10- كون جدولاً للمذاكرة.. وقسم وقت المذاكرة من الأصعب ثم الأسهل فالأسهل. </a:t>
            </a:r>
            <a:br>
              <a:rPr lang="ar-MA" sz="3400" b="1" dirty="0" smtClean="0"/>
            </a:br>
            <a:r>
              <a:rPr lang="ar-MA" sz="3400" b="1" dirty="0" smtClean="0"/>
              <a:t/>
            </a:r>
            <a:br>
              <a:rPr lang="ar-MA" sz="3400" b="1" dirty="0" smtClean="0"/>
            </a:br>
            <a:r>
              <a:rPr lang="ar-MA" sz="3400" b="1" dirty="0" smtClean="0"/>
              <a:t>11- نظم ساعات النوم.. فالطالب يحتاج إلى (7- 8) ساعات يوميًّا ليستعيد نشاطه وحيويته لليوم التالي.</a:t>
            </a:r>
            <a:endParaRPr lang="fr-FR" sz="3400" dirty="0"/>
          </a:p>
        </p:txBody>
      </p:sp>
      <p:pic>
        <p:nvPicPr>
          <p:cNvPr id="4" name="Picture 2" descr="http://www.ar-tr.com/vb/uploaded/11720_0123325544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14710" cy="1571612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/>
          </a:bodyPr>
          <a:lstStyle/>
          <a:p>
            <a:r>
              <a:rPr lang="ar-MA" sz="4400" dirty="0" smtClean="0">
                <a:solidFill>
                  <a:srgbClr val="FF0000"/>
                </a:solidFill>
              </a:rPr>
              <a:t>وفقنا وإياكم الله في الدنيا والآخرة لما يحبه ويرضاه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2000240"/>
            <a:ext cx="8503920" cy="5598982"/>
          </a:xfrm>
        </p:spPr>
        <p:txBody>
          <a:bodyPr/>
          <a:lstStyle/>
          <a:p>
            <a:r>
              <a:rPr lang="ar-MA" dirty="0" smtClean="0"/>
              <a:t> </a:t>
            </a:r>
          </a:p>
          <a:p>
            <a:endParaRPr lang="ar-MA" dirty="0" smtClean="0"/>
          </a:p>
          <a:p>
            <a:r>
              <a:rPr lang="ar-MA" dirty="0" smtClean="0"/>
              <a:t>.</a:t>
            </a:r>
          </a:p>
          <a:p>
            <a:endParaRPr lang="fr-FR" dirty="0"/>
          </a:p>
        </p:txBody>
      </p:sp>
      <p:pic>
        <p:nvPicPr>
          <p:cNvPr id="6" name="Picture 12" descr="https://encrypted-tbn1.gstatic.com/images?q=tbn:ANd9GcTV793X0cxIuBbd5-HoMe6aLNPWSCe3L1f1oYXTZOuZz_vtKyh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571501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4" descr="https://encrypted-tbn3.gstatic.com/images?q=tbn:ANd9GcS9oBUH69_2qVtzXR-eYdIx2Y9iMGR8hOextXrjsBcwNbFOr3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18" descr="https://encrypted-tbn3.gstatic.com/images?q=tbn:ANd9GcSquVz1ftP8TdcKevdq03d8u3FqPY5MBvcEHAjfoZVVEZhlz994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العلم والعقل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7901014" cy="4483113"/>
          </a:xfrm>
        </p:spPr>
        <p:txBody>
          <a:bodyPr>
            <a:normAutofit/>
          </a:bodyPr>
          <a:lstStyle/>
          <a:p>
            <a:pPr algn="r" rtl="1"/>
            <a:r>
              <a:rPr lang="ar-MA" sz="4000" dirty="0" smtClean="0"/>
              <a:t>خلق الإنسان</a:t>
            </a:r>
          </a:p>
          <a:p>
            <a:pPr algn="r" rtl="1"/>
            <a:r>
              <a:rPr lang="ar-MA" sz="4000" dirty="0" smtClean="0"/>
              <a:t>حكم طلب العلم</a:t>
            </a:r>
          </a:p>
          <a:p>
            <a:pPr algn="r" rtl="1"/>
            <a:r>
              <a:rPr lang="ar-MA" sz="4000" dirty="0" smtClean="0"/>
              <a:t>فضل العلم</a:t>
            </a:r>
          </a:p>
          <a:p>
            <a:pPr algn="r" rtl="1"/>
            <a:r>
              <a:rPr lang="ar-MA" sz="4000" dirty="0" smtClean="0"/>
              <a:t>نشر العلم</a:t>
            </a:r>
            <a:endParaRPr lang="fr-FR" sz="4000" dirty="0"/>
          </a:p>
        </p:txBody>
      </p:sp>
      <p:pic>
        <p:nvPicPr>
          <p:cNvPr id="4" name="Picture 8" descr="https://encrypted-tbn0.gstatic.com/images?q=tbn:ANd9GcRSYAp7J78wibzfyFQC9TC174g3yzn4B5E-51lyn7t1gxl7f9-9l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57450" cy="1857376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AutoShape 2" descr="data:image/jpeg;base64,/9j/4AAQSkZJRgABAQAAAQABAAD/2wCEAAkGBxQSEhUUEhQUFhQVGBgWFxcXFxcXFRYYFBUYFxQXGhgYHCggGBolHBQUITEiJSkrLi4uFx8zODMsNygtLisBCgoKDg0OGxAQGywkICQsLCwsLCwsLCwsLCwsLCwsLCwsLCwsLCwsLCwsLCwsLCwsLCwsLCwsLCwsLCwsLDcsN//AABEIAOQA3QMBIgACEQEDEQH/xAAcAAACAwEBAQEAAAAAAAAAAAADBAECBQAGBwj/xAA/EAABAwIDBQYFAgMHBAMAAAABAAIRAyEEMUEFElFhcSKBkaGx8AYTMsHRQuFSYvEHFDNygqKyI0PC0hUXkv/EABkBAAMBAQEAAAAAAAAAAAAAAAECAwQABf/EACQRAAICAgICAwEBAQEAAAAAAAABAhEDIRIxQVETIjJxBEIz/9oADAMBAAIRAxEAPwDxjmGLuIOnn770qSd4H3OvoCmardTclLMbMzpE8+B9fBedHo9iRpUMvPpBj7oLyNdL+X7DwRaDuzJOhHoB90vUOc2ve3BSXbKN2kQXkj6ba8QhUiA6BkRPn/VHe50R4BLMbMGNfXMeKpF6Ykrs0KTIb795FBJP27/cpoO7N75f7bSgMbl7uo80rKMG9hAneO9w879YS1MdudI8OXqmn0fHigikdePne/kqwkmiUlY9Tb2ff6hf0S7zrwnx9+qZaTuzxiOZkmPTxSnuPfckRVvoh7rSW21KHQsSOVvDP0TDy4/jIIbcPBBB0ju0TLJGqZN3djRpw33mbJdxOmZMdPdkzUqdnx7pS4+2fXVLF2h2VrNI/USdRmEvQ+o8/f4RqlPgqU25Ee+P3VFJUTl2Pmzc8reh16lKvdF+gHoffJGNcx74AflLB0e/BSU0UbOqut2mwDaVGGvI4H7/ANV2IqmJNxkeQOcKuHs6fdjn5Kqf1Ev7D1Roge9Z/KBJtGZvOvv8I2Jd2Rxy6XFvIpWpViR3dwU09DyJrCMnE8R+OiFhMyDqc+v2lUc7hopovAI0VbVUT82aT/pHh4S0JfeFydbo9Z3Ztz8C7MeSUcRrPDL3ySRRR9nNYeU6DXL+qsxkoe/Pan3Kcptn1S5W0KqZWkzNUq2go9JsA8ZHohbskWsCT4BseqRd3YzWgTSdZjirCmBojimdbDgrtYlnlBQEBR8yDCa3UF7IvGQ9VKLt7CSAqPZ79+7LjVGtl0SfRPFNOzgjBLbe+KoKV0ak2BCs/JK8j8BAllkGo8NzICWxWGrG+/bgICzK+yy79R7+sK0MUWtsnJyXSNCttmk207x5KWYrfNhcienJZlPY8Xcfcq1bEfLmMzA6WBPmVojigvyTuf8A0bTWGMwoc9rcyB3rEFGq5oc18A6XSlXAVNTPvmk+GLe5DNzq1E3n4+nBO9IEZc8kszarDxzhK4ej2N1wvre5vaNLJU7Od6eapHDj6Jyll9HoiB4qrWQPensLKw3/AEwZffrl1SuN2gXWBMeq5YX+QvMkrZuYjEtbZzhCFhqoqA7l4XmnOnNb+xnxTPM+lvsUZYFBWJjzc5UOG1rKrm28fIqwE2UliizQug7LgXiL/fzhC+aAT70n7o1VsN7gf9tiopdkuMC7jwybYIxugyi30RXwjg3T3xRKTzZWaD/DHfcqAI99F0naoKS8DVN8ovRK0deoTLFimq6GO3VRwRlRwSHFWhXUBc4IHFHsB0XNCkuUgonFS1W0XEqC5ccTUpE0ZJFgPMwspzbg2JyhaHyyaekDmkWdl2UrREYRxb+yIN724LHxOS1MSLkxCysSRFltwmfL0ev+Hb0G9gutfxgeqPiaJMO3S1hMcTNj6pT4dqO+Q0AwII80255bZxsMhM3PFYcn7f8AS8H9UefxIi+k2SGJeYzMfhOYl0kjSUjisgtuPwRm9CJKhSVAWxHmS7IW3sEdl3X7LFW78PjsO6qP+h1jLf5/2aIb2p09JVtFMKbLGptnoL0FqZt6N9ErXebaGJPenBYiP4R6BLNp70nLTwTx7DLouxx9jgiNdOfv3CG+i6Ne7PP+qjDMJMe/dkGlV2LbumPUIAPd90amQUFmFdukcwgklh1n85LM4KXTHNELi1UovkSrrO9M4C8KAUYhDqBccVKglVJUB0InElVJUF6glE4ph9lOqNJa4RfkeixqmFcHls3C26DiCDBIGl7+CyxVHznS0NJvcnVbo3RGUt0ZmJw7hn7hZ1Ri1NqVAHEAAxqDZZRN1qxXVkMkj02w3VRSG5MEExnqV2JxNS+82Cb3CZ+F8SWNp3hpBnW0lN7Wrh5Pb3h0WWa+z0XjLR5SvUdJiPuk6j3HNaGIfc37kjUfJWrH/COT+i5KhO4TCh4NnSOCBUpAcfBVUl0QeJ9gVs7FxjGNIcYMysdS1hOSGSCnGmLBuErR6Wvtam0WO90RcHifmCRa684cE4Rlda+wWkNcDx+yzZMUIQtGrFllKdM2KhjL+Eel0JhAmWojjPl5f0KE43t74KcXaNMtljTAFyZ0jS+a0cE2BOqzXNHGSc/H901g61oOYUsyfDR39HWVCffApfFZXzB+yI0oTqV739FFNXYxOCmLpkOhB+Yuc5Tk7dnBd5CqlU31RzkKOOLkNxXOKpKdIB28uD0NxVA9MkcaGzttClI3db5X4W71jbWxwqVS8aiIgLWwdDeaTugxJNhkkcVghEw3OLZq8JxWgOF7MnE4oFkQJ4wslxutnEYdomwzWbWYIyWzE14M+WGj0vwrVp/LAqAGJ1gi5Te0HUmucae8GkcQYKyfh7CNdTkkgyZhHxWEAjdcSDqQs02ubVlYQuKZk4imCSTMpB4grSrUM7rNq0Y1WnGyOWNdDmyHG8IOOPaU7MaSTn3KmMEHXvTV9hFL6ipWvsugCye/8LIK9FshrTTG7vT+q1vFNldRJ4tyM/EPdvOAOVoGR0nyR6OO+W06kmw7vRM4zCB1xH5S9LZQtORv71SfWUaZVxmnoLsyu+o4ud9I4ZLU3wLkZqxw+43daByAyIJy65IJHU6KL3tI0wTjpslrI1AJ06eyrUjfuI5zoly/X3mjgX6379fRLJBjTGqb/JX+bKWpmxPT0VmuWSUEmMGDlLighysXKdHBAh1DClpQqgRRxVz1UPUuQHJ0gBnvQ5VC5V3kyQpp7NaS0xIF5IQcRSDXX6kDMJFmJLDmQDzhDxOKd/Eb3z/ZP8T7G5qgeNiTGSyq7rIuIxBOpPekXFbcUKM+XIqPU/C7yKdgMzn1TeMc4jdd1uIWFsDH/LkEAt5z9lpYrawf+m+cyY6ZLNkxS5tlceRcUhCvaQs7ElNYivmfus6pWlaMUGSzTSNLYNEvcQ3PrCJtTCkGCwzxlV2Bi2skObPAjMKNpYtjnGGnxXPl8lAjXAyXNhNYCqRIBMHQEpaoRwTexS35rd/dINjvZK8vyZa+2hylWIAh08RqPFO06vOSMxGhNlTa1Fsy1ltIEC3XNBw8EAtk8eIsfJZ7TVmuLa0bFQSA42EDjcxI9Eu2qQSBfKY6Si1fpFv0j/jmpY7dLjqXHwFgpq0XcXIriMLDbOFuHRQw5dEcTrux1ug1XbtkHK0HS2iWMseo9CucYz9yhtqmDaxhS9+8RKm0mdouCp+ahu5LlFoAcVFRz0IqpQ4hCFyoqby7eT0K2Q5DcrOKoUyAcYgTxKaxDHNaJn6eRHcgYcAkCYgzlKPjqoII7Gc6juVV4EfZ5yq2Jz8EqncUb5DuKSK2Q6MuRGls9vZb1ctnFYcBg7JmJkOF5NrLJ2O0O3QZgEzF4Wtj202Ns6TwLTIUMj+1Fo9Hn6wsZlKapmvfUJbVaIdEchqbCpTvGYhL7Qb2jeUxsTIpbGHtFTv7l1FcEJlTTdBB4GVBRsLhi8wFbxsyNPlo1cY8uaHGcs3O9EHB4wTBJF87R3wtfB4Zny93daXXExvEfjwWFj8HuGQZjMGxH7KEWncTQ1KOz0cyWkXEN56INVxMXvEnqc0jsXFGY95SPutGmwGSePLRTrizTGanG0W3jGv2tyQ3XRKlGwuOk80JtrFSlG1aC272Ha2x6/lUAi8BWlcFJSC2Q50qIUwuSN2cQVQhXKo5E4o4KhVnFDc5OhTiUJzlYlDKZAGcLTDjfNRi8HbeG9GpldgCZtZHxTnBsTYoNtS0UStGHiaAGpSDwtXGCMjZZlRbcbszZkqNPYVAkFzTGiZrsqb1yD4ofw/9Lk/iCIEC41WfJJrI0WxwXBGDXBkzklHBPYg+KTqrVBmfLFUNbMm9yOgQ8XYm8prYw5xzVNo0u19TTzS396GSfBGcVsbGA3DxJjuWOQn9mYjdOcKk1aM+N1PY+3EOY5zSXCTxzECPukMXiJsJMyL53Wq6m10Gxynl1RBh2G4DRHAQpKSRbhKTqxTZWGLRLrWn7iPeq1GGMwPVEc0QIFgG+k/ZDcDNlJy5M0qCilE6o1oEG59OKTc64PD0Mx75BOPI07/X7pXdz5e49fFGNULJMrWxBaBmJ/VoLpOrj3g2II4wmsRO7LhLYIidTEG2ayntIztKMYRfgnJsY/8AkX8V39/elQFMo8I+hOT9jH9/fxVTjnoBC4hHjH0dyfsN/fHqv95dxQyVCKjH0Dk/YQ4l3FVOIdxQyuR4r0Dk/Zo7MrOuRJTuIxbou3xHBJbFdBcn69QbpvfRZslc+jZjtwMfF4ku0juWe4rTxAzWa9asdUZ890amwcSG7wK0sRWbmCsvYjAd6RKer0G8CB1WfKlzK4b4IzcQbpGo5OYqmNEk5acZDMzS2RiNycu8IOLqguJtdX2W3mgY1vaKWlzY9v41oWcVAXLgVoML7GsFvE2cBrdbeBeS6Mxn+YOixadHs7xcOgzW1s9jd2IHGL2J5ZqOSqNOG7NJ87slt/wSPQhDFSNM0WqLWz7wLnIpci5tPf75+CyJG19kbgBib5cuBVadyQehvkfcqhfaY9ykdoYq8D2Y9VRJtk3NLwazKYe0tMG8XhZ+LwrTG6DcwI6Sk6bX570HhNynMHWcSN7SSOtgUVFoHLl4Mx7SDBVSUxtAyQeKVIVEiEtPRaVEqsriUaFs4uXSqrkaBZYlRKgqJXHWaWyRJcm8UwBZeBrhhM5FNV8Y12o8VCcHzs14pLgL1khUTNWqOKVe5XxxojmejR2Kfqz7k7UddJ7EH1XA6p7GgQbhZ8lcymNPgqMrEPzSjimK7ISzlpgZst+TQ2bklsUbo+ziIMlLV0q/bLv/AM0BXKU5hMJME6qtpGKnJ0hJaGAx7mkCfG/miuFNpiG98n0yVcRhWgB4sLSBw4iUjkn2VjCUdpm63Eh4BOYi3XURmLKrXOJIaCYie8f1SeErsIhm/EfqjMjRaIJaXaEuJt1gLO1Rsjc1bOxOHbu9kzC85i2kPvrdemJMTIjpYd8JHH4TeEa3IKMZ+wZI3tCQDHdqYPSf6K73tYDeTAHLnHkkXYN+gJ4RnystnZfwZiq0EtFNv8VQwe5ov6KlL2R5NeDDr1t49F2Ewj6pimxzzwaCfTJfSdl/AeHpwapdWcNPpYO4Z95Xq8PRaxu7TY1gjJoACHyLwJ/T5dgfgXEvu/cpD+Yy7wC2aPwDSF6lSo7pDR917p1KUSlQ5dRxS8mCzxB+C8No15/1mUniPgml+k1G94PqvojsJwyOS5uDC5N+zrR8jxvwdUb9Dg7keyfwvP4rDPpnde0tPA+7r71U2cCszaXw2yqN2oyR6cwmUmuztHz34U+CamMHzHn5dH+KO0/jug6c17zA/BWDpDs0g8/xVO0fx5L02yKcAMgDdAEDKBYRyWk7BxeLen7JObYHSPKu2HSjs0aY5BjfwlK3w5SOdGmf9A/C9yMJ5KrsCjQvI+c1fhHDn/stHSW+iz63wfROlRvR5PrK+ou2egVNmTpfTnyPNc0OsjWkfJq/wMwzFWoOoB+yzMR8CvH01Wn/ADNI8wvsD9nXiEB+B5eWiZSkugOV9nx4fDOIYIApu6G/msjaGzatITUplo46L7dU2bGQv6pTF7HD2kFsg2IPogptbGu1R8MW9sUhwgmIA/dMfFfwm/Cy9gLqWvFnXiOawMLiSwyFZ/eOicXxlscxeHcx5MSL9HAnlkVR++/shsDv9StXC7RDxfPnb9kx84TEjopObXg0LHGXTIweDDA0AGYBMnjBXVjcAnIeJ1TevRov3INODJPFST3bNNJKkQTF580TCjeN7i8xmeSh1IHUdOH4V8LY7p4yL/jPRBLQrbvZ6fYuGDGzTLaZEEjdBIAm0L0GzapqNO8CL2JESNF53ZLx9TXAOnPdkEfZepwOJ3nQWkW7JmWujOCLJUyeRM6myLIzR7/oiYln6vH8qk8U5nLNb70RabPfvVVA7vcojYGunciAJSaPpORy5FXLIsenvzVaUmI1z/CcbRJF7HjnbgU3QrAtZ4e7K/yQeSHUxdGn/iV6bermj7oDduYPL+9Uv/0F3JHcZehynh4IPn9itjDNkLIw+OoP+ivSd0e38rWwZI6aHRLrsDvyXNCDy0RDSCa3ZEIG6ZhOiVgzREIRoAp4UiUKtVpt+qowdXNH3ROTEnYWevqlX4VaQxFJ2VWmf9TT6FEdSkWIPMa8EA2zz9XB8p1ySz8NBtHPSV6GphjwlL1KJ4FcOpGDWwDXtyBB0Pmvk3xz8Cuob1fDgupZvYLmnzHFvovtzqeo8CFR1MOy8Fybi7Q12fmfBVcxEB1pHLWFpYXIGdYktsV7b41/s/J3q2FaJu51Jtp4ll/9vgvEYeraLgNMQZkEHXhBTSaatFcXdM1Khjwb6KtJ5GStpIiwb6T9lVzb8FBG1rZfeDZETxPDkh/JJIjThoLxOgUvcNO/uutPYmE+Yb5C/cIBHviinSsnIJhqTt2QJEciJkImC2nVoPJBIEwQbjvH4WrQqb3+E0brTGknKTe5gIe32tDWOgCo7TjlB5XEd6kuwt6pnr8BixVZOXEfuoa2DF7Za2XmthbTpYakXV6rWNgRvG5iT2Wi5sRkEhtX+01gO7haTqhj6nyxo57v1HyVoxb6Mkkk6R7pzQ0S8gDz7/3WFj/jXC0bCXmbReeK8Jidu18Q1zqtQ3MBrey0AcvHjkvN4l+nGMzH7lNGNuh3BJWz3W1/7T6xkYak1gy339o9wIAHmvKY3b+MxH+LXqEHQEhvgLLNpEzAk8gLX5nNXqAbxEA9ST5ZJ+KWhYvyWh38R7zH4RWvI/Vl/N+6DTfGUdAAj03u599vIJWiiYamH8T3x91o7N25iKJHy6rm62cQPAW8Qs/EhwFupPPlJulsNig4kHLWc/DNLwtXQ3NLTZ9r+B/j41Xihi4DnWZUFgSBO67QGMjZN/EP9plGlLcM35zst4ndpCOeb+7xXxCrtFzQQwlog3FnmxEnQDgF2zdotqiH2qAZiYcBy4wmjGSRCcIOej2W1Pi7F15+ZWc1p/Q3sN8AQY6ysYUzMuLp4/vuJc1WtF7OgSJvfoqGqT+I8PQpaKpeEhx9PgXeP5CvQxFQHs1Ht4Q6PRkpKrixkHCRpAvYc1RmIk5i3T8oJMLpuj0VHb2LZ9NetH+Yn/k4Jyh8ZY5v/dcR/M2mfyvKDGRaWg3vcZ9FWrtAi1rfzGfNFWI4qz23/wBgYofVuW40j/4wi0/7RamtOmeNnsMd8rwrMe4jU3H6gVwxGZM+/ZQdoaMYSPbO/tFcTegyP85nzC8z8T4yhiv+tSpOpV9XBzCx/wDnBg98Ssl2JmbWBgWlVdWaBLgMsolMmc8a8BMFit4FpEObmND7kIoqEZapOiWudLYHCGxacvfBNAG8Ae/ZSuO9FccrWyjmgGMzx00Hh+60/hzHbjyD0+59CVkOdbn6+7o9PMd33+yWSGWz2NPBNqb246JN/UQvCba2pFR7KeTTu705ltiRbKZWozFlrCAYuJM5SDMLLGEEzbXIch+6ONJPYslJ+TKp4YvdvOO87OD5E8svBHNEb0CSTmYseiapUh1nXz7k0GxOmZAm0R+QFWUmTjjRXDWpkd3C8H8rLxlAg24enXuWzTpgNJzO/rpIQazYvGbRef5ifuPBJGVNjShaMEYmLSfH8flcypOTfFajsMLSBPj1R6eDaJ7I1OnBVc0vBGOKT8idB/ZuQyZuQSOMAWCth2uaSN6QZuIbwnLotMDsRwLuHARqgPpAgkwQWz/uJn0U+dlVi0LY3BTJkE6jUT7CxquHcDxjUe7L0FCnEenJS/DiTwFj42yuEym4iyxKXR5cu4prCYNzjIkReb+UZL0dPDNDQcsxMKlanA4yRr/KBPqj83gRf56dtiTt4AFpc58wS4kk95yhFw9Unem4znXK0d4KOBeP3RKdIAQBYad6RstGL7MjaFB0h7SZOfOLSOPQJU7Rq5b3kJXpy0brZGf/ALEJd9GAZv8ASPIWTRyeycsDu0zzwxNQ6nwH4TlAvI7RIA4NBccuVhdaVOnceY7kYM+wtnPsIzmgQwvyxFjHEgtcS3Mi3DJHDSS7+EW8k3VpAAWuQPuECsN20Zlxiec/hT5WW4cRWvRJl1MxGYMXHFLjAvd9ZFvvyWjTN+Xv7FEAtxH7I8nHQPjUtlqeHaxoMSYF45aDu8lVocSQ0ZROXBMV3GI4tEd7IVJ3Zvm4nxyU0V4roJi8M0M98ChN+w8yfwuXIv8AIV2WpDsO6t9CqPbY/wCkeZXLkq7D4KtYN1XaLe+ClcnfQkewjG9g8ifJqC8S5rdFy5JHsZ9BMbhwIjkffgqAfb0Urk0ukdHtlyOx/qPoEGu23f8A+IUrkI9hfRDqYgFWA+/lC5cjLoRBI7A7/wDkhtbvVYOSlcliNLo7GUQ0iPfuVHHqfVSuTPoCCPHZZ0PqUvWbl1P/ACXLkIdjP8lnMFlx9+alcmkLHsM5tm9G/dCw9MOeZ0XLkkQyIq0gHiPd/wBguIsuXJpnLoNVF2/5W+iUqadAuXIQ7C+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8" name="AutoShape 4" descr="data:image/jpeg;base64,/9j/4AAQSkZJRgABAQAAAQABAAD/2wCEAAkGBxQSEhUUEhQUFhQVGBgWFxcXFxcXFRYYFBUYFxQXGhgYHCggGBolHBQUITEiJSkrLi4uFx8zODMsNygtLisBCgoKDg0OGxAQGywkICQsLCwsLCwsLCwsLCwsLCwsLCwsLCwsLCwsLCwsLCwsLCwsLCwsLCwsLCwsLCwsLDcsN//AABEIAOQA3QMBIgACEQEDEQH/xAAcAAACAwEBAQEAAAAAAAAAAAADBAECBQAGBwj/xAA/EAABAwIDBQYFAgMHBAMAAAABAAIRAyEEMUEFElFhcSKBkaGx8AYTMsHRQuFSYvEHFDNygqKyI0PC0hUXkv/EABkBAAMBAQEAAAAAAAAAAAAAAAECAwQABf/EACQRAAICAgICAwEBAQEAAAAAAAABAhEDIRIxQVETIjJxBEIz/9oADAMBAAIRAxEAPwDxjmGLuIOnn770qSd4H3OvoCmardTclLMbMzpE8+B9fBedHo9iRpUMvPpBj7oLyNdL+X7DwRaDuzJOhHoB90vUOc2ve3BSXbKN2kQXkj6ba8QhUiA6BkRPn/VHe50R4BLMbMGNfXMeKpF6Ykrs0KTIb795FBJP27/cpoO7N75f7bSgMbl7uo80rKMG9hAneO9w879YS1MdudI8OXqmn0fHigikdePne/kqwkmiUlY9Tb2ff6hf0S7zrwnx9+qZaTuzxiOZkmPTxSnuPfckRVvoh7rSW21KHQsSOVvDP0TDy4/jIIbcPBBB0ju0TLJGqZN3djRpw33mbJdxOmZMdPdkzUqdnx7pS4+2fXVLF2h2VrNI/USdRmEvQ+o8/f4RqlPgqU25Ee+P3VFJUTl2Pmzc8reh16lKvdF+gHoffJGNcx74AflLB0e/BSU0UbOqut2mwDaVGGvI4H7/ANV2IqmJNxkeQOcKuHs6fdjn5Kqf1Ev7D1Roge9Z/KBJtGZvOvv8I2Jd2Rxy6XFvIpWpViR3dwU09DyJrCMnE8R+OiFhMyDqc+v2lUc7hopovAI0VbVUT82aT/pHh4S0JfeFydbo9Z3Ztz8C7MeSUcRrPDL3ySRRR9nNYeU6DXL+qsxkoe/Pan3Kcptn1S5W0KqZWkzNUq2go9JsA8ZHohbskWsCT4BseqRd3YzWgTSdZjirCmBojimdbDgrtYlnlBQEBR8yDCa3UF7IvGQ9VKLt7CSAqPZ79+7LjVGtl0SfRPFNOzgjBLbe+KoKV0ak2BCs/JK8j8BAllkGo8NzICWxWGrG+/bgICzK+yy79R7+sK0MUWtsnJyXSNCttmk207x5KWYrfNhcienJZlPY8Xcfcq1bEfLmMzA6WBPmVojigvyTuf8A0bTWGMwoc9rcyB3rEFGq5oc18A6XSlXAVNTPvmk+GLe5DNzq1E3n4+nBO9IEZc8kszarDxzhK4ej2N1wvre5vaNLJU7Od6eapHDj6Jyll9HoiB4qrWQPensLKw3/AEwZffrl1SuN2gXWBMeq5YX+QvMkrZuYjEtbZzhCFhqoqA7l4XmnOnNb+xnxTPM+lvsUZYFBWJjzc5UOG1rKrm28fIqwE2UliizQug7LgXiL/fzhC+aAT70n7o1VsN7gf9tiopdkuMC7jwybYIxugyi30RXwjg3T3xRKTzZWaD/DHfcqAI99F0naoKS8DVN8ovRK0deoTLFimq6GO3VRwRlRwSHFWhXUBc4IHFHsB0XNCkuUgonFS1W0XEqC5ccTUpE0ZJFgPMwspzbg2JyhaHyyaekDmkWdl2UrREYRxb+yIN724LHxOS1MSLkxCysSRFltwmfL0ev+Hb0G9gutfxgeqPiaJMO3S1hMcTNj6pT4dqO+Q0AwII80255bZxsMhM3PFYcn7f8AS8H9UefxIi+k2SGJeYzMfhOYl0kjSUjisgtuPwRm9CJKhSVAWxHmS7IW3sEdl3X7LFW78PjsO6qP+h1jLf5/2aIb2p09JVtFMKbLGptnoL0FqZt6N9ErXebaGJPenBYiP4R6BLNp70nLTwTx7DLouxx9jgiNdOfv3CG+i6Ne7PP+qjDMJMe/dkGlV2LbumPUIAPd90amQUFmFdukcwgklh1n85LM4KXTHNELi1UovkSrrO9M4C8KAUYhDqBccVKglVJUB0InElVJUF6glE4ph9lOqNJa4RfkeixqmFcHls3C26DiCDBIGl7+CyxVHznS0NJvcnVbo3RGUt0ZmJw7hn7hZ1Ri1NqVAHEAAxqDZZRN1qxXVkMkj02w3VRSG5MEExnqV2JxNS+82Cb3CZ+F8SWNp3hpBnW0lN7Wrh5Pb3h0WWa+z0XjLR5SvUdJiPuk6j3HNaGIfc37kjUfJWrH/COT+i5KhO4TCh4NnSOCBUpAcfBVUl0QeJ9gVs7FxjGNIcYMysdS1hOSGSCnGmLBuErR6Wvtam0WO90RcHifmCRa684cE4Rlda+wWkNcDx+yzZMUIQtGrFllKdM2KhjL+Eel0JhAmWojjPl5f0KE43t74KcXaNMtljTAFyZ0jS+a0cE2BOqzXNHGSc/H901g61oOYUsyfDR39HWVCffApfFZXzB+yI0oTqV739FFNXYxOCmLpkOhB+Yuc5Tk7dnBd5CqlU31RzkKOOLkNxXOKpKdIB28uD0NxVA9MkcaGzttClI3db5X4W71jbWxwqVS8aiIgLWwdDeaTugxJNhkkcVghEw3OLZq8JxWgOF7MnE4oFkQJ4wslxutnEYdomwzWbWYIyWzE14M+WGj0vwrVp/LAqAGJ1gi5Te0HUmucae8GkcQYKyfh7CNdTkkgyZhHxWEAjdcSDqQs02ubVlYQuKZk4imCSTMpB4grSrUM7rNq0Y1WnGyOWNdDmyHG8IOOPaU7MaSTn3KmMEHXvTV9hFL6ipWvsugCye/8LIK9FshrTTG7vT+q1vFNldRJ4tyM/EPdvOAOVoGR0nyR6OO+W06kmw7vRM4zCB1xH5S9LZQtORv71SfWUaZVxmnoLsyu+o4ud9I4ZLU3wLkZqxw+43daByAyIJy65IJHU6KL3tI0wTjpslrI1AJ06eyrUjfuI5zoly/X3mjgX6379fRLJBjTGqb/JX+bKWpmxPT0VmuWSUEmMGDlLighysXKdHBAh1DClpQqgRRxVz1UPUuQHJ0gBnvQ5VC5V3kyQpp7NaS0xIF5IQcRSDXX6kDMJFmJLDmQDzhDxOKd/Eb3z/ZP8T7G5qgeNiTGSyq7rIuIxBOpPekXFbcUKM+XIqPU/C7yKdgMzn1TeMc4jdd1uIWFsDH/LkEAt5z9lpYrawf+m+cyY6ZLNkxS5tlceRcUhCvaQs7ElNYivmfus6pWlaMUGSzTSNLYNEvcQ3PrCJtTCkGCwzxlV2Bi2skObPAjMKNpYtjnGGnxXPl8lAjXAyXNhNYCqRIBMHQEpaoRwTexS35rd/dINjvZK8vyZa+2hylWIAh08RqPFO06vOSMxGhNlTa1Fsy1ltIEC3XNBw8EAtk8eIsfJZ7TVmuLa0bFQSA42EDjcxI9Eu2qQSBfKY6Si1fpFv0j/jmpY7dLjqXHwFgpq0XcXIriMLDbOFuHRQw5dEcTrux1ug1XbtkHK0HS2iWMseo9CucYz9yhtqmDaxhS9+8RKm0mdouCp+ahu5LlFoAcVFRz0IqpQ4hCFyoqby7eT0K2Q5DcrOKoUyAcYgTxKaxDHNaJn6eRHcgYcAkCYgzlKPjqoII7Gc6juVV4EfZ5yq2Jz8EqncUb5DuKSK2Q6MuRGls9vZb1ctnFYcBg7JmJkOF5NrLJ2O0O3QZgEzF4Wtj202Ns6TwLTIUMj+1Fo9Hn6wsZlKapmvfUJbVaIdEchqbCpTvGYhL7Qb2jeUxsTIpbGHtFTv7l1FcEJlTTdBB4GVBRsLhi8wFbxsyNPlo1cY8uaHGcs3O9EHB4wTBJF87R3wtfB4Zny93daXXExvEfjwWFj8HuGQZjMGxH7KEWncTQ1KOz0cyWkXEN56INVxMXvEnqc0jsXFGY95SPutGmwGSePLRTrizTGanG0W3jGv2tyQ3XRKlGwuOk80JtrFSlG1aC272Ha2x6/lUAi8BWlcFJSC2Q50qIUwuSN2cQVQhXKo5E4o4KhVnFDc5OhTiUJzlYlDKZAGcLTDjfNRi8HbeG9GpldgCZtZHxTnBsTYoNtS0UStGHiaAGpSDwtXGCMjZZlRbcbszZkqNPYVAkFzTGiZrsqb1yD4ofw/9Lk/iCIEC41WfJJrI0WxwXBGDXBkzklHBPYg+KTqrVBmfLFUNbMm9yOgQ8XYm8prYw5xzVNo0u19TTzS396GSfBGcVsbGA3DxJjuWOQn9mYjdOcKk1aM+N1PY+3EOY5zSXCTxzECPukMXiJsJMyL53Wq6m10Gxynl1RBh2G4DRHAQpKSRbhKTqxTZWGLRLrWn7iPeq1GGMwPVEc0QIFgG+k/ZDcDNlJy5M0qCilE6o1oEG59OKTc64PD0Mx75BOPI07/X7pXdz5e49fFGNULJMrWxBaBmJ/VoLpOrj3g2II4wmsRO7LhLYIidTEG2ayntIztKMYRfgnJsY/8AkX8V39/elQFMo8I+hOT9jH9/fxVTjnoBC4hHjH0dyfsN/fHqv95dxQyVCKjH0Dk/YQ4l3FVOIdxQyuR4r0Dk/Zo7MrOuRJTuIxbou3xHBJbFdBcn69QbpvfRZslc+jZjtwMfF4ku0juWe4rTxAzWa9asdUZ890amwcSG7wK0sRWbmCsvYjAd6RKer0G8CB1WfKlzK4b4IzcQbpGo5OYqmNEk5acZDMzS2RiNycu8IOLqguJtdX2W3mgY1vaKWlzY9v41oWcVAXLgVoML7GsFvE2cBrdbeBeS6Mxn+YOixadHs7xcOgzW1s9jd2IHGL2J5ZqOSqNOG7NJ87slt/wSPQhDFSNM0WqLWz7wLnIpci5tPf75+CyJG19kbgBib5cuBVadyQehvkfcqhfaY9ykdoYq8D2Y9VRJtk3NLwazKYe0tMG8XhZ+LwrTG6DcwI6Sk6bX570HhNynMHWcSN7SSOtgUVFoHLl4Mx7SDBVSUxtAyQeKVIVEiEtPRaVEqsriUaFs4uXSqrkaBZYlRKgqJXHWaWyRJcm8UwBZeBrhhM5FNV8Y12o8VCcHzs14pLgL1khUTNWqOKVe5XxxojmejR2Kfqz7k7UddJ7EH1XA6p7GgQbhZ8lcymNPgqMrEPzSjimK7ISzlpgZst+TQ2bklsUbo+ziIMlLV0q/bLv/AM0BXKU5hMJME6qtpGKnJ0hJaGAx7mkCfG/miuFNpiG98n0yVcRhWgB4sLSBw4iUjkn2VjCUdpm63Eh4BOYi3XURmLKrXOJIaCYie8f1SeErsIhm/EfqjMjRaIJaXaEuJt1gLO1Rsjc1bOxOHbu9kzC85i2kPvrdemJMTIjpYd8JHH4TeEa3IKMZ+wZI3tCQDHdqYPSf6K73tYDeTAHLnHkkXYN+gJ4RnystnZfwZiq0EtFNv8VQwe5ov6KlL2R5NeDDr1t49F2Ewj6pimxzzwaCfTJfSdl/AeHpwapdWcNPpYO4Z95Xq8PRaxu7TY1gjJoACHyLwJ/T5dgfgXEvu/cpD+Yy7wC2aPwDSF6lSo7pDR917p1KUSlQ5dRxS8mCzxB+C8No15/1mUniPgml+k1G94PqvojsJwyOS5uDC5N+zrR8jxvwdUb9Dg7keyfwvP4rDPpnde0tPA+7r71U2cCszaXw2yqN2oyR6cwmUmuztHz34U+CamMHzHn5dH+KO0/jug6c17zA/BWDpDs0g8/xVO0fx5L02yKcAMgDdAEDKBYRyWk7BxeLen7JObYHSPKu2HSjs0aY5BjfwlK3w5SOdGmf9A/C9yMJ5KrsCjQvI+c1fhHDn/stHSW+iz63wfROlRvR5PrK+ou2egVNmTpfTnyPNc0OsjWkfJq/wMwzFWoOoB+yzMR8CvH01Wn/ADNI8wvsD9nXiEB+B5eWiZSkugOV9nx4fDOIYIApu6G/msjaGzatITUplo46L7dU2bGQv6pTF7HD2kFsg2IPogptbGu1R8MW9sUhwgmIA/dMfFfwm/Cy9gLqWvFnXiOawMLiSwyFZ/eOicXxlscxeHcx5MSL9HAnlkVR++/shsDv9StXC7RDxfPnb9kx84TEjopObXg0LHGXTIweDDA0AGYBMnjBXVjcAnIeJ1TevRov3INODJPFST3bNNJKkQTF580TCjeN7i8xmeSh1IHUdOH4V8LY7p4yL/jPRBLQrbvZ6fYuGDGzTLaZEEjdBIAm0L0GzapqNO8CL2JESNF53ZLx9TXAOnPdkEfZepwOJ3nQWkW7JmWujOCLJUyeRM6myLIzR7/oiYln6vH8qk8U5nLNb70RabPfvVVA7vcojYGunciAJSaPpORy5FXLIsenvzVaUmI1z/CcbRJF7HjnbgU3QrAtZ4e7K/yQeSHUxdGn/iV6bermj7oDduYPL+9Uv/0F3JHcZehynh4IPn9itjDNkLIw+OoP+ivSd0e38rWwZI6aHRLrsDvyXNCDy0RDSCa3ZEIG6ZhOiVgzREIRoAp4UiUKtVpt+qowdXNH3ROTEnYWevqlX4VaQxFJ2VWmf9TT6FEdSkWIPMa8EA2zz9XB8p1ySz8NBtHPSV6GphjwlL1KJ4FcOpGDWwDXtyBB0Pmvk3xz8Cuob1fDgupZvYLmnzHFvovtzqeo8CFR1MOy8Fybi7Q12fmfBVcxEB1pHLWFpYXIGdYktsV7b41/s/J3q2FaJu51Jtp4ll/9vgvEYeraLgNMQZkEHXhBTSaatFcXdM1Khjwb6KtJ5GStpIiwb6T9lVzb8FBG1rZfeDZETxPDkh/JJIjThoLxOgUvcNO/uutPYmE+Yb5C/cIBHviinSsnIJhqTt2QJEciJkImC2nVoPJBIEwQbjvH4WrQqb3+E0brTGknKTe5gIe32tDWOgCo7TjlB5XEd6kuwt6pnr8BixVZOXEfuoa2DF7Za2XmthbTpYakXV6rWNgRvG5iT2Wi5sRkEhtX+01gO7haTqhj6nyxo57v1HyVoxb6Mkkk6R7pzQ0S8gDz7/3WFj/jXC0bCXmbReeK8Jidu18Q1zqtQ3MBrey0AcvHjkvN4l+nGMzH7lNGNuh3BJWz3W1/7T6xkYak1gy339o9wIAHmvKY3b+MxH+LXqEHQEhvgLLNpEzAk8gLX5nNXqAbxEA9ST5ZJ+KWhYvyWh38R7zH4RWvI/Vl/N+6DTfGUdAAj03u599vIJWiiYamH8T3x91o7N25iKJHy6rm62cQPAW8Qs/EhwFupPPlJulsNig4kHLWc/DNLwtXQ3NLTZ9r+B/j41Xihi4DnWZUFgSBO67QGMjZN/EP9plGlLcM35zst4ndpCOeb+7xXxCrtFzQQwlog3FnmxEnQDgF2zdotqiH2qAZiYcBy4wmjGSRCcIOej2W1Pi7F15+ZWc1p/Q3sN8AQY6ysYUzMuLp4/vuJc1WtF7OgSJvfoqGqT+I8PQpaKpeEhx9PgXeP5CvQxFQHs1Ht4Q6PRkpKrixkHCRpAvYc1RmIk5i3T8oJMLpuj0VHb2LZ9NetH+Yn/k4Jyh8ZY5v/dcR/M2mfyvKDGRaWg3vcZ9FWrtAi1rfzGfNFWI4qz23/wBgYofVuW40j/4wi0/7RamtOmeNnsMd8rwrMe4jU3H6gVwxGZM+/ZQdoaMYSPbO/tFcTegyP85nzC8z8T4yhiv+tSpOpV9XBzCx/wDnBg98Ssl2JmbWBgWlVdWaBLgMsolMmc8a8BMFit4FpEObmND7kIoqEZapOiWudLYHCGxacvfBNAG8Ae/ZSuO9FccrWyjmgGMzx00Hh+60/hzHbjyD0+59CVkOdbn6+7o9PMd33+yWSGWz2NPBNqb246JN/UQvCba2pFR7KeTTu705ltiRbKZWozFlrCAYuJM5SDMLLGEEzbXIch+6ONJPYslJ+TKp4YvdvOO87OD5E8svBHNEb0CSTmYseiapUh1nXz7k0GxOmZAm0R+QFWUmTjjRXDWpkd3C8H8rLxlAg24enXuWzTpgNJzO/rpIQazYvGbRef5ifuPBJGVNjShaMEYmLSfH8flcypOTfFajsMLSBPj1R6eDaJ7I1OnBVc0vBGOKT8idB/ZuQyZuQSOMAWCth2uaSN6QZuIbwnLotMDsRwLuHARqgPpAgkwQWz/uJn0U+dlVi0LY3BTJkE6jUT7CxquHcDxjUe7L0FCnEenJS/DiTwFj42yuEym4iyxKXR5cu4prCYNzjIkReb+UZL0dPDNDQcsxMKlanA4yRr/KBPqj83gRf56dtiTt4AFpc58wS4kk95yhFw9Unem4znXK0d4KOBeP3RKdIAQBYad6RstGL7MjaFB0h7SZOfOLSOPQJU7Rq5b3kJXpy0brZGf/ALEJd9GAZv8ASPIWTRyeycsDu0zzwxNQ6nwH4TlAvI7RIA4NBccuVhdaVOnceY7kYM+wtnPsIzmgQwvyxFjHEgtcS3Mi3DJHDSS7+EW8k3VpAAWuQPuECsN20Zlxiec/hT5WW4cRWvRJl1MxGYMXHFLjAvd9ZFvvyWjTN+Xv7FEAtxH7I8nHQPjUtlqeHaxoMSYF45aDu8lVocSQ0ZROXBMV3GI4tEd7IVJ3Zvm4nxyU0V4roJi8M0M98ChN+w8yfwuXIv8AIV2WpDsO6t9CqPbY/wCkeZXLkq7D4KtYN1XaLe+ClcnfQkewjG9g8ifJqC8S5rdFy5JHsZ9BMbhwIjkffgqAfb0Urk0ukdHtlyOx/qPoEGu23f8A+IUrkI9hfRDqYgFWA+/lC5cjLoRBI7A7/wDkhtbvVYOSlcliNLo7GUQ0iPfuVHHqfVSuTPoCCPHZZ0PqUvWbl1P/ACXLkIdjP8lnMFlx9+alcmkLHsM5tm9G/dCw9MOeZ0XLkkQyIq0gHiPd/wBguIsuXJpnLoNVF2/5W+iUqadAuXIQ7C+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90" name="AutoShape 6" descr="data:image/jpeg;base64,/9j/4AAQSkZJRgABAQAAAQABAAD/2wCEAAkGBhIQEBASEhQPEA8PDw8PEA8PEA8PDw8PFBAVFBQQFBQXGyYeFxkjGRQUHy8gIycpLCwsFR4xNTAqNSYsLCkBCQoKDgwOGg8PGi0cHB4sLCktLCwpKSwpKiwsNSksKiwqLCkpKSwsKSwpKTApKSwqLCwsLCwpLCwpKSkpKSksKf/AABEIAQsAvQMBIgACEQEDEQH/xAAcAAABBQEBAQAAAAAAAAAAAAABAAIDBAUGBwj/xABDEAACAQIDBAcGAgYJBQEAAAABAgADEQQSIQUxQVEGEyIyYXGhB1KBkbHBI0IzcoKy0fAUFkNTYnOS4fEkVGOTwhX/xAAZAQADAQEBAAAAAAAAAAAAAAABAgMABAX/xAAqEQACAgIBAwMDBAMAAAAAAAAAAQIRAxIhBDFBEyJRMnGxQmGRoSMzwf/aAAwDAQACEQMRAD8A8ctDEIRJHYIQgRWhEAwQIQIobRQitDDFAENorQxAQBERFCIoDAAitCBFaYwhBaG0UwQQxERETGAYDHGCEA20QhMQhMCK8MFpjFcRwghEoTDCIrQiKMER1oBCIoQxQgQwBBDFDAEUUMMBhsQjrQTBFaCOtFMYblijoCJgAghtEJjAIghiMJhsMVoLQgK4jo20cJQQdCIIRFGHCGC0cIoQiIQiKAIbRQgRARQiEVoQIZggihEVpjAiitCZjDYDHERTAGwRxghMNIihghMCCOjTCAgEdAI4COIG0MEcBFGHKIYBH2isIAI4CICOAijUACGOAhCwWGhoERWOCw2gsNDISI60WWazUMiIjyICJrNQwxER0FoQDDBHkRphAC0EMBhACC0cYCIQEAjgI0R4EdioNo4CC0csVjBUR4ECx4WIxkhZY4LCojgIljpAyx1o4LHBIrYaGZYsslCRFIuwaIskOWS5Isk1hohyxpSTlIGSHYFEBWNtJssbljWLRCYCJIRG2jWCiOAxxEBjCjTBHGNMKAQrHAQCPEdijlMcogWPAiMdBQSQCBRJFWTbHSEokgWJFkqpJtjpDAuslyx6U5IEk3IdIi6uOKScU4ckTYais1OEpLBpxFJtjUVTTjSktGnGskKkCioVkeWWnSRslpRSEaKxWRlZYKyNhKJiNEDCNMkIjDKIRjDGmOMF4yAQiPWNEkWMxUOElCxiiSqJNsdDlElQRqCToslJlUgosnWnEiywiSEpFEhqpJAkkRJMEkXIokQCnHClLIpxCnE2GordXAactGlEac2xqKfVxhSXMsjZYykBopushdJcenIXSUTJtFJkkTrLTiQVBLxZNorvIzJXEiIlkTZGRBaOcRscQiWPURqyRYzAh6iToJEknQSUmURJTEsokiQS0iznkyyQ9UllEjEEsAAC50AFyTwE55MskORJXxe2qFLRmBb3U7R9N05bG7ZexpI7Glc2JFnIJ7t+Uq0VpKLuXc+4llHxc/YTrj0fmb/g5JdV4j/Z039cKPu1fOy/xl7CdI8NUsM+QnhUGX13TlU2jhxvwwI59dUvHnD4Wt+jZ8PU4JWOakx5Zxu+MaXTY/Kkv34f4sVdRP5T/blfk7vJcaaiZmN23SpEgioxHBEYj5nSc7szbFXBVOrqgmncZkOtgfzIeXoZ2QwqVKaMFX8Xuuzhd9iDa1+M5Xg9N+7leKOmGZZFxwzlMT0uP5KVvFyfoP4yjT6Q1s4ZtUB1RQFBHK81drUAp3AWAuNN55eEysGlsTQ0BvUTThrO3HHHrxE58imnexoN0op27tQHlp9ZRrdJWPdQDxYlp0O1sCA7dkA2DcL7r/S0w8fhlAvYWuQNBfTw/ndExrFf0/2NNZGvq/obhdtgj8TRr7wOzaHEbUpjcS36o+5mLWFjI51Lp4N2cb6icfaai7TzMAFsCbanWWWEycEPxF8/tNdhEyRUXSKYZOUW2RNGx7SMiKijI1kqSJZMsdgRKgkySJBJkEhIqixSlukJWpCXKM5pstEsU1mL0p2hYCkvHV/LgJu0Zw+1K/WVnPNrCP0sNslvwT6mbjCl5IsPhi53aQ4ijlNuI3ztNi9Hx1IJGpAPpMXbmAyXsNeJ5iegpts5PTSVHPmNj2WMl0csic4ssgRu0F7hO9Oag+6eU7jBY+kuHpBswbq0G7TujiD5zgJ6JszFgYRQ4UjqqWVurDn9GL6mcvUQVI6enm02YG1seGa9+FhYcpm4LEA4iidbB1PwEvbXIVyNBy0H2MpbIa+Ipf5i/QxYRSi/sWnJuSOi2ji6efQ381YfO1/SYu0MQpLG41O4Xm1tqsjtR0pqSGzBUa2m7XynPbUVVYiwBHDW4+Y8YkIcjSy8GbWa5kcnpYcve28C9td17cJEVtO9fB5sk27J8APxF+P0M1WmPh73upAYc7feOr1nPeOnIEW9JHJDaRfFPSHY0rxszaeIZRYHTlvjXrsd5+WkHpMZ518F1ZOkgWSqYkiyLCSdRK4limZCRWJapy5SEqJLdPdOSZeJHi9r0qd1Ju1iLLrY+PKcdm7d/wDFf1nQVujm9hUFr3JbeLn1lBtl0j3cRQvybrKZ9Rad/TKCT1dnH1Dk2r4o7vBY5eqXXXKNPhOZ6Q4nM2nGUw9VB2WVxbelamw+UzsRjnJNyfI20jRjKxZOPcq1N8ZHM94ydaOOffgU7/ZGNrrhEVQpptTA7y93Lbid+k4CegbCJOEpWCmyg6i/hbWc3VcRR0dIrkzC2iWZiSNSL8JnbKLDE0rLc59F56HSa+0BYnxHy1MztmH/AKqj+uP3TJ45e1/Y6MkVsvub/SPaD1cmallNM3uFHauONh4zmce4a3ZsRe5y2zGdhtNe13QAcoBzE5dx3zmdoH943136xMU+RsmNUUtkvZzrbsMJVrHU+Zl7Y4JqmwJOU2Avf0lbG4cqxvcHkVYW+c7U1scLT0Fs5rPvA0O+3KR4jefOSbOS9QeR3WjcXTsx1B14EQ/qAr9MghCHlL+CxK9U6MBcHMrCmrN4jMSLD4GUC0ZNslSLyyVTIQZIpnMzvRZSToZVpmWEMhJFUy7Slum0oUmlum85ZovFlqvSzoy81PztpOQq7MYUetFyBUem492x0M7CkdQOBZQT4XmZ0brhnxNJgCrOz2O4gsQR9JXDOWODkvDRLNFTkovzZzWHY8Be1jz48fCP2ktqraqdxugyrci5AHDl8Jr7U6NVKTZ6GZkGth308PETMqoiORVVyWRG7LBCpZQToQRxndDJGb2jz+TjnGUY6y4/BRMUsVOq/KK37RS3oJBbjw+kunZytUJEJIABJJsANSTynUYLC1qR6nMabBQzWJsDYnhylnYvRMqlGuHtWulVVI/DC+6eN7cZaxYX+k1mJYBSourAG+XUWPgec4Z9RHJPWPZfk7YYHCOz7s5zadZgWBNyOOYmU9mMeuQgm4JI53CkyztQ3Y79fEH7yvsn9Mo3atbhrkMtFLRiybc1Zu43G1GF7ncb7iRaxPM8pgYrEltefhadDtCmFQA3vbUkG1zqT3SOAE5evbhaDFFX2Dlm6Lmw8QUqk2Vro2jfUHgZXxuIzMTYDU7r/wAZJsqoVcke4ZVrHU+ctS2s57ehd2HiMlXNZicrWymxB5xu0cWHYntak7zf7QbI750B7J3i4Er1xqfOClvY6b9Ms7FpK9YI+YKwYdnfe1xwPLlIto4UU6jLrYHS9wbfEA+kgo1MrAjgbzQ2nhWVgSAM4zDtU/ot7fGM+JElzEqiv4RwxPhIIptUPvIsjG+EkXaNuHrKYEQ1ivHEb1ZGgu17fl9ZOm3rflPzmRFEeGD8DLNP5Ns7dzjJkbtEDRtd/DSV9lbUGHqVSVLZuyNdQATxlHDVMrqQAxDCwIuCeEDgZmvmU3Nxpob6ib0YJONcMLzSbTvsdPS6XKSBkYEkC9xpeZ+08VTXHOzoKtLuZd97IACPiJj+Rv6S2lGka5FVnpJlvcDrGDWGh0HjwiRwQi3r5Q880pJX4YzajU2OakhRGY2XloNJc2ztVa1KmqBUWmqgrYAlrasLcNJlYsgMVVs6AnKxGW/wkJaVWJOm/BF5atLydpgemqCkgdXLhQGKgAXHLWSPUp4gZ8os5PfHa5X08pxSnynR7JxdqKhlOW7WYXN9f+ZyZOnjj90DrxZ3PiRS2hRUHQWsLbz6Srs5B16DmTuNuBlnaVcE+msqbOqAVkJ3XN93KWhej+wmSt19zc2jg7ahiBfKe0GM5/FUrGdDjq6G1iPI3+057FMLmDBfkbOlqHZy3e17aHW4H1kFbefOWNmMoqXa9rHgDrw0O8SPFOCxta19LLbTna86b9xxV7B+zr5jb3TwvIax1P8AvLOybZze1gv5r2PhpIcTa54eF7wX7x6/xFeaz7RLpTuqnKuW5aqb2sN2aw3cJkzX2LiaaqwdaROa4NQAm1twhydrojDvRl3klOiWVmFrIAWuwBsTbQbz8Iya+A2McRROQ0RURjYNdajg7xe9vSFugpNlLZtZlclRc5GvpfS2t/hK9epc7gLC1gLAS3i9m1MOFLEKzAiwbtDgQbcJQJgSV2UeSoahSOkccGjEkx0aIbwCYI5W1EfjHYuSwClrNYLkFiNLDhpIoqjljckk6anUzVyZvihsUVorQiBBnQbLxFqI8C3HxM58TY2fi6a0wrGxBbQjTU85DOridXTupEe0Kt/l95X2W34yHlf6Q4xlJJBB+MbsxwKq33a/SBKoMeTbyK/k1NoOp4C9zfQTFrqL6TTx9TX/AImVWMGFUP1DVD8ERm11AB5feQ1N5kmG3nyMjadHk4n9KLGBW5Pl4/YyCpvk2EPe8pDU3xV9TKP/AFoZDBFKHOSSSnXZdxIjIQYpQVauzd4k+ZkVo8iEJ8JrSNq5MjtHBZqbF6NV8YxWghbLbO57NNL+8x0HlvPKel9G/ZlQw9nr2xFYa2YWoIfBT3vNvkIrmNpXc4Do90IxGMsyjq6J/tqoIUj/AADe/wANPGeibN9m+DpIA1Pr341Kpa5PgqkAD+bzs0ofw/2kyYeTcmzcHLU+hGDG7DUPil/rJ16G4T/tsN/6af8ACdSmGk6YSA2xxr9B8G2/DYf4U1X6WlHE+y7BPupNTPOnUqL6Ekek9GXBSLrKIYqalMMASVZgpsBcnXfbwhF2PJsZ7HaQBZa9dAODU1rei2JnM4r2e1Q6pSqJWzuq3KtTVVZiodib27QsRv14z2yrs1sYwyDJQUhhiXp/iuQ17UlP5fGwv9eYwHSVMBmpvhxXqoWXNgqpZqlIvm7dOsEJK8LZuIuNScpNjdjisX7G8YvcqYap4ZqlM+q29ZhY32f7Qo97D1GHOiVrD5ISfSe7bE6b7OxpC0q6LVNrUa4NCqbi4ADaMf1SZuVNneEe2hLR8p4jD1KZs61EPJ1ZP3pXJv4z6qrbOvoRccjqJh4/ohhat8+Hw7HmaNO/zAvNsF8nzpTqWvu1FtRGGe14/wBl2Ba9qb0jzpVXHo1xOexvskT+zr1F8KlNH9VKw7o1OqPOaVSwO/XkbRjGdB0i6HPglDNUp1Mx0VQ6vb3iDpa+m+c9GVPlGbdUwQxRQkySFEJ/jHpltrfNc8ARbhx844OOZHmD9rxG34OiMY/qYAoHiZ2vRX2e9dlq4txRomzLSDqK1VTqCb9xT8zyG+cbmX3l+T/wm9T6a1VVRmpkqAMxptmNhpfdJvbwXbjVJpHseDbDUKa06Zo0qajsorKAPHfcnxOpkv8A+pR/vKf+oTxVunFb3h8KY+5jP671/fPwp04usvglUfk90pbQpHdUpn9pZdo1AdxB8iDPn9OnGI99LX3NSH/zb6y/hOnzAjMtM+K5qR9SYakvANE+zPfKVpapieNYH2lADfXUeedf3vtOl2L7QTW6zq2z9UnWVGem6Ii83ZlXKINhZYmjsdql2BRGyk58tI03ZqtjbfcacdCOFzY6U8HsGpVulYMtBajq2EZ6homm1MZalN9QSNBl3Dt7zZjzWJ6bPRcZKq1XfVweyp3ZRTVh3bcdb3vpNDCe0y1utpOvMgG3zF/pMmn3BrJLg72jSyqqks5VQuZrFmsLXYgamZfSDolh8ctqqkOL5aqWWoL8+DDwN/hKeB6e4Orb8QKeTaf7+k2aO1aT92pTP7QB+R1lbTI00eT9IPZhXpJbImOw6KFWynrkUCw07w090keEz+iu0sbQqdXh8UVo01d6mG2gDWpU0QXIRtGQ8h2fGe49ZMra/R7D4nWolqmVl66n2KuUixUsO8LcDeB3XAykvJxWzfasnZXG0v6NUYkZgSKLa9lkqElDcW7zLbxnY0MRTrKGpsGVhcHdcc9d48d0892z7NcVQDHDOuIpHfScKr25FD2W+FpxWMxVbA026n+kYLECurmmjMlK6rbN1baC+ZgbXFhYjWAak+x7lWw8wOkG0Ew1Ms1ixByLztxPJRKmxunObZy4nFZVftAEDq1rWtZwDou8A2uAQQOAnmfSLpccQXZiCSdFVgbj8q6bgP51hoKOf2viXao71Hao1R2Yk3114LfQeHDdM0kcL+cNWqXYk7z6eAjGHzjJUM5NgIighEckOighgCKOKCNhBmMA043LJA0V5rNSI7RZZJpFYQ2ChtNmU3UkHwMtnEh1tUU3HddbXHw5SJFElsLRXTHi2uBCpSCgfisR5KBJcNtpqfcauo5Cpp8jpI6iqbW5DjxkZowUht2uyX8G3T6XMe8Vf/NpK3qsuYfpSo3KFJ/uKz0z/pOk5bqfARpw0XRB9R+Ud/hembpbLXxFI/8AkQOP9SazewXtHxY3VMPiByDqH+T6zyMIy7iw8jaP61+Nm/WAv6QafBtovuv+nta+1Oov6WgyjmFa3zuRFivaPhK65XpJUvoEqdvU6AWKfSeOUNrVU7pqJ+pUYD5G8diNtVKgs7E+aAE/tLrNqzVHwbW3ukaZHp0hTC1WJFNO4ineoXcq8bDn535O/wDO6F7Ek6C/DX7wSgq/cV40iEmNhQsmKKKGEQMMbeHNMEdb4QGNzRXgNY68UbeK8IR0MYDDeAw4GOzyO8V5jWTdZF1khvFeajWSmoY8VZXvDmmoNkxqwCpIS0V5qNZNmEaxkd4M01AsMEF4rwihgiimMKKKKYx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392" name="Picture 8" descr="https://encrypted-tbn3.gstatic.com/images?q=tbn:ANd9GcSMC54ZlpS6Ge10-gC7UbN--ScQoN_0sf7t42qBs-FIdZ1HiR2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43447"/>
            <a:ext cx="3088718" cy="221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خلق الإنسان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pPr algn="r" rtl="1"/>
            <a:r>
              <a:rPr lang="ar-MA" dirty="0" smtClean="0"/>
              <a:t>عقل يدرك </a:t>
            </a:r>
            <a:r>
              <a:rPr lang="ar-MA" dirty="0" err="1" smtClean="0"/>
              <a:t>به</a:t>
            </a:r>
            <a:r>
              <a:rPr lang="ar-MA" dirty="0" smtClean="0"/>
              <a:t> وغداءه  : العلم</a:t>
            </a:r>
          </a:p>
          <a:p>
            <a:pPr algn="r" rtl="1"/>
            <a:r>
              <a:rPr lang="ar-MA" dirty="0" smtClean="0"/>
              <a:t>قلب يحس </a:t>
            </a:r>
            <a:r>
              <a:rPr lang="ar-MA" dirty="0" err="1" smtClean="0"/>
              <a:t>به</a:t>
            </a:r>
            <a:r>
              <a:rPr lang="ar-MA" dirty="0" smtClean="0"/>
              <a:t> و غداءه  : ذكر الله</a:t>
            </a:r>
          </a:p>
          <a:p>
            <a:pPr algn="r" rtl="1"/>
            <a:r>
              <a:rPr lang="ar-MA" dirty="0" smtClean="0"/>
              <a:t>جسد يتحرك </a:t>
            </a:r>
            <a:r>
              <a:rPr lang="ar-MA" dirty="0" err="1" smtClean="0"/>
              <a:t>به</a:t>
            </a:r>
            <a:r>
              <a:rPr lang="ar-MA" dirty="0" smtClean="0"/>
              <a:t> وغداءه  : الطعام </a:t>
            </a:r>
            <a:r>
              <a:rPr lang="ar-MA" dirty="0" err="1" smtClean="0"/>
              <a:t>و</a:t>
            </a:r>
            <a:r>
              <a:rPr lang="ar-MA" dirty="0" smtClean="0"/>
              <a:t> الشراب</a:t>
            </a:r>
            <a:endParaRPr lang="fr-FR" dirty="0"/>
          </a:p>
        </p:txBody>
      </p:sp>
      <p:pic>
        <p:nvPicPr>
          <p:cNvPr id="4" name="Picture 4" descr="logosira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2" name="Picture 2" descr="https://encrypted-tbn2.gstatic.com/images?q=tbn:ANd9GcQKm0JHufZSgHorBCdyBNJ9lHGxD90D_A3unplLcWLQVPI0LhNef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5795" cy="2071678"/>
          </a:xfrm>
          <a:prstGeom prst="rect">
            <a:avLst/>
          </a:prstGeom>
          <a:noFill/>
        </p:spPr>
      </p:pic>
      <p:pic>
        <p:nvPicPr>
          <p:cNvPr id="15366" name="Picture 6" descr="https://encrypted-tbn3.gstatic.com/images?q=tbn:ANd9GcQtzlCkZgpO4NTJMCpX9oJftZaZhb9nnn7mW2WhFvpKxfPwmFOQQ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4357694"/>
            <a:ext cx="2143108" cy="2500306"/>
          </a:xfrm>
          <a:prstGeom prst="rect">
            <a:avLst/>
          </a:prstGeom>
          <a:noFill/>
        </p:spPr>
      </p:pic>
      <p:pic>
        <p:nvPicPr>
          <p:cNvPr id="8" name="Picture 16" descr="https://encrypted-tbn3.gstatic.com/images?q=tbn:ANd9GcTGz-aRuABEhfXR1TYp-uoeYJHcOy25vyh837ODhWHYsKAx6ty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78"/>
            <a:ext cx="3500430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حكم طلب العلم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1857364"/>
            <a:ext cx="8229600" cy="4525963"/>
          </a:xfrm>
        </p:spPr>
        <p:txBody>
          <a:bodyPr/>
          <a:lstStyle/>
          <a:p>
            <a:pPr algn="r" rtl="1">
              <a:buNone/>
            </a:pPr>
            <a:r>
              <a:rPr lang="ar-MA" dirty="0" smtClean="0"/>
              <a:t>بسم الله الرحمن الرحيم:“ </a:t>
            </a:r>
            <a:r>
              <a:rPr lang="ar-MA" dirty="0" err="1" smtClean="0"/>
              <a:t>إقرأ</a:t>
            </a:r>
            <a:r>
              <a:rPr lang="ar-MA" dirty="0" smtClean="0"/>
              <a:t> باسم ربك الذي خلق،</a:t>
            </a:r>
          </a:p>
          <a:p>
            <a:pPr algn="r" rtl="1">
              <a:buNone/>
            </a:pPr>
            <a:r>
              <a:rPr lang="ar-MA" dirty="0" smtClean="0"/>
              <a:t>خلق الإنسان من علق،</a:t>
            </a:r>
            <a:r>
              <a:rPr lang="ar-MA" dirty="0" err="1" smtClean="0"/>
              <a:t>إقرأ</a:t>
            </a:r>
            <a:r>
              <a:rPr lang="ar-MA" dirty="0" smtClean="0"/>
              <a:t> وربك الأكرم،الذي علم بالقلم،</a:t>
            </a:r>
          </a:p>
          <a:p>
            <a:pPr algn="r" rtl="1">
              <a:buNone/>
            </a:pPr>
            <a:r>
              <a:rPr lang="ar-MA" dirty="0" smtClean="0"/>
              <a:t>علم الإنسان ما لم يعلم ”</a:t>
            </a:r>
          </a:p>
          <a:p>
            <a:pPr algn="r" rtl="1"/>
            <a:r>
              <a:rPr lang="ar-MA" dirty="0" smtClean="0"/>
              <a:t>طلب العلم فريضة وهو نوعان: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dirty="0" smtClean="0"/>
              <a:t>علم الدين وهو فرض عين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dirty="0" smtClean="0"/>
              <a:t>علم الدنيا وهو فرض كفاية</a:t>
            </a:r>
          </a:p>
        </p:txBody>
      </p:sp>
      <p:pic>
        <p:nvPicPr>
          <p:cNvPr id="4" name="Picture 6" descr="https://encrypted-tbn0.gstatic.com/images?q=tbn:ANd9GcTPFkh5GxLJnWpyC632MuVFTV4nLbs6CF_cAfMI-GyJLA21uq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10149"/>
            <a:ext cx="2466975" cy="1847851"/>
          </a:xfrm>
          <a:prstGeom prst="rect">
            <a:avLst/>
          </a:prstGeom>
          <a:noFill/>
        </p:spPr>
      </p:pic>
      <p:pic>
        <p:nvPicPr>
          <p:cNvPr id="5" name="Picture 14" descr="https://encrypted-tbn1.gstatic.com/images?q=tbn:ANd9GcQjmtDZ1Yn0QsyvDG3Dq_n5fshnLsdypE-FlyZOSo1FFW1ys2Gdd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24125" cy="1809751"/>
          </a:xfrm>
          <a:prstGeom prst="rect">
            <a:avLst/>
          </a:prstGeom>
          <a:noFill/>
        </p:spPr>
      </p:pic>
      <p:pic>
        <p:nvPicPr>
          <p:cNvPr id="6" name="Picture 4" descr="logosiraj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علوم الدنيا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214311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ar-MA" dirty="0" smtClean="0"/>
              <a:t>قال الله تعالى :“ وابتغ فيما أتاك الله الدار الآخرة، </a:t>
            </a:r>
          </a:p>
          <a:p>
            <a:pPr algn="ctr">
              <a:buNone/>
            </a:pPr>
            <a:r>
              <a:rPr lang="ar-MA" dirty="0" smtClean="0"/>
              <a:t>و لا تنس نصيبك من الدنيا ” القصص </a:t>
            </a:r>
          </a:p>
          <a:p>
            <a:pPr algn="ctr">
              <a:buNone/>
            </a:pPr>
            <a:r>
              <a:rPr lang="ar-MA" dirty="0" smtClean="0"/>
              <a:t>قال تعالى :“ وقل رب زدني علما ”</a:t>
            </a:r>
          </a:p>
          <a:p>
            <a:pPr algn="ctr">
              <a:buNone/>
            </a:pPr>
            <a:r>
              <a:rPr lang="ar-MA" dirty="0" smtClean="0"/>
              <a:t>قال صلى الله عليه وسلم :“ اطلبوا العلم </a:t>
            </a:r>
            <a:r>
              <a:rPr lang="ar-MA" dirty="0" err="1" smtClean="0"/>
              <a:t>و</a:t>
            </a:r>
            <a:r>
              <a:rPr lang="ar-MA" dirty="0" smtClean="0"/>
              <a:t> لو بالصين ”</a:t>
            </a:r>
          </a:p>
          <a:p>
            <a:pPr algn="ctr">
              <a:buNone/>
            </a:pPr>
            <a:r>
              <a:rPr lang="ar-MA" dirty="0" smtClean="0"/>
              <a:t>الإسلام لا يفصل بين علوم الدين وعلوم الدنيا</a:t>
            </a:r>
            <a:endParaRPr lang="fr-FR" dirty="0"/>
          </a:p>
        </p:txBody>
      </p:sp>
      <p:pic>
        <p:nvPicPr>
          <p:cNvPr id="4" name="Picture 4" descr="https://encrypted-tbn0.gstatic.com/images?q=tbn:ANd9GcQ_DO_Q0mhI1LBXZJ3pkdVg_z-v7qYEWv5x4pv_Kvpmt7fG2SU-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6450" cy="2200275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علوم الدنيا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214311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MA" dirty="0" smtClean="0"/>
              <a:t>في العلوم الطبيعية </a:t>
            </a:r>
          </a:p>
          <a:p>
            <a:pPr algn="ctr">
              <a:buNone/>
            </a:pPr>
            <a:r>
              <a:rPr lang="ar-MA" dirty="0" smtClean="0"/>
              <a:t> قال الله عز وجل:“ ألم تر أن الله انزل</a:t>
            </a:r>
          </a:p>
          <a:p>
            <a:pPr algn="ctr">
              <a:buNone/>
            </a:pPr>
            <a:r>
              <a:rPr lang="ar-MA" dirty="0" smtClean="0"/>
              <a:t> من السماء ماء، فأخرجنا </a:t>
            </a:r>
            <a:r>
              <a:rPr lang="ar-MA" dirty="0" err="1" smtClean="0"/>
              <a:t>به</a:t>
            </a:r>
            <a:r>
              <a:rPr lang="ar-MA" dirty="0" smtClean="0"/>
              <a:t> ثمرات مختلفا ألوانها ” فاطر </a:t>
            </a:r>
          </a:p>
          <a:p>
            <a:pPr algn="ctr">
              <a:buNone/>
            </a:pPr>
            <a:r>
              <a:rPr lang="ar-MA" dirty="0" smtClean="0"/>
              <a:t>في علم الطب    </a:t>
            </a:r>
          </a:p>
          <a:p>
            <a:pPr algn="ctr">
              <a:buNone/>
            </a:pPr>
            <a:r>
              <a:rPr lang="ar-MA" dirty="0" smtClean="0"/>
              <a:t> قال الله تعالى :“ يخلقكم في بطون أمهاتكم خلقا </a:t>
            </a:r>
          </a:p>
          <a:p>
            <a:pPr algn="ctr" rtl="1">
              <a:buNone/>
            </a:pPr>
            <a:r>
              <a:rPr lang="ar-MA" dirty="0" smtClean="0"/>
              <a:t>من بعد خلق في ظلمات ثلاث . ” الزمر</a:t>
            </a:r>
          </a:p>
          <a:p>
            <a:pPr algn="ctr">
              <a:buNone/>
            </a:pPr>
            <a:r>
              <a:rPr lang="ar-MA" dirty="0" smtClean="0"/>
              <a:t>في علم التاريخ  </a:t>
            </a:r>
          </a:p>
          <a:p>
            <a:pPr algn="ctr">
              <a:buNone/>
            </a:pPr>
            <a:r>
              <a:rPr lang="ar-MA" dirty="0" smtClean="0"/>
              <a:t>   قال الله عز وجل :“ أولم يسيروا في الأرض</a:t>
            </a:r>
          </a:p>
          <a:p>
            <a:pPr algn="ctr">
              <a:buNone/>
            </a:pPr>
            <a:r>
              <a:rPr lang="ar-MA" dirty="0" smtClean="0"/>
              <a:t>فينظروا كيف كانت عاقبة الذين من قبلهم... ” الروم</a:t>
            </a:r>
            <a:endParaRPr lang="fr-FR" dirty="0"/>
          </a:p>
        </p:txBody>
      </p:sp>
      <p:pic>
        <p:nvPicPr>
          <p:cNvPr id="4" name="Picture 4" descr="https://encrypted-tbn0.gstatic.com/images?q=tbn:ANd9GcQ_DO_Q0mhI1LBXZJ3pkdVg_z-v7qYEWv5x4pv_Kvpmt7fG2SU-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6450" cy="2200275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علوم الدنيا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2714620"/>
            <a:ext cx="8229600" cy="4525963"/>
          </a:xfrm>
        </p:spPr>
        <p:txBody>
          <a:bodyPr/>
          <a:lstStyle/>
          <a:p>
            <a:pPr algn="ctr"/>
            <a:r>
              <a:rPr lang="ar-MA" dirty="0" smtClean="0"/>
              <a:t>في علم الفلك </a:t>
            </a:r>
          </a:p>
          <a:p>
            <a:pPr algn="ctr"/>
            <a:r>
              <a:rPr lang="ar-MA" dirty="0" smtClean="0"/>
              <a:t>قال الله تعالى :“ والشمس تجري لمستقر لها،</a:t>
            </a:r>
          </a:p>
          <a:p>
            <a:pPr algn="ctr"/>
            <a:r>
              <a:rPr lang="ar-MA" dirty="0" smtClean="0"/>
              <a:t>ذلك تقدير العزيز العليم،والقمر قدرناه منازل </a:t>
            </a:r>
          </a:p>
          <a:p>
            <a:pPr algn="ctr"/>
            <a:r>
              <a:rPr lang="ar-MA" dirty="0" smtClean="0"/>
              <a:t>حتى عاد كالعرجون القديم....... ” يس</a:t>
            </a:r>
            <a:endParaRPr lang="fr-FR" dirty="0"/>
          </a:p>
        </p:txBody>
      </p:sp>
      <p:pic>
        <p:nvPicPr>
          <p:cNvPr id="4" name="Picture 4" descr="https://encrypted-tbn0.gstatic.com/images?q=tbn:ANd9GcQ_DO_Q0mhI1LBXZJ3pkdVg_z-v7qYEWv5x4pv_Kvpmt7fG2SU-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57488" cy="2500306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6" name="AutoShape 2" descr="data:image/jpeg;base64,/9j/4AAQSkZJRgABAQAAAQABAAD/2wCEAAkGBhMSERQUExIWFRUWGBcTFxcYFxsVFhoUFxYXGR0YFxcZGyYhGBkjGxgYHy8gIycqLCwsFiAxNTAqNiYrLCoBCQoKDgwOGg8PGSokHyQsLCksLCwsLCwsLCwqLiwsLCwsLCwsLCwsLCwsLCwsLCwpLCwsLCwsLCwsLCksLCwpKf/AABEIALIBGgMBIgACEQEDEQH/xAAbAAEAAgMBAQAAAAAAAAAAAAAAAgQDBQYBB//EAD8QAAEDAwMCBAQDBQcCBwAAAAEAAhEDEiEEMUEiUQUyYXEGE4GRQqGxByPB0fAUM1JicrLhJPEVJTZzgqPC/8QAGwEBAAIDAQEAAAAAAAAAAAAAAAECAwQFBgf/xAAtEQACAQMEAQIFAwUAAAAAAAAAAQIDESEEEjFBBRNRMmFxgaEiI7EzkcHh8P/aAAwDAQACEQMRAD8A+T1Ph934XSfXH5qhqdBUpmHsIXcnSGSSyB/lz9oP5Lx8FuWXN7hxwOQQVzI6yS5Vz2FbwtGeaba/JwBXi6nXeCU6hJYC326gtHrfCn0z3HcbLep14T4ODqfHVqGWrr3RSRIRZznhERAEREAREQBERAEREB4VFSKioZDCIiggIiIAiIgCIiAIiIAiIgCIiAIiIAiIgPo1gaQbTExhwjO3ctPqo1OnqaYzlp8wxtkZCG6eCRMbggeh7xP3WapXLnNJl45DvMAM+4+689c+mGO8EGRvEkYO/wBj7rDqdOQybQQT9R6x2OVZgsfyGmbZEkD0PoogGD5SBkHAgTG3G6J2d0HlWND4j4ACJaIdExwVz9fSOZuIX0C0tIMENifcbYMKjq9K0ggjpPHMfzW5R1TjiRxtX4mnW/VTw/wcOi2fiPg5ZluR+Y+y1hC6kJqaujylehUoS21FYIiK5hCIiAIiIAiIgPCoqRCWlQyGRRStKWlQQRRStKWlARRStKWlARRStKWoCKIiAIiIAiIgCIiAIiID6Myk8ixpgjqiTO/I7jZSZftMd4wI73Rg78LA1wEXEuySO4M4BHMwstKsW7h1pluAAcDIjiCecLz7TPpaZapNvutcHNBmHAkCd57z39PVQYJc2PaTmP8Aj3WPTutIDpncQbDgYyTH/bdZH6u+6Q1p3BHSc4ieZ+oysdskgUSRYDEHInBOIieDlYsAwZiIPee33VinrXQzEgYA9B37jIUqlIul0y0nPTscxMfhPf0UJsXMNbTRBkHE5Ay08E8n0XNeN/DsS+ntvHb/AIXTB2LXAEtIy3kHcSRlRq1LXHJEYInOex4kLNSqzpvBranS09RDbNfc+c1KZGCIKium8U8FDpdTMkcHBg7Lm30yDBwQu3Sqqoro8Vq9JPTTs+OmRREWY0wiIgCIiA9C9c5eBSIUMhkA4q94d4ZVrvFOixz3nYAewk9hndXPh/4fOoLicU2CXESXE8MZAPWYOYMAOJ2hfS/h3w6pRaAyiabn2i3bBJYJc5pJqSC4ne5sCIBOOpNU47pBJydkc3S/ZPUYJ1denQkAtaC15MziS5rbsbSQZ3Vmj+y+i+o5gq1jYQ0gCk5xJAOLXlsZ3uIz7T0HxLrXvcKLnuLOkvFwPWA4dJxaLYED6k4UfEfi12lP/Tvp06dIyKU3F77TgwLnZIkk4AGSVFObqO0ezHuy0c5rv2RVAbaNaX72VWfJMYzNxEb77RJiQuI8Q8Lq0HRUYW5I7iQYMOBIK7nS/FlINIrUnVHFzuo1HEfLMw0tcXCBIIHpg5JWf408e0tct+SGvY4NJkEVBAc218AXHm4kmS7MERtOlJcobkfNEVvW6UCHN8pmO4g7eqqLC1ZljEV4vSvEJCIiAIiIAiIgCIiA79tQBoOx2kDMZ3Mw4x6LO04AkESQRhpEZnj8lhrvtI8mRIcDjJOY49k+Z3LSJ32ByNpC4LVz6T2X6VS+24dwIBkNnzCTz39EfQ6n5uyA4HoONwM+n/Kw03tkG+0jpc2DbaTNwM539lJ9UHI6iOeCSBBIJzz7LE1ksZ2V/wAOHD8GZLZ9e8BYhqgTDocDmQI/Mf1hY9QHixwwCCZGOoHM8Axx6LJ/ZyPwW37GRHJh3b22lRtRODylqJw7bsNgDyPU7rwUzG/oOD7Ee6yGlcGtc2BwQOpvYPG0T39l6aBkyGucR0wMOz5TMZ7pwLlP5JzGfzcM8jcYOStL4x4Rey9oyN+59wt2HEYLbYkiTEEHIunI4IntCmCQJIgGZBAztt/mE/ZZ4VHB7ka+oowr03CZ87IXi33xD4SGn5jPKc/nH9e60K7dOopxujwup08tPUdOQREWQ1wiIgPQstNhcQBuTA4yViC2fgOldUrsaxpe6QWtAmXSAMe5H0k8IldpFZHe/DWh+W1jGVaF1RraYpuBvD3PuLiQPLAgw4yOgyQ0DofEqFXSPI+b85wZSDi78L8uAIuMB3U67Ey4RC5fw3VUr6pr1LHtaXUHNJDGVWAdDaYPlNo3ABIP13LPC6uuZXNJ7jWb+BxAqE1Op76j27tINoiQOkE9IKzV9PGas+DHGbXBoPkVv3lStJdLmgF8AOtJua0OF1oG2RHCoeKa5tZwcGtaA0izyCSXdWDJILtiSTHaF1fgZdTcymAQf7trpqNYZiZLqZDSD1XXNEEx04NbUfAZpvaXtMOAf1PbiXHzuZ+LY4HJ3V1ONPL/AAU2t8HFOpOJzmIG47E77bCFXqyME4wf5H7LofFfDQwtayqXljYBgABpnEt/zOeJPY8LRaqnBg44ERtwcRPv9eVlhqI1VhkWsWPDdGyo8tLocWGA7yu6RgOMG4PyBnLQtBXpFri08GFtNI6CBcGzguk9OZnAkmQDyqni9MCoYeHbZHP3WpVVpXM0Xg1pXi9K8WIsEREAREQBERAEREB9JdTjENc0NA2AcQI9fXPsq9PT08HqAHmg8f6Tt7gqAM3YMCQP5HvgSvRVMBxILYOAWzwIg5XBSawfSbIi5pBlkhpk5z09io6x7i6XD2kRjv67q9ohVHTEtc0gB3lIG8GMwDOFheHDDrgDm0zBjcDiPUTsieRYjp9SWjqd0kQYyBHIEwf1WWhqb4D3kCBndpt4PY+3dY6WXtDoh0dRxsRkbbfms72mC1wEh2+0jGw2zxyqysSZqmpfTktZLcxORaSTDSfM09/VUx4uDPyw67bbYdj39/VW3XNad2tBEDJx3A4POFmraamHOcB1NBOWltzOc8+6pFx7RVqTa2nO1fE3OqCTMiD6x/W62LNQ5pBtw2CfXgT32CzNptf8staGPbIjzAtgb9ud+6kx7TMm2CG2+knadont9VllJPhEU1KN3JmHVUg8Fo8riDt3B2nbdcT4noDSeRwu2LrcVBcMEGdg4bmOQVV8Y8KuDwcxEEcyMEe6zaer6crdGj5LSR1FPHxLKOHRSewgkFRXZWTxDVuQiIpB6Ftvh7UFlRxG5Y4CJzMSJGRichakKxpKlr2kzE5jeOY9YlTF2kmVkbyTIhtrgCBG8tkG4d+/6bq5p9c+SGuLSZkE4cSItcZyIPMxKz67wnUUqbHPbdScLqdVpuY5ucgg4Jx0nI7YVJuoLcNdE9JHEAgxEC4TP2jhdVSUo4Nbg3+j8M1NrHaetJLHNALwHWndjC8wHQ4YbmLoGRPbHxGgdPTk3VBTtJMthzS4GWkBzbXREC6RkNgkfLw4sN0CCSCIcflkHDS4gRIaQM/h4jP0fwum19JjXMDHtl72PIOHbEuMuc42Z24Mw0h2hq4txuZIexzmroA7AnaSBEHG/Iz/AFyqp8GL6MObAvDYwC1zoGMZ2iOfoSto7VN6muIdY4gYDQYJgkRJOYOBIMxwslHUUKbmmvUYyi2S6MvcIMMa3c3T/u5GORCT3JIyqklls+b+IaKx5bg53+kxvExB+q1+qdJ2t4jtAA++P1XQfEGn08fN0lV5bdmm8WuaceXqdcMxkz7rm6riTJyeffldKTuslEVyvF6Vn0OkdVqMptEue4Mb7kwPplYy5hawnAyslXSub5mke4I/UL6NpPAmUXfLYPLgvIgvd3J4HZs4H1V3S0zJYWtLT0kFoIP33QHyZF03xp4C3T1A+mIp1Jhsza9sXNncjMiVzKAIiIAiIgO5ol0twTBAnPoIA9gr9Cg0+ZpbiJBgEwDkbj1WIOL4EfvGDJOCA3jff+a8bMi1xMDM98i08clcGTbPpCVidYkOJLRDcggkSI2MT9/VZn1WtDZZU6YJBMhod/hn8J5UqOgDsxIEteARkkSLQNuOcrDa6m0dJkeaSIDYzvIIIOCqXTwSXKYbVBA3aYZiAWzhsROAsbtA60v8obbVt3nMGJyDzBWF2rZDjZLg4ZDoHScE42khW9DIDnOMCDPqAR5h9Rt/BUknEGYVxVbYMnGLA0gCeock4H3Xp0RcCB1OADc7FhyIHDhEQpU20nVA5gtc20lodvAF2/8AWPVW3aVrnMLXkAl1jiTfLXOEO+5ysDduCu41FOlMtPTIIEtzFo37ZxPC9awgSYcZ6hh05Az7f4h3C2DWB7iHjrJiQ78QIGR2OMKNTw61t0WOy70PXGN8eo7qfURKklyaavSa+m9oFrnOD+doMj1PITRUcRdAiDPYfpG6ueJ6Zt5AwKga8HjsRvHOJWvZSAuDibTMjAMg4BG0rYi7xtclLNznfifwyx9w5JBjaRyPdaFfRtPoqTqJZUnqB6ux3B77wvnlamWuIO4MfZdfSVt8XF9HkPL6X0qu+PEv5IIiLdOOehSUQpqGVZ23wF8YvoTRIFSm8EOovPTUadwwny1AAY/xTB2BF7x7wVrrtToSamm3e0iatA/4KlM5tgYd5YkSIXzsFdd8MfHf9nqTVpioLDTJhslrgQQ9pEPmckwcDJgRlhUcSrjctu+H6wY5jQ5zYY9zacuEgHMFs4uc2Yw4kLJ8M0Kp1TSLm/KbUeYkZa0iQJMvuLN84HZd9pPjDQ1KINOsKoa5rv7PVqBjg4hwkGqb3tEwWgumxvrdcGhNSm680Wktm8Oa2oHCSGtN7bQDtdERnkJOo5RcSFFJ3OP8NvNYk6P+1QXfMaMnqJdcDPmG8AzA25Wi+NvBabKz3U2kUyJZAAbb3lxkcEA5ONtjufFtJotEy2nrWOkXGx4qVnPzi5g6BmfMecA5XCeMeOmphhdbt1G423ExO8Z227LDTgoIs8mtrOHH07rAvZXilu4RiK2vwtqhT1dB7jDQ8Se04k+glaorxQSfeK/ws5rrjBYZx+KSdj6Z3Wn8Y0Py3Na24gxJHHG3557Lnfh/9qT6VNtLUNNVrRDXA9YA2BnDo4O/us3i/wC0eg8H5dGqSc9bmtFwEA9JJI9FNwYP2jalny6VNpk3OJk5Fog/Qk7/AOUrglb8R8QfWeXvMuP2A4AHAVRQAiIgCIiA7bT+IGOsT2me454OFeqMpuBeJDTAgGRJ47zz9lQZSAMQ1+/MLUeJ06rXutaWtkCAZzC5MaaqPDse7r6h6eKbTZ2FGk5jhYHOiJMEkAHykckbSvdN4lnryNnA8ASREcgDlc74d4tqKRDqjKloMkwRv3Oy3+n8QpagkkEk9U7xiMd99lrVaTg8r7oy0NVTrfDh+z5MlOhaCbgWG6nc0AOhwlocNxuVlo6t3XSeHRggwCZGPTeB9CsPhGoLLWgl1xscCJZvOfpP2Xmn17b6jHtwcCfM0NMiHEdsT2jssUk8mwYPlEOIazIBJzkj1af1wr+l8U/dhoBBFSdx+JoBgz08j6rDVrU3OIIDiTAfGxIgGRvBBXvyyXtFoptDSCQJY4DMubzPdHaSyiHnksM1X7zofN0RJ8r5AyfUfmFtKuoc0kgnDpgzs3JDSBgOIPTHBWh1PhAaXFpDg0XS0GWyJBIzjGTmFZ8H8cpvgPk9UHOcg754IBBWKdO63RKTa/0W9bp2hxDWm4i9gc7BYW5wdiDC58XOOJkm6J5O4ic7LrtJpvnMF56/lutM5JGIdnYj9Vzj6TwWtDYqAkjMTJwPoMpSmsovSfK9iq2mboabsuEew/lC5j4j0Fr75w4keoODkexC7HTtAdNrocwuEcHvHbcH2VH4j0HzKB2LmguHeBH3wTn0W9p6uyqr9mn5Kj61CS7WV9jgkRF3Twx4UuQqKhkMlcl5UUUEEr0DlFEBK9L1FEBK9eXLxEAREQBERAEREAREQBERAd3QoBxJyN7S3k9j22VjTahwInfEDnGQ6QMnjvlGUS8gMMmBiYAzGcRknyra6KgQHsqhsCQHBoHVkAh8Rx9IXn5zSPpGEQZrHmla4gtwXAnzTBAzk4P5rVN0bNO+4C6m4kSTgOjB457rZaph09Rskljj8wYiWuHfg2z24XlLT0HsrkOLRJsneJ25xtkZVYy239mY3GLtJLJHwTSGoS1rhLsCYOcHbaMHI2+qxarQWOAi0XWgDkYl1zttisvhYc2y2mDvDsZGQRnmCSFtK7aNR5LC2k7BIcJBIb1ZH9Y9VWU3GeCzbTyayt4bY5sDpJJBzBbOZ4DsQtvoS14NGyXEyKoI809pxJI/gqdVzqrwC8EcgGMzBgYEcz+q248GFGh86kLXh3W09QIk2kDcA9lhnLcrPkpUmopX7K3iWmDDcyQQLXN2/F29AXD6rk/FtK3S1yaZdaQHDMG1wy2R9QvpPhdUeI0KlMUm03RcY3Dm9jvk8LlfE/D3V9KWkNL2uHyzNuBvMjeDt3V6MvTdpPDwzX3uaat+qJn8J17IaL3MDmtLCSHdztkTxCn4vWbUYwiJYX03EiCWOOD78f8AZcp4Q806dWnUBBBluYyDGD27910dfxEDThvyzTMgzGDg523zslSlsneJmheajNrJj0OnHU2eoWuDgcDfceoP5raN0Y+TcwXGmbXHBhxJw4djB+60FEuLpLDEtbEHYEj88Lu/AfDRTYKY/uq0ye5cTP1abViqYeWNRP01dHwXxmmBXqBohtzoHYScKkui+OdLZqjiJA4ifVc6V6ihPfTUvkeI1UNlaUfmeFRUiorKzWYREUEBERAEREAREQBERAEREAREQBERAEREB9C0rSx5DiQ6G7CDxEfRZNbqHF7hkCT0jac+36L3XTVcXs6pDQ5pIDrrYPpg8hVdLSJLbWmWhzjPp1bn0/VcG18vk+kLBefXNSm0S9xDi7OWxBkA8Ekg9oIVbAa49y0Z8wB6sGcxAWXS64t+YAJuadhlo3BHaCT+fdUvMSJholxz+GTn1wfzUpdELBf1HiuAWl27Y4AjgDjfhbFgYPl1Gg7hrgTMk5Bx7H6ALQXEkYG8WjeYgj3wtpoqvy5pubaXgbtj94OBntI+6xVIK2Ay41zS+wtaG/Nad5IETBPbsuyp+BMqtcaNtKk9gpvBcWkVmlxb7sMCCDyvnuuqWVDsHHM7iJBztHvHK6T4R+I20SSA9zSbix3kkDcSMQJxk5WJxSSb4NXVU6ko7qTyvybCp4RqNC81qZDmtLHAl10tdiCfxNzE7iBuqXjGnFQ03UJpAuLhMkXbuGeO32Vf4n+Lar7qbAAy4dO4aBEWA7Nxn1lZvGfGHRTBdLnNg4BAgZMDEcH2VKl8beylGnVupVEr9/Qo0PDLutsuGZgGRnNo3bkHCyVtY35NO6S0G43bjLhB+hCreH6/oc0kS7raAD1AEiADxkrBrOqxhkdQc49mkARMTN2IUbW5Wkbls5L2maWsY8NMNc3AyCyemV1ng1Co/SQ/L7jVpwI6cBzRGMY3XH6LVkNcxrhmQeBa0AjPcBdFV+LrWUqU9FpDy0AAgjmfXOFTtp/M1NVTqStsXZ83/aToy11MnJF1Mn/SY/muIXdfGbXvoB5yA85mecj9PuuFIXotA/2UvY8z5WDhqM9pHhUVIqK3WcthERQQEREAREQBERAEREAREQBERAEREAREQHdNoQLpPcNyTgkZ9JhZaj3kSXZItIAIPsT2wB9lh4Bng7ku5wFFtUwTO8yMQZP/AAuJa59IVkXq/iADMNAvBiMQTAy45IAVX5gdgMGGgGe4zM8fosLXzaHAwNvQE5/r1XoGzQCJJEnONgYAkf8AKbUitzZPpWUqZGXTcCB1A+xGQPSRhWm681+uo6Htw1gbIn2+h+60+o10uAnaGCZxmSTkz/JXqVIFzXABgJaSSccgkWxGRMHOFilHF2SmmxVpkhoJbNoJN2YdiJO/OOO6s6e9rQ0Aw5/yhUmGXwCI7e4WIML6vzOkhoaOkh3MTnEjHbcLOfEHMD6dOJuuaS0NteQLiBvOSOVV5wS72wanUPugHzS7AmQJ2z7fmtlpfF6Ya8uBuIAE7AGLvYFYH0nDzDqLHGPxQI6mjvM/RUqbdidjsTgWjBmN+FfaprILA1Dr8CLciNgBmAed5W30WldWhxfFzg0ZJIOS0+0/qtA7TgSWOJIO3p3PbhX9LqLNp6ZJz1TBbnv7Kk43X6Scsymk6f3YJJudGDEDIzsNzKzadwNhJ3Fjvv0j03VXQA+fYbET+IQZzv7eit1qYbbUJHU7AjYhrersLpmOCVR+xN7EPHdKBoXgDcOcJMxB4j0A3XzAr6v4rQH9ieCMhlQ+xEiP4r5QV0fGO8JJ+55TzS/ci/l/kiVFSKiuocFhERCAiIgCIiAIiIAiIgCIiAIiIAiIgCIiA7RwnyjAgCcZ7Dtn9FC+Ace/I5/msldpAIIk4zG2/wBjssbWkOiJODt3yIC459EeGZnQSQXkgNJB9d4PfKhTqSDI9ZmN8c/wUrHReeZ3GOedh7IwXRc4RB34AHooHJ5qHNMENMDEk7GNsCPXZXaOudaeqJ9DuSJg7DvKpVS44MgRIBOP6lW6cWNLmuMAztGSLfblVlxktEzvq2zAyMi4YMkEkiIPPbYLM6phuSSTJIggCREEZyVRfqIYRGHQf/lAPv7fmrvh2rpkFrh0nqIAk3bA74A3WFqyuZCvqSDJJh8gNjItg4+g/VZNKYpEEgtubOJtuA7+qi8sLZgh8honyEHkHiO5SsJDrZgBpI3kmD+RmPRT1YGRlMA3unpMbSQ0gye2O/qt3rfCPmsL2G0kj93Ay0tGfcElc86ts24f4Yi2RM57/VZ9BperDuxJnBIzudgscovm+Ssk3wScz5LnsMXA5ORB2x+anrNTfTDSJhxJ4Mkgn3GY+i1eoqPvMmSerBkwYP14+yt0XkOYSelrmzgSS7JnmVZw7LXujo9ZX/8AL9W13mc17jjs2BHZfGCvs3xBQP8A4XU1ABh7XN9IJb/Er40VveMTUZX9zyHl5RlUTj87/wByJUVIqK6hxWEREICIiAIiIAiIgCIiAIiIAiIgCIiAIiID6DXqH5TcnzFXvEKYNapIB/cg7chjURcBH0aXJrLv+njjf6yFTLf1RFlh39SGWGjB/wDb/iVOl/dN9T/FESRMTzwxxNVueD/tKsVGgPdA4H/5RFSXJaPJRuwR7/7Vc1DjYf8AU0fS0Iil9FlwW6ORUngY9PZXdKwfJBjJa/8AgvEWrPkFJjRPvdP5KIEl05yP0KIsjJZ23j//AKcP+gn/AO+mvgpRF19J8L/7o8Jrf6j+r/kiVFEW4zQYREUEBERAEREAREQBERAEREAREQBERAERE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MSERQUExIWFRUWGBcTFxcYFxsVFhoUFxYXGR0YFxcZGyYhGBkjGxgYHy8gIycqLCwsFiAxNTAqNiYrLCoBCQoKDgwOGg8PGSokHyQsLCksLCwsLCwsLCwqLiwsLCwsLCwsLCwsLCwsLCwsLCwpLCwsLCwsLCwsLCksLCwpKf/AABEIALIBGgMBIgACEQEDEQH/xAAbAAEAAgMBAQAAAAAAAAAAAAAAAgQDBQYBB//EAD8QAAEDAwMCBAQDBQcCBwAAAAEAAhEDEiEEMUEiUQUyYXEGE4GRQqGxByPB0fAUM1JicrLhJPEVJTZzgqPC/8QAGwEBAAIDAQEAAAAAAAAAAAAAAAECAwQFBgf/xAAtEQACAQMEAQIFAwUAAAAAAAAAAQIDESEEEjFBBRNRMmFxgaEiI7EzkcHh8P/aAAwDAQACEQMRAD8A+T1Ph934XSfXH5qhqdBUpmHsIXcnSGSSyB/lz9oP5Lx8FuWXN7hxwOQQVzI6yS5Vz2FbwtGeaba/JwBXi6nXeCU6hJYC326gtHrfCn0z3HcbLep14T4ODqfHVqGWrr3RSRIRZznhERAEREAREQBERAEREB4VFSKioZDCIiggIiIAiIgCIiAIiIAiIgCIiAIiIAiIgPo1gaQbTExhwjO3ctPqo1OnqaYzlp8wxtkZCG6eCRMbggeh7xP3WapXLnNJl45DvMAM+4+689c+mGO8EGRvEkYO/wBj7rDqdOQybQQT9R6x2OVZgsfyGmbZEkD0PoogGD5SBkHAgTG3G6J2d0HlWND4j4ACJaIdExwVz9fSOZuIX0C0tIMENifcbYMKjq9K0ggjpPHMfzW5R1TjiRxtX4mnW/VTw/wcOi2fiPg5ZluR+Y+y1hC6kJqaujylehUoS21FYIiK5hCIiAIiIAiIgPCoqRCWlQyGRRStKWlQQRRStKWlARRStKWlARRStKWoCKIiAIiIAiIgCIiAIiID6Myk8ixpgjqiTO/I7jZSZftMd4wI73Rg78LA1wEXEuySO4M4BHMwstKsW7h1pluAAcDIjiCecLz7TPpaZapNvutcHNBmHAkCd57z39PVQYJc2PaTmP8Aj3WPTutIDpncQbDgYyTH/bdZH6u+6Q1p3BHSc4ieZ+oysdskgUSRYDEHInBOIieDlYsAwZiIPee33VinrXQzEgYA9B37jIUqlIul0y0nPTscxMfhPf0UJsXMNbTRBkHE5Ay08E8n0XNeN/DsS+ntvHb/AIXTB2LXAEtIy3kHcSRlRq1LXHJEYInOex4kLNSqzpvBranS09RDbNfc+c1KZGCIKium8U8FDpdTMkcHBg7Lm30yDBwQu3Sqqoro8Vq9JPTTs+OmRREWY0wiIgCIiA9C9c5eBSIUMhkA4q94d4ZVrvFOixz3nYAewk9hndXPh/4fOoLicU2CXESXE8MZAPWYOYMAOJ2hfS/h3w6pRaAyiabn2i3bBJYJc5pJqSC4ne5sCIBOOpNU47pBJydkc3S/ZPUYJ1denQkAtaC15MziS5rbsbSQZ3Vmj+y+i+o5gq1jYQ0gCk5xJAOLXlsZ3uIz7T0HxLrXvcKLnuLOkvFwPWA4dJxaLYED6k4UfEfi12lP/Tvp06dIyKU3F77TgwLnZIkk4AGSVFObqO0ezHuy0c5rv2RVAbaNaX72VWfJMYzNxEb77RJiQuI8Q8Lq0HRUYW5I7iQYMOBIK7nS/FlINIrUnVHFzuo1HEfLMw0tcXCBIIHpg5JWf408e0tct+SGvY4NJkEVBAc218AXHm4kmS7MERtOlJcobkfNEVvW6UCHN8pmO4g7eqqLC1ZljEV4vSvEJCIiAIiIAiIgCIiA79tQBoOx2kDMZ3Mw4x6LO04AkESQRhpEZnj8lhrvtI8mRIcDjJOY49k+Z3LSJ32ByNpC4LVz6T2X6VS+24dwIBkNnzCTz39EfQ6n5uyA4HoONwM+n/Kw03tkG+0jpc2DbaTNwM539lJ9UHI6iOeCSBBIJzz7LE1ksZ2V/wAOHD8GZLZ9e8BYhqgTDocDmQI/Mf1hY9QHixwwCCZGOoHM8Axx6LJ/ZyPwW37GRHJh3b22lRtRODylqJw7bsNgDyPU7rwUzG/oOD7Ee6yGlcGtc2BwQOpvYPG0T39l6aBkyGucR0wMOz5TMZ7pwLlP5JzGfzcM8jcYOStL4x4Rey9oyN+59wt2HEYLbYkiTEEHIunI4IntCmCQJIgGZBAztt/mE/ZZ4VHB7ka+oowr03CZ87IXi33xD4SGn5jPKc/nH9e60K7dOopxujwup08tPUdOQREWQ1wiIgPQstNhcQBuTA4yViC2fgOldUrsaxpe6QWtAmXSAMe5H0k8IldpFZHe/DWh+W1jGVaF1RraYpuBvD3PuLiQPLAgw4yOgyQ0DofEqFXSPI+b85wZSDi78L8uAIuMB3U67Ey4RC5fw3VUr6pr1LHtaXUHNJDGVWAdDaYPlNo3ABIP13LPC6uuZXNJ7jWb+BxAqE1Op76j27tINoiQOkE9IKzV9PGas+DHGbXBoPkVv3lStJdLmgF8AOtJua0OF1oG2RHCoeKa5tZwcGtaA0izyCSXdWDJILtiSTHaF1fgZdTcymAQf7trpqNYZiZLqZDSD1XXNEEx04NbUfAZpvaXtMOAf1PbiXHzuZ+LY4HJ3V1ONPL/AAU2t8HFOpOJzmIG47E77bCFXqyME4wf5H7LofFfDQwtayqXljYBgABpnEt/zOeJPY8LRaqnBg44ERtwcRPv9eVlhqI1VhkWsWPDdGyo8tLocWGA7yu6RgOMG4PyBnLQtBXpFri08GFtNI6CBcGzguk9OZnAkmQDyqni9MCoYeHbZHP3WpVVpXM0Xg1pXi9K8WIsEREAREQBERAEREB9JdTjENc0NA2AcQI9fXPsq9PT08HqAHmg8f6Tt7gqAM3YMCQP5HvgSvRVMBxILYOAWzwIg5XBSawfSbIi5pBlkhpk5z09io6x7i6XD2kRjv67q9ohVHTEtc0gB3lIG8GMwDOFheHDDrgDm0zBjcDiPUTsieRYjp9SWjqd0kQYyBHIEwf1WWhqb4D3kCBndpt4PY+3dY6WXtDoh0dRxsRkbbfms72mC1wEh2+0jGw2zxyqysSZqmpfTktZLcxORaSTDSfM09/VUx4uDPyw67bbYdj39/VW3XNad2tBEDJx3A4POFmraamHOcB1NBOWltzOc8+6pFx7RVqTa2nO1fE3OqCTMiD6x/W62LNQ5pBtw2CfXgT32CzNptf8staGPbIjzAtgb9ud+6kx7TMm2CG2+knadont9VllJPhEU1KN3JmHVUg8Fo8riDt3B2nbdcT4noDSeRwu2LrcVBcMEGdg4bmOQVV8Y8KuDwcxEEcyMEe6zaer6crdGj5LSR1FPHxLKOHRSewgkFRXZWTxDVuQiIpB6Ftvh7UFlRxG5Y4CJzMSJGRichakKxpKlr2kzE5jeOY9YlTF2kmVkbyTIhtrgCBG8tkG4d+/6bq5p9c+SGuLSZkE4cSItcZyIPMxKz67wnUUqbHPbdScLqdVpuY5ucgg4Jx0nI7YVJuoLcNdE9JHEAgxEC4TP2jhdVSUo4Nbg3+j8M1NrHaetJLHNALwHWndjC8wHQ4YbmLoGRPbHxGgdPTk3VBTtJMthzS4GWkBzbXREC6RkNgkfLw4sN0CCSCIcflkHDS4gRIaQM/h4jP0fwum19JjXMDHtl72PIOHbEuMuc42Z24Mw0h2hq4txuZIexzmroA7AnaSBEHG/Iz/AFyqp8GL6MObAvDYwC1zoGMZ2iOfoSto7VN6muIdY4gYDQYJgkRJOYOBIMxwslHUUKbmmvUYyi2S6MvcIMMa3c3T/u5GORCT3JIyqklls+b+IaKx5bg53+kxvExB+q1+qdJ2t4jtAA++P1XQfEGn08fN0lV5bdmm8WuaceXqdcMxkz7rm6riTJyeffldKTuslEVyvF6Vn0OkdVqMptEue4Mb7kwPplYy5hawnAyslXSub5mke4I/UL6NpPAmUXfLYPLgvIgvd3J4HZs4H1V3S0zJYWtLT0kFoIP33QHyZF03xp4C3T1A+mIp1Jhsza9sXNncjMiVzKAIiIAiIgO5ol0twTBAnPoIA9gr9Cg0+ZpbiJBgEwDkbj1WIOL4EfvGDJOCA3jff+a8bMi1xMDM98i08clcGTbPpCVidYkOJLRDcggkSI2MT9/VZn1WtDZZU6YJBMhod/hn8J5UqOgDsxIEteARkkSLQNuOcrDa6m0dJkeaSIDYzvIIIOCqXTwSXKYbVBA3aYZiAWzhsROAsbtA60v8obbVt3nMGJyDzBWF2rZDjZLg4ZDoHScE42khW9DIDnOMCDPqAR5h9Rt/BUknEGYVxVbYMnGLA0gCeock4H3Xp0RcCB1OADc7FhyIHDhEQpU20nVA5gtc20lodvAF2/8AWPVW3aVrnMLXkAl1jiTfLXOEO+5ysDduCu41FOlMtPTIIEtzFo37ZxPC9awgSYcZ6hh05Az7f4h3C2DWB7iHjrJiQ78QIGR2OMKNTw61t0WOy70PXGN8eo7qfURKklyaavSa+m9oFrnOD+doMj1PITRUcRdAiDPYfpG6ueJ6Zt5AwKga8HjsRvHOJWvZSAuDibTMjAMg4BG0rYi7xtclLNznfifwyx9w5JBjaRyPdaFfRtPoqTqJZUnqB6ux3B77wvnlamWuIO4MfZdfSVt8XF9HkPL6X0qu+PEv5IIiLdOOehSUQpqGVZ23wF8YvoTRIFSm8EOovPTUadwwny1AAY/xTB2BF7x7wVrrtToSamm3e0iatA/4KlM5tgYd5YkSIXzsFdd8MfHf9nqTVpioLDTJhslrgQQ9pEPmckwcDJgRlhUcSrjctu+H6wY5jQ5zYY9zacuEgHMFs4uc2Yw4kLJ8M0Kp1TSLm/KbUeYkZa0iQJMvuLN84HZd9pPjDQ1KINOsKoa5rv7PVqBjg4hwkGqb3tEwWgumxvrdcGhNSm680Wktm8Oa2oHCSGtN7bQDtdERnkJOo5RcSFFJ3OP8NvNYk6P+1QXfMaMnqJdcDPmG8AzA25Wi+NvBabKz3U2kUyJZAAbb3lxkcEA5ONtjufFtJotEy2nrWOkXGx4qVnPzi5g6BmfMecA5XCeMeOmphhdbt1G423ExO8Z227LDTgoIs8mtrOHH07rAvZXilu4RiK2vwtqhT1dB7jDQ8Se04k+glaorxQSfeK/ws5rrjBYZx+KSdj6Z3Wn8Y0Py3Na24gxJHHG3557Lnfh/9qT6VNtLUNNVrRDXA9YA2BnDo4O/us3i/wC0eg8H5dGqSc9bmtFwEA9JJI9FNwYP2jalny6VNpk3OJk5Fog/Qk7/AOUrglb8R8QfWeXvMuP2A4AHAVRQAiIgCIiA7bT+IGOsT2me454OFeqMpuBeJDTAgGRJ47zz9lQZSAMQ1+/MLUeJ06rXutaWtkCAZzC5MaaqPDse7r6h6eKbTZ2FGk5jhYHOiJMEkAHykckbSvdN4lnryNnA8ASREcgDlc74d4tqKRDqjKloMkwRv3Oy3+n8QpagkkEk9U7xiMd99lrVaTg8r7oy0NVTrfDh+z5MlOhaCbgWG6nc0AOhwlocNxuVlo6t3XSeHRggwCZGPTeB9CsPhGoLLWgl1xscCJZvOfpP2Xmn17b6jHtwcCfM0NMiHEdsT2jssUk8mwYPlEOIazIBJzkj1af1wr+l8U/dhoBBFSdx+JoBgz08j6rDVrU3OIIDiTAfGxIgGRvBBXvyyXtFoptDSCQJY4DMubzPdHaSyiHnksM1X7zofN0RJ8r5AyfUfmFtKuoc0kgnDpgzs3JDSBgOIPTHBWh1PhAaXFpDg0XS0GWyJBIzjGTmFZ8H8cpvgPk9UHOcg754IBBWKdO63RKTa/0W9bp2hxDWm4i9gc7BYW5wdiDC58XOOJkm6J5O4ic7LrtJpvnMF56/lutM5JGIdnYj9Vzj6TwWtDYqAkjMTJwPoMpSmsovSfK9iq2mboabsuEew/lC5j4j0Fr75w4keoODkexC7HTtAdNrocwuEcHvHbcH2VH4j0HzKB2LmguHeBH3wTn0W9p6uyqr9mn5Kj61CS7WV9jgkRF3Twx4UuQqKhkMlcl5UUUEEr0DlFEBK9L1FEBK9eXLxEAREQBERAEREAREQBERAd3QoBxJyN7S3k9j22VjTahwInfEDnGQ6QMnjvlGUS8gMMmBiYAzGcRknyra6KgQHsqhsCQHBoHVkAh8Rx9IXn5zSPpGEQZrHmla4gtwXAnzTBAzk4P5rVN0bNO+4C6m4kSTgOjB457rZaph09Rskljj8wYiWuHfg2z24XlLT0HsrkOLRJsneJ25xtkZVYy239mY3GLtJLJHwTSGoS1rhLsCYOcHbaMHI2+qxarQWOAi0XWgDkYl1zttisvhYc2y2mDvDsZGQRnmCSFtK7aNR5LC2k7BIcJBIb1ZH9Y9VWU3GeCzbTyayt4bY5sDpJJBzBbOZ4DsQtvoS14NGyXEyKoI809pxJI/gqdVzqrwC8EcgGMzBgYEcz+q248GFGh86kLXh3W09QIk2kDcA9lhnLcrPkpUmopX7K3iWmDDcyQQLXN2/F29AXD6rk/FtK3S1yaZdaQHDMG1wy2R9QvpPhdUeI0KlMUm03RcY3Dm9jvk8LlfE/D3V9KWkNL2uHyzNuBvMjeDt3V6MvTdpPDwzX3uaat+qJn8J17IaL3MDmtLCSHdztkTxCn4vWbUYwiJYX03EiCWOOD78f8AZcp4Q806dWnUBBBluYyDGD27910dfxEDThvyzTMgzGDg523zslSlsneJmheajNrJj0OnHU2eoWuDgcDfceoP5raN0Y+TcwXGmbXHBhxJw4djB+60FEuLpLDEtbEHYEj88Lu/AfDRTYKY/uq0ye5cTP1abViqYeWNRP01dHwXxmmBXqBohtzoHYScKkui+OdLZqjiJA4ifVc6V6ihPfTUvkeI1UNlaUfmeFRUiorKzWYREUEBERAEREAREQBERAEREAREQBERAEREB9C0rSx5DiQ6G7CDxEfRZNbqHF7hkCT0jac+36L3XTVcXs6pDQ5pIDrrYPpg8hVdLSJLbWmWhzjPp1bn0/VcG18vk+kLBefXNSm0S9xDi7OWxBkA8Ekg9oIVbAa49y0Z8wB6sGcxAWXS64t+YAJuadhlo3BHaCT+fdUvMSJholxz+GTn1wfzUpdELBf1HiuAWl27Y4AjgDjfhbFgYPl1Gg7hrgTMk5Bx7H6ALQXEkYG8WjeYgj3wtpoqvy5pubaXgbtj94OBntI+6xVIK2Ay41zS+wtaG/Nad5IETBPbsuyp+BMqtcaNtKk9gpvBcWkVmlxb7sMCCDyvnuuqWVDsHHM7iJBztHvHK6T4R+I20SSA9zSbix3kkDcSMQJxk5WJxSSb4NXVU6ko7qTyvybCp4RqNC81qZDmtLHAl10tdiCfxNzE7iBuqXjGnFQ03UJpAuLhMkXbuGeO32Vf4n+Lar7qbAAy4dO4aBEWA7Nxn1lZvGfGHRTBdLnNg4BAgZMDEcH2VKl8beylGnVupVEr9/Qo0PDLutsuGZgGRnNo3bkHCyVtY35NO6S0G43bjLhB+hCreH6/oc0kS7raAD1AEiADxkrBrOqxhkdQc49mkARMTN2IUbW5Wkbls5L2maWsY8NMNc3AyCyemV1ng1Co/SQ/L7jVpwI6cBzRGMY3XH6LVkNcxrhmQeBa0AjPcBdFV+LrWUqU9FpDy0AAgjmfXOFTtp/M1NVTqStsXZ83/aToy11MnJF1Mn/SY/muIXdfGbXvoB5yA85mecj9PuuFIXotA/2UvY8z5WDhqM9pHhUVIqK3WcthERQQEREAREQBERAEREAREQBERAEREAREQHdNoQLpPcNyTgkZ9JhZaj3kSXZItIAIPsT2wB9lh4Bng7ku5wFFtUwTO8yMQZP/AAuJa59IVkXq/iADMNAvBiMQTAy45IAVX5gdgMGGgGe4zM8fosLXzaHAwNvQE5/r1XoGzQCJJEnONgYAkf8AKbUitzZPpWUqZGXTcCB1A+xGQPSRhWm681+uo6Htw1gbIn2+h+60+o10uAnaGCZxmSTkz/JXqVIFzXABgJaSSccgkWxGRMHOFilHF2SmmxVpkhoJbNoJN2YdiJO/OOO6s6e9rQ0Aw5/yhUmGXwCI7e4WIML6vzOkhoaOkh3MTnEjHbcLOfEHMD6dOJuuaS0NteQLiBvOSOVV5wS72wanUPugHzS7AmQJ2z7fmtlpfF6Ya8uBuIAE7AGLvYFYH0nDzDqLHGPxQI6mjvM/RUqbdidjsTgWjBmN+FfaprILA1Dr8CLciNgBmAed5W30WldWhxfFzg0ZJIOS0+0/qtA7TgSWOJIO3p3PbhX9LqLNp6ZJz1TBbnv7Kk43X6Scsymk6f3YJJudGDEDIzsNzKzadwNhJ3Fjvv0j03VXQA+fYbET+IQZzv7eit1qYbbUJHU7AjYhrersLpmOCVR+xN7EPHdKBoXgDcOcJMxB4j0A3XzAr6v4rQH9ieCMhlQ+xEiP4r5QV0fGO8JJ+55TzS/ci/l/kiVFSKiuocFhERCAiIgCIiAIiIAiIgCIiAIiIAiIgCIiA7RwnyjAgCcZ7Dtn9FC+Ace/I5/msldpAIIk4zG2/wBjssbWkOiJODt3yIC459EeGZnQSQXkgNJB9d4PfKhTqSDI9ZmN8c/wUrHReeZ3GOedh7IwXRc4RB34AHooHJ5qHNMENMDEk7GNsCPXZXaOudaeqJ9DuSJg7DvKpVS44MgRIBOP6lW6cWNLmuMAztGSLfblVlxktEzvq2zAyMi4YMkEkiIPPbYLM6phuSSTJIggCREEZyVRfqIYRGHQf/lAPv7fmrvh2rpkFrh0nqIAk3bA74A3WFqyuZCvqSDJJh8gNjItg4+g/VZNKYpEEgtubOJtuA7+qi8sLZgh8honyEHkHiO5SsJDrZgBpI3kmD+RmPRT1YGRlMA3unpMbSQ0gye2O/qt3rfCPmsL2G0kj93Ay0tGfcElc86ts24f4Yi2RM57/VZ9BperDuxJnBIzudgscovm+Ssk3wScz5LnsMXA5ORB2x+anrNTfTDSJhxJ4Mkgn3GY+i1eoqPvMmSerBkwYP14+yt0XkOYSelrmzgSS7JnmVZw7LXujo9ZX/8AL9W13mc17jjs2BHZfGCvs3xBQP8A4XU1ABh7XN9IJb/Er40VveMTUZX9zyHl5RlUTj87/wByJUVIqK6hxWEREICIiAIiIAiIgCIiAIiIAiIgCIiAIiID6DXqH5TcnzFXvEKYNapIB/cg7chjURcBH0aXJrLv+njjf6yFTLf1RFlh39SGWGjB/wDb/iVOl/dN9T/FESRMTzwxxNVueD/tKsVGgPdA4H/5RFSXJaPJRuwR7/7Vc1DjYf8AU0fS0Iil9FlwW6ORUngY9PZXdKwfJBjJa/8AgvEWrPkFJjRPvdP5KIEl05yP0KIsjJZ23j//AKcP+gn/AO+mvgpRF19J8L/7o8Jrf6j+r/kiVFEW4zQYREUEBERAEREAREQBERAEREAREQBERAERE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xQSEhUQEhQUFBQVERUWGBUUFRUUFBQUFhUWFhUVFxQYHCggGBwlHBUWITEhJSkrLi4uFx80ODMuNygtLi0BCgoKDg0OGxAQGywkHyQsLCwtLC0vLCwsLC0sLCwsNC4sLCwsLCwsLCwsLC8tLCwsLzQsLCwsLCwsLywsLCwtLP/AABEIALQBFwMBEQACEQEDEQH/xAAcAAEAAQUBAQAAAAAAAAAAAAAABAECAwUGBwj/xAA/EAACAgECBAQEAwUGBAcAAAABAgADEQQSBRMhMQYiQVEHMmFxFIGxI0KRofAkUlOS0fEVM2LBCDRydIKis//EABoBAQACAwEAAAAAAAAAAAAAAAABAgMEBQb/xAAzEQEAAgECBAMHAwQCAwAAAAAAAQIDBBESITFBBVFhEyJxgZGhsTLh8CNSwdFCYhVy8f/aAAwDAQACEQMRAD8A9xgICAgICAgICBTMBmBabR7j+MBzR7j+MC+AgICAgICAgJApmNxWSKSNxh1WoCLuPYTXz54xREz3nZMRuygzNvzQultxQmRNoiN5CSKyQgICAgICAgICAgIFtjgAkkAAZJPQADuSYHIcQ+JnD6zsrvXU2l0RaqCHaxnZVARyRWfmzndjoYHEeN/inxHSbVPD/wAIcnLXnn1WdMhUdAq7h64YwMHGdXfTquHni+uNum1FdljLT/ZFoYoCAWoIttXO0AnH6wGv+FK8Rs51FR4dTljvue3U6jVbgrC01vZ+zGSwwW3epHoA7fw58LOH6O1NRXXY11ZBV2ts8rAEEhVIBBz2bMDuICAgICAgICBSQIuucqAy+h6/n0mhrs04cfta8+Ht6TMRP0jmtWN2Wm4MAw9f5e8z0y1vWL1nlKJjZcWkzcQ+J+ZCvv0/iDOJ45n4cFZj+6GTHXmy6SzyL/6B+k68Zomu/pupNebPvl4yQbNdx3VFKmK/MRgfc9B/Mzn6/UxxY8MdbT9I5801jlu2FC4VQTkgDrOrEqyyy+6CSEBAQEBAQEBmBznHvGWm0z/h95t1R6Lpaf2l7HaHxtHyeU5BbAI9YHN+I+Mcc5C6nS6NKiHKtpmZNRcU6lbvKVA9BsG4jOfQwPLNdoPEGot5ltWtYG7fymNnIBJ+Xls20J1xjtiB0/FU1FdJPFOC6RKQKUS2rUaLS2U7PO4qcHd5nDMEUjuR1yTA12q8c6i7ZpOHFdfXart+H1VFmo1FQ6M1dtlpIt7t1BIAUCB6r4R8GrRVQ+qAv1NdFabrPOtO1du2lWLCs7cBmUjeRk94HXAQKwEBAQEBAQKEyJmIjeRTdKxbfnAoTMdrJYbyCCD7TVz2rNbUt5dF6xO6HprMZH9Znm/CdVeKW0veP0/BmvTfmvawnP1XM276y162tXpNOKPjG8/XojhYrm/nicjxfU8da184ifpyXpCobp0/uibVdbPsrzE85pTv32ndHCv39/yE3r6uYteY7cNfvHP7q8KPqE5hGeoDA/fHac/Bqpy662WelY4a+s79vWeaZrEV2hs0sBnq6ZqzaY8mCayy7pniyrDdq1VlQnqxwB6ysZ4nJ7OOvWfT4iQJnhCssEBAQECJxXiVWmqa+91rqQAs7dAMkKP4kgfcwPBPiL8X7bnbT8Pc1UYxz1ytlnynKZUNVggj3OfSBG8G+HfEFBOr0tZBu2ljc9JNoAJUnmNuI85OciB2/FuEcSpQPreOrpqrG2N+ySsgsCWRLM9GADYIPpmBx/EeNcOoVlu4jr+LebaKTbqakRlz+03ltrjpjpnvkQOd4hrruI8nTaHRLTXbmoIGW57raALHbn2gMpCMhOCO5yTkiB754C8CUcNpRdtVmoG7dqOWBY24scAnJAAO3oeoEDroCAgICAgICAgWsJWRq0dqm2t5kPyn1+x+s8/qcuTQX4/1Yp6x3r6/BlrXiSmv6ZH+0zzr8VsXtKzvWOvp6+aYpzYGf+X8xOXn1c0neZ96vOJ/urPX6c2SIYN3XInmMuoimonLhn1+rLEcgtMd9Xkt38/ubQtmC1psnZWV4pDMyxqLx3RtCqNibOi1cYbTa3PvHx/m6Jqyq39e5nf02rrw9d+HnPna09Ij03j91JhfZqdoPv8ApNzUeJ2w0isc8lukeXx/n2Y4x785ROD6QtY2pszk+VFP7qe+Pczp+HYZwYt7Tva3OZ+Kl5iZ5N5OrGyissggICBB4zxarS1Nfe611r3ZiB1PQAZ7kmB4/wAV49VxRVt1rW2aeyxW0vDdCUs1pNYbmPeo64wCcBugOemIGbg/hLXo9tnDdDpOGg8sK2se3UajK5JKNmxFHcdgcH7GBL13hQvqrauJcZZ3s0rP+GSw6JGUKF3EZZNm1H3AL7n0MDkKuFcArvqR2exWVS+dWDUjFxW6OyVKx2ht4KkZCHt6h0Xwru4f/aLV0O3k84vqTufSCupt1YV77WxYVwT29+0DsfBKvrbrOL312IG/Z6JbejV6VkVms2qSubCe/wA2FxkjEDuYCAgICAgICBSAlZFpMx2ttCUXVEEYP+xnK1uSns5rfnWesx2+LJSEPBX+u88beM2gye7O9Z+kxPnHm2eUqEzQzai1/hHT0TELZrpJCSTuggI3CEqgzJiy2x2i1e3P6I2XL7n/AHnS0ExkzTlyz/ufRS0ctkqm3HT+U9lps87xW3We3lHbmwWhMUzq47cmJXMy8UIXCWCBQwPmn40+Nfxup/C1bhRpmsQ9eltu4Bn8rEMo2Lt9Rk+8DF8N/iNTw7YlmjrYDfv1FaqdSwbcVAzgEAkDqe2YHtnCviFo9arrpNRTzuyJqWNO9yMgBT5mHTrtBgcXqKKV4mp4xcDWa/2GXazRcyzm86uy61QFxXs/Zk4xYPeBtPjTpaBwd2pSkDmUBWrVB03jsR9IHIfCrT2XcPGhRlXn8SL2qWCs+iSutbiqH50LDYfTuIHvWloWtFrRQqIoVVUYVVUYVQB2AAAxAywEBAQEBAQEChkT0Gv/AOKoH5bZVvQHpu+3vOZn106ed8tZiPOImfrt0XrXfozteCOhEpHiGHLG9L1+sJ4JieaK7evb9DOPqs9qb2n3Z+tbfPlEfdmiGEmeRz5pyW8o8mWIWzXSQkgIQQEJICBUGZMeSaWi1esIZVbpnt+pM9RpNXSMfFNorXv/AHWnvy5f5YprvOy3U8UFS5P5epJ+gHczcxeM3yz7PS495856R8eSk44jqw8MOouYW2fsqx8qHq7fVvb7TuaXT5I9/Nbit9o/LFMx2b4ToQoSRx3xW8SDQ8OtcFlstVqKmXIK2OjYYMCCpAViD6ECB8o22FiWYksSSSepJJyST7wLIFcwJZ4pca0pNjNVXv2Vud9ab87yqNlQTknIHfr3gdn4T1+l1g/4bqSdMlmoZ6SGttpS22hqK05O8BcWOLN5PdcHAJID1Xw34dGi4tRVV5qfwGqdGCkIot1IsWsNk5wp756gZgemiBWAgICAgICAgUMgRtXpEsG11DD6+n2PpNfJETG0pidkAaTZ5QxI9N3Uj6Z9Z5XX+F4r3/pW4beXSP582zS8z1UbPYzzeonPi/o5J/Essbdls0pWJAQEIICAgICEkIVX6za01KZLxXJbaPr9OUomdmValyGIJx2z+s9j4fXHi5Yq8Mf3T1n5fswXnds0M9FjndgldM8dEKmSPAP/ABG8XLajT6PbgV1m7fu+bmnbt246Y5XfP70DxyAgICB1Xhbhjh9dQ42OnDdSxDdxywlpH3IXH5wNn8PfE1+mNbrbYKKtXU1yk1CoVWbas7m8+fLjAGAB6QPp/S6hbEWxGDI6hlYHIZWGVYH1BBBgZoCAgICAgICBSVGNzNfJbktsgO31H5zzesy47Tw2yUn0mI3/AMtikME8fnvNskyyxBMMrKSAgIQQEBCSAgIAGZMVpraJhEs49+v5mey0sZLxF5rv62tP2iYmGC0J1DdJ6PDaJhgllzNmJVVJlx8pfGHiC38W1Lo+9Aa0U5JA2U1q6jPbDh8j3zA4uAgIG18K2VrrdK1xUVLq6DZv6ryxapfcPUYzmB3mg0ld/iiylgGptu1SEDIDVvprVIBGCPKfSBJ+FXCubZxnR1+XfpLaU/exl3RfXr6QOj+Efj0VBuE8QflXUM6I9rVpWiVBUNLPn5gVfBOQR69BA9kDQKwEBAQEBAQNbxDi60nDq/3VWYfyE0s+XNSfcx8XziFoiPNFr49U/RWGfrkH+BnE1PiOppExGG35/DLFInuyG0n/AGnAz+Ja20TFqzEesSzRWI7sc4czzXJVJAQEIICAgISQEBJQvVD36TqabRZMkRfjrHxmN/purNkW0ao9KlRR/edj+gnp9L4dlmI9pnmY/wCu37sNrx5JXDdBep3W3hunyqoVf9Z3NPpKYukzPx/+MNrTLcGbqr4y8U/+d1X/ALu//wDVoGrgICBtfCmkS7XaWmwbq7NXRW65I3I9qqwyCCMgnqDA9E4DWF8W7R0C6rUAfQCiwDr+UCX8I+J16XjOt095KPdZZUgPX9qt58hx6nPT06GBoPHXDbLePXfhqV1R56WGqrbarBCi2LaEJ5Y3ght+MZye8D3rwdoL6ls5pYUs4Onpsc2XUVlfNXZYSxc7sn52wOgOIHRwEBAQEBAQLTKTEpYLaV9h/ATVzbcM9k16oZPTv6e3SeY11/ct/VmeU8uGPL/1bMRDBPHyzEgICAhBAQkhBAQkgJMIZqx9v+89T4bX+nG3B899/wAbMVuqXox07Y+89Vg4ojnt8mvbqlCb0dFAy4+TfizwtdNxXU1VhghZLBu65NlaWOc+o3s/6ekDkICAgbHw6qnV6cPYaV/E07rlbY1S8xc2Bz8pUdc+mIHbcQoerxLUTvAfiWnZHPe2p7lUOD+8GAPX16wO04B8MU1mr1ur1rX1WrxO4qtR5aPWSLFdSV3YbccEEQPU+D8A0+lGKKq0OFDOFXmWbR81lmMux7knqSTA2kBAQEBAQEBAoZWwxvNe+/ZMIFh9MzzPiGopi3rkyzz7V/ztLZrHowTxtp3nkzKSoSEkBAQEIICAhJAS0IlkDj6fw6zu6PW4torkrWfjER9+akx5JukYY6H8j3nsdJqMN6xGO1fhEx/hrXiUkGdKIUXS6Hgf/iN4Ntuo1u4nmIaSu3yry/Mp3e55jdP+kwPGYCAgVzA9i+JYTT8V4TrLXxWK9Iz+UnYlNyszdMluhJwB6QO0454ybRcUsrw1o1GiqbT0qUAe8bhl2JzWCFUZP8IHR+A/G1PFKTZUGV69gtRh0R2XOFb95c7hnofL2GRA6iAgICAgICAgR9XqRWpdugEw5ck1jlG8+SYhoX4+1h2002v/ANW3Yv8AFv8AScTPj8Q1HKJikfWfzMMkTSqZRW5GbFAPsDn+JxOXk8GxUniyTa8+m3+mWuTforYuJwvEcHssnSI9I57fHaZ5slZWTmrkgICEEBAQEBCSELkWb2gwe1ydJmI8piJ+W6LL3TcMDP5dCJ63T6emTlaeKPK0bWj7R+GG1pjoj2cFt716lx9GVGH6Zm/XwjSdYrt8GL2lk3htF65Fzo49CqlT+fWdHBp/YxtFpmPXb/UKzbdsptKuC+NPAvxXDLWywOmJ1IC483LRwwOfQKzH/wCMD5agICBUQPT/AIs022aLhOrcFkOgrRrDjra6B8H6kKx/KBi+KOks1HE9LU1bc23RaUGqtlJ5jK2UVm6Hr0yYHY/A+/TaR7dA+ozrLX8+nNTpybKN4sr5h8rkDJ6H0MD2YQEBAQEBAQEC1kB6EfxldgxKWqlHvTpNPUV4q7QtWeaG46e36meV8SwVjFM3iK17d7TPz/22KsM8tLKRskkBCCAgICAkpVhDIn9EdxPReG0resRMdO9Z96Pj05fP5MdpSNNXk7j+RHrPWabFtETM8XrtDBaU0TpbMa6XQSRbYgYEEAggggjIIPcEeogfJvxP8MtoNfZWeqWM11ZAOBW7thckAEj1x0gcjAQAgeh8f8UDVcB02ndkF2m1iVisEBjSmndUs2bixHUAtgDJgTfiYqVcY0QztSujQjLsThFbuzscnAHUkwJWo4K/EvEdl2k220JqabWvU76AtaVtjmLkEsVKgD1+gJAfREBAQEBAQEBAQKGRIx2HA6zUz3rjrx3naIWiGpfUq1mwHr6gdSB7n2nkM2PJ4lmm0e7jjvPf8NmPdhkZPb/ea2s8Pjhiccbdo87ef85rRZjM4VqzSZieq6kxhAQEBCSShWWrWbTER1kXon9e07Oi0dduO/OOk+dJ9f32Umyy7I7KTjuB3I9wPWdP/wARffjxTtaOk9rfvKk37SzcM4gjjaCMg4I7EH2IPUTsaLWzM+y1NeG/r0n4bsNq94bMTt16KLpdBAQOS+I/g5eJ6U1AIt6kGq1lBKeYFl3YLBWA64+kD5W4twy3TWtRejV2KeqsCD9D19D7wIcBAy1KD8zYGGOcE9QpKjp7nAz6ZzA9Q4Do9Ffrqzr7NTq05OnrGod99K6kWbGTf+9RvBCk9DA+g9DoaqVFdVddSDoFrVUUfYKMesCVAQEBAQEBAQEChkT5DScVq1Fzcqs8pPW09W+yL7/Wc7Po51F/6s+5Hb1/K8WiErh3Ca6E2IOp+Zj1Zj6kmZrYqxXhiOSN9+crrKiv6Cc/Ppp/VXr0j0ZK27I9o6gCeQ8SxROauHFH7y2Kzy5rWTE1M+gyYp22325fPyTEwtmnak16pJUI2NlRLxWbcogVC5m3p9BfLaInlEzt8/L7Imwo69Zl0+L2OWK5Y5Ty38p80T0Z0BPb8x7j3nsNPprWtxT17/8AaPx9NmC1tkumnAx3nVx4q1jaGKZlF1/CK7TuwVcdrE8rj8/UfQzJkwUyV2tG6N0zS1lVCs24j1xjP5TLWu0bIZpcICAgeffFj4fjiVIsoFa6qs5DEBTavY1tZ3AAyRnPUY6AkwPmzjHCLtLc2n1Ccu1CNykqcZAYeZSQRgjqDAhEQKQO08McRbU1Lw1KDva5HOp04rqtrrrVVQ2bassiMOYTuBJ/eB6wPbfht4lss/smpfeSrPo7yH363SIxTmuSSBZ0BKkhsPkr6kPQAYFYCAgICAgICAgUMgMSs1GOzp1mvlmKVm09I5ytHVo9NqDbcyJ2r+c+m70Sea8M0s5sltXeOs+76erNa23JP2kYyPczetpIrasdombT62/kyjiYbOwnnvFcHDhpMxz6zPnM8mWk7rhX+kyYvDKTSvFHPgmfnuTY5f6RHhmLg325zTf57HEsT1/rtNTQafbJfFP6o2mPlO8/ZNp5MvfoPUZH3E9JGk4t4j/ltaPSdmGbFmmZhuHfHY+pmxqPDceopato2mY+k/ucanDNSCSvr1+4I+ZT9pXwnJaInTZf1V+8KX84bMTuxVjXS4SAkhAQECmIEHi3B6NSnL1FVdyZztsUMAc9xnt29IHgni/4J6mlt2hP4irb1V2Vbg2T0xgKwxjqDnIPQdIHmXE+GW6dzVfVZU467bFKHGSAQD3HQ9R06QI9VpUhl6EEEevUHPY9DA77S+NBqqeVqyivuo3ajARqNLpjUUTSBFLC535hP7oz6DO0PT/B3jyzTpVpeLB1usWywWsVZlrGXzqa1w1BAZQMrjAzkQPT63DAEEEEZBHUEHsQYF8BAQEBAQEBAQKQNdx2xxWRUMu3lX2BPqft3/KaOtw2zVjFHSevw8vmtWdjgvDV09QrHU92b1Zz8zH7mZ4x1iIrEco6ImU4rK2rsmJa/izCtC57KCfyAzPP+PYd8eOkf8rRDLjnmu4fRmtC3fZk/nOxXBFYrHlGynHLOumxj6ZiMERtHlGxxSgavFbD23L/APY4P6zj5dN7HxLFeOlomPtLJW29W1VAJ6CtOFg3X4l+HeRrtboCXFtZAcEZB7MB/wB5iyaeLXi8fqj7wRPZslm1CFZIQEBAQEBAQKYgc94r8GaTiC41NQLdALFwtoUHO0WYyBn0geMeMvgvqKGezRZupWrfhjm/cM7kVFXznGMY75geX6zRWVNttrsrbJGLEZDkdGGCB1B7wNlR4gcG17d11tlHIFljklayNrjH7x29ASemPWB7P4Z8ZnT26nlH8VofxJSiqqznaseRXIoqJHMrG8kqOqBT6CB6xodYlyLZW6ujqGVlIIIYAg5H0MCRmAgICAgICAgICAgUkTA03iakvWta589iqcf3Sw3fyBmjqtPOXJj9J3/C9ZbdFwMD0m5souxGw1fH9OWqJX5gR2+4P6gTW1ODjmtv7ZWiWzWbcKrpIQEBAQEBAQEBAQEBAoRA13F+AabVADU0VXbQwXmIrlQ2N20nqucDt7CB5lx/4E6e2w2abUNplJyazXzlHbAQl1IHfuT39IHE6f4Y8Z0N1ep0yVtYmWD1WUnYcFTlbsA5BPoYEXhHju/h3LYae6u4mx7hZayUatrGYmx9MaxhgCoBVh8g+0D1rwZ8XNHrNldv9m1DttFZ3OhOcDFoUAZ79cY94HodbggEdQRkEHII+8C6AgICAgICAgICBQiRsKyQgUxI2FZIQEBAQEBAQEBAQEBAQEBAQKYgWvUp6kA/cZgaPi3grQaqzm36Wqx9oXcQc4HYdDA3qKAAAMADAA9AOwgXQEBAQEBAQEBAQNFxPxKtOqr0jI2bApD9doDPs9vQlc5I+YQNsmtrJ2ixC3sGUn37ZgDq68E70wBkncMAE4BPX3gafgviYam01Cp0G1mDsyEMBsI8qkkZDqevv94E7iPGK6kdtyu6D/lq6bySQAuCRjqR394Gk4V4z51wXlbKS5rFxY45ioSy/LjoyOmc91MDpX1S9QGDMFJ2ggscDPaBoOFeNdParNYRTh9oFhILnBztBALY2tnAPymB0NeoRiVVlJHcAgkfcekDAnFKTZyRYps83kz5jsxvwPXGRnHbMCZAQEBAQEBAQEBAQEBAQEBAQEBAQEBAQEBA5Hjvh1n/ABL7EuF7KWQZSxkApXZv9cCskDIB3EeuYGo0XhOz8NYz0gsWtcUEojA84vXsZR5GwFx5oENPDd//ADDoFfF1liKz1VbVdWHLAVm3jLDoxUDYGGScQOl4d4YtqLFLUr/YNXXgM7Vsa6kVizHzY5efzgRbPBBLm0srWZyDYWcKxYMWC4HXv1z6mBh4p4StWpK6VV0XVpcU3bzgWWWuFFpCkF3bIJ/e/KBj4X4YuKGhtPVpxyr0LBkdWFpwAAvmbKltxbHpjMDY8Q8IG1WGUrZq1rDIzrtRX3hQowNucAr2IABgaurw/dtqVtEuK69rBb0XefL1FK+SxfJnNjAgsSBAo3hq5W2CglrEFhf8ZeRXciuAFtK5DlSUNgGSH9YHS+FtBZVzd6GtGZdlZffjAO5sAkJnKjAPXaWOCxgb+AgICAgICAgICAgICAgICAgICAgICAgIHN+KbbFsqC6htPWyW5dRX86GuzBLqR/ylux9RA0FHiGytwV1ivW2lOpL6lV2JUbCwANYT9otW3IOd3XtAkL4q1O962fSIU5Q3Mrit3s8m2t9/m23FayfTdn6QI9viZr22fiTRy0vdnqWsJYunvRWKiwPnci2gdfr7QL9Bxy4ajkpqRcjaeq3mXLWyrz7beUuKyhGECZPm7jtnqFOG+NdRdyelIFumS8sFJFYfZ5OtoL45iknpgdcd8BkHjDUcs2YoOLeWQoYpuOobTqOabBg5UOQQAFdevrAw8Q8V3o7E2jFVdFnLqqUmxX1PKuFiszMmwKTlT0DEntiBg4l4jex3NOterza0iorSMrpa9m1CyE7haQSCTuXJHQQJV3ii+zkKLa6hcC+6msOyjk71VGsJWzzFUJ2g56AdcgOx4FqzdpqbmxuepGOOgyVBPT06wJ8BAQEBAQEBAQEBAQEBAQEBAQEBAQEBAQMd1KuMMqsM5wwBGffrAx/ga+3LTGc/Ivf37d4A6KsgDlpgZwNq4Ge+OnSA/AVf4df+Rf9IFP+H1f4Vf8AkX/SBX8DVjHLrxnONi4z79oES/gWnd1sNY3KBjaWRSAcgMikK4B7bgYEocPq/wAKv/Iv+kCv4Cr/AA6/8i+nb0gPwNXX9mnXv5F69c9enXrAzooAAAAA7AdAPyg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72" name="Picture 8" descr="https://encrypted-tbn0.gstatic.com/images?q=tbn:ANd9GcTedYgZgnKsFMXSleELNRjx4MYV3fLdGyEsyQri3hHLQOHQkjWam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714885"/>
            <a:ext cx="3428960" cy="214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علوم الدين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71472" y="185736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MA" dirty="0" smtClean="0"/>
              <a:t>علوم الدين هي التي تقرب من الله عز وجل</a:t>
            </a:r>
          </a:p>
          <a:p>
            <a:pPr algn="ctr">
              <a:buNone/>
            </a:pPr>
            <a:r>
              <a:rPr lang="ar-MA" dirty="0" smtClean="0"/>
              <a:t> كيف يتوب  المرء إلى الله مثلا من الكبر وهولا يعلم </a:t>
            </a:r>
          </a:p>
          <a:p>
            <a:pPr algn="ctr">
              <a:buNone/>
            </a:pPr>
            <a:r>
              <a:rPr lang="ar-MA" dirty="0" smtClean="0"/>
              <a:t>أنه لا يدخل الجنة من كان في قلبه مثقال كبر</a:t>
            </a:r>
          </a:p>
          <a:p>
            <a:pPr algn="ctr">
              <a:buNone/>
            </a:pPr>
            <a:r>
              <a:rPr lang="ar-MA" dirty="0" smtClean="0"/>
              <a:t>وأن الحسد يأكل الحسنات كما تأكل النار الحطب .</a:t>
            </a:r>
          </a:p>
          <a:p>
            <a:pPr algn="ctr">
              <a:buNone/>
            </a:pPr>
            <a:r>
              <a:rPr lang="ar-MA" dirty="0" smtClean="0"/>
              <a:t>وكيف يتوب وهو لا يعلم أن رسول الله قال:“ النظرة سهم</a:t>
            </a:r>
          </a:p>
          <a:p>
            <a:pPr algn="ctr">
              <a:buNone/>
            </a:pPr>
            <a:r>
              <a:rPr lang="ar-MA" dirty="0" smtClean="0"/>
              <a:t>من سهام إبليس مسمومة،فمن تركها من خوف الله،</a:t>
            </a:r>
          </a:p>
          <a:p>
            <a:pPr algn="ctr">
              <a:buNone/>
            </a:pPr>
            <a:r>
              <a:rPr lang="ar-MA" dirty="0" smtClean="0"/>
              <a:t>أثابه الله عز وجل إيمانا يجد حلاوته في قلبه.“</a:t>
            </a:r>
            <a:endParaRPr lang="fr-FR" dirty="0"/>
          </a:p>
        </p:txBody>
      </p:sp>
      <p:pic>
        <p:nvPicPr>
          <p:cNvPr id="4" name="Picture 12" descr="https://encrypted-tbn2.gstatic.com/images?q=tbn:ANd9GcSckeV_CKZTgxwkjM7V_2W3CYztuaC9YdcS7Zx_TH32y0rEatBa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1923</TotalTime>
  <Words>593</Words>
  <Application>Microsoft Office PowerPoint</Application>
  <PresentationFormat>Affichage à l'écran (4:3)</PresentationFormat>
  <Paragraphs>94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Civil</vt:lpstr>
      <vt:lpstr>Diapositive 1</vt:lpstr>
      <vt:lpstr>Diapositive 2</vt:lpstr>
      <vt:lpstr>العلم والعقل</vt:lpstr>
      <vt:lpstr>خلق الإنسان</vt:lpstr>
      <vt:lpstr>حكم طلب العلم</vt:lpstr>
      <vt:lpstr>علوم الدنيا</vt:lpstr>
      <vt:lpstr>علوم الدنيا</vt:lpstr>
      <vt:lpstr>علوم الدنيا</vt:lpstr>
      <vt:lpstr>علوم الدين</vt:lpstr>
      <vt:lpstr>فضائل العلم</vt:lpstr>
      <vt:lpstr>فضائل العلم</vt:lpstr>
      <vt:lpstr>فضائل العلم</vt:lpstr>
      <vt:lpstr>فضائل العلم</vt:lpstr>
      <vt:lpstr> نشرالعلم</vt:lpstr>
      <vt:lpstr>Diapositive 15</vt:lpstr>
      <vt:lpstr>حكمة </vt:lpstr>
      <vt:lpstr>هدية</vt:lpstr>
      <vt:lpstr>وفقنا وإياكم الله في الدنيا والآخرة لما يحبه ويرضاه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GHALEB</dc:creator>
  <cp:lastModifiedBy>GHALEB</cp:lastModifiedBy>
  <cp:revision>79</cp:revision>
  <dcterms:created xsi:type="dcterms:W3CDTF">2013-09-10T20:09:03Z</dcterms:created>
  <dcterms:modified xsi:type="dcterms:W3CDTF">2013-09-28T12:44:14Z</dcterms:modified>
</cp:coreProperties>
</file>