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4E1680C-B1F8-4D15-92A1-8B8D3FBB4409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49B2501-39E7-48B0-93E0-09DCF68BE2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B2501-39E7-48B0-93E0-09DCF68BE2EB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ED60E-47CB-44B4-8E42-ECE24B63567D}" type="datetimeFigureOut">
              <a:rPr lang="fr-FR" smtClean="0"/>
              <a:pPr/>
              <a:t>04/08/2013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8E945-605F-4EEB-AA45-B1BED6F6975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M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3.gstatic.com/images?q=tbn:ANd9GcR-FUV2EwQCl9LYCQumOrKIVtwXEyVR_HrHnL6lBRv4wdKvr5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99792" y="548680"/>
            <a:ext cx="6264696" cy="15696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عوائق النجاح</a:t>
            </a:r>
            <a:endParaRPr lang="fr-FR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398318" y="4797152"/>
            <a:ext cx="15825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 </a:t>
            </a:r>
            <a:r>
              <a:rPr lang="ar-MA" dirty="0" err="1" smtClean="0"/>
              <a:t>-</a:t>
            </a:r>
            <a:r>
              <a:rPr lang="fr-FR" dirty="0" smtClean="0"/>
              <a:t>8</a:t>
            </a:r>
            <a:r>
              <a:rPr lang="ar-MA" dirty="0" err="1" smtClean="0"/>
              <a:t>-</a:t>
            </a:r>
            <a:r>
              <a:rPr lang="fr-FR" dirty="0" smtClean="0"/>
              <a:t> 2013</a:t>
            </a:r>
          </a:p>
          <a:p>
            <a:r>
              <a:rPr lang="fr-FR" dirty="0" smtClean="0"/>
              <a:t>25</a:t>
            </a:r>
            <a:r>
              <a:rPr lang="ar-MA" dirty="0" err="1" smtClean="0"/>
              <a:t>رمضان1434-</a:t>
            </a:r>
            <a:endParaRPr lang="ar-MA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الهوى</a:t>
            </a:r>
            <a:endParaRPr lang="fr-F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MA" sz="4000" dirty="0" smtClean="0">
                <a:solidFill>
                  <a:srgbClr val="FF0000"/>
                </a:solidFill>
              </a:rPr>
              <a:t>قال </a:t>
            </a:r>
            <a:r>
              <a:rPr lang="ar-MA" sz="4000" dirty="0" err="1" smtClean="0">
                <a:solidFill>
                  <a:srgbClr val="FF0000"/>
                </a:solidFill>
              </a:rPr>
              <a:t>سبحانه: </a:t>
            </a:r>
            <a:r>
              <a:rPr lang="ar-MA" sz="4000" dirty="0" smtClean="0"/>
              <a:t>”و أما من خاف مقام ربه ونهى نفسه عن الهوى فإن الجنة هي </a:t>
            </a:r>
            <a:r>
              <a:rPr lang="ar-MA" sz="4000" dirty="0" err="1" smtClean="0"/>
              <a:t>المأوى“</a:t>
            </a:r>
            <a:endParaRPr lang="ar-MA" sz="4000" dirty="0" smtClean="0"/>
          </a:p>
          <a:p>
            <a:r>
              <a:rPr lang="ar-MA" sz="4000" dirty="0" smtClean="0">
                <a:solidFill>
                  <a:srgbClr val="FF0000"/>
                </a:solidFill>
              </a:rPr>
              <a:t>قال رسول </a:t>
            </a:r>
            <a:r>
              <a:rPr lang="ar-MA" sz="4000" dirty="0" err="1" smtClean="0">
                <a:solidFill>
                  <a:srgbClr val="FF0000"/>
                </a:solidFill>
              </a:rPr>
              <a:t>الله </a:t>
            </a:r>
            <a:r>
              <a:rPr lang="ar-MA" sz="4000" dirty="0" smtClean="0">
                <a:solidFill>
                  <a:srgbClr val="FF0000"/>
                </a:solidFill>
              </a:rPr>
              <a:t>(ص</a:t>
            </a:r>
            <a:r>
              <a:rPr lang="ar-MA" sz="4000" dirty="0" err="1" smtClean="0">
                <a:solidFill>
                  <a:srgbClr val="FF0000"/>
                </a:solidFill>
              </a:rPr>
              <a:t>): </a:t>
            </a:r>
            <a:r>
              <a:rPr lang="ar-MA" sz="4000" dirty="0" smtClean="0"/>
              <a:t>”المهلكات ثلاث, إعجاب المرء بنفسه, وشح مطاع, وهوى متبع</a:t>
            </a:r>
          </a:p>
          <a:p>
            <a:r>
              <a:rPr lang="ar-MA" sz="4000" dirty="0" smtClean="0">
                <a:solidFill>
                  <a:srgbClr val="FF0000"/>
                </a:solidFill>
              </a:rPr>
              <a:t>“قال </a:t>
            </a:r>
            <a:r>
              <a:rPr lang="ar-MA" sz="4000" dirty="0" err="1" smtClean="0">
                <a:solidFill>
                  <a:srgbClr val="FF0000"/>
                </a:solidFill>
              </a:rPr>
              <a:t>سبحانه: </a:t>
            </a:r>
            <a:r>
              <a:rPr lang="ar-MA" sz="4000" dirty="0" smtClean="0"/>
              <a:t>”و لا تتبع </a:t>
            </a:r>
            <a:r>
              <a:rPr lang="ar-MA" sz="4000" dirty="0" err="1" smtClean="0"/>
              <a:t>الهوى“</a:t>
            </a:r>
            <a:endParaRPr lang="ar-MA" sz="4000" dirty="0" smtClean="0"/>
          </a:p>
          <a:p>
            <a:r>
              <a:rPr lang="ar-MA" sz="4000" dirty="0" smtClean="0">
                <a:solidFill>
                  <a:srgbClr val="FF0000"/>
                </a:solidFill>
              </a:rPr>
              <a:t>”قال رسول </a:t>
            </a:r>
            <a:r>
              <a:rPr lang="ar-MA" sz="4000" dirty="0" err="1" smtClean="0">
                <a:solidFill>
                  <a:srgbClr val="FF0000"/>
                </a:solidFill>
              </a:rPr>
              <a:t>الله </a:t>
            </a:r>
            <a:r>
              <a:rPr lang="ar-MA" sz="4000" dirty="0" smtClean="0">
                <a:solidFill>
                  <a:srgbClr val="FF0000"/>
                </a:solidFill>
              </a:rPr>
              <a:t>(ص</a:t>
            </a:r>
            <a:r>
              <a:rPr lang="ar-MA" sz="4000" dirty="0" err="1" smtClean="0">
                <a:solidFill>
                  <a:srgbClr val="FF0000"/>
                </a:solidFill>
              </a:rPr>
              <a:t>) : </a:t>
            </a:r>
            <a:r>
              <a:rPr lang="ar-MA" sz="4000" dirty="0" smtClean="0"/>
              <a:t>”لا يؤمن أحدكم حتى يكون هواه تبعا لما جئت </a:t>
            </a:r>
            <a:r>
              <a:rPr lang="ar-MA" sz="4000" dirty="0" err="1" smtClean="0"/>
              <a:t>به“</a:t>
            </a:r>
            <a:endParaRPr lang="fr-FR" sz="4000" dirty="0" smtClean="0"/>
          </a:p>
          <a:p>
            <a:endParaRPr lang="ar-M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g.over-blog.com/235x240/3/15/38/72/FONDS-D-ECRAN-POUR-LE-SITE/diable-5-flo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2722991" cy="278092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347864" y="332656"/>
            <a:ext cx="525658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الشيطان</a:t>
            </a:r>
            <a:endParaRPr lang="fr-FR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691680" y="2060848"/>
            <a:ext cx="7056784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/>
            <a:r>
              <a:rPr lang="ar-MA" sz="4000" dirty="0" smtClean="0"/>
              <a:t>-”</a:t>
            </a:r>
            <a:r>
              <a:rPr lang="ar-MA" sz="4400" dirty="0" smtClean="0"/>
              <a:t>إن الشيطان لكم عدو فاتخذوه عدوا إنما يدعو حزبه ليكونوا من أصحاب </a:t>
            </a:r>
            <a:r>
              <a:rPr lang="ar-MA" sz="4400" dirty="0" err="1" smtClean="0"/>
              <a:t>السعير“</a:t>
            </a:r>
            <a:endParaRPr lang="ar-MA" sz="4400" dirty="0" smtClean="0"/>
          </a:p>
          <a:p>
            <a:pPr marL="342900" indent="-342900"/>
            <a:endParaRPr lang="ar-MA" sz="4400" dirty="0" smtClean="0"/>
          </a:p>
          <a:p>
            <a:pPr marL="342900" indent="-342900"/>
            <a:r>
              <a:rPr lang="ar-MA" sz="4400" dirty="0" smtClean="0"/>
              <a:t>-”يا بني أدم لا </a:t>
            </a:r>
            <a:r>
              <a:rPr lang="ar-MA" sz="4400" dirty="0" err="1" smtClean="0"/>
              <a:t>يفتننكم</a:t>
            </a:r>
            <a:r>
              <a:rPr lang="ar-MA" sz="4400" dirty="0" smtClean="0"/>
              <a:t> الشيطان كما أخرج أبويكم من الجنة ينزع عنهما لباسهما ليريهما </a:t>
            </a:r>
            <a:r>
              <a:rPr lang="ar-MA" sz="4400" dirty="0" err="1" smtClean="0"/>
              <a:t>سوءاتهما“</a:t>
            </a:r>
            <a:endParaRPr lang="ar-MA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188640"/>
            <a:ext cx="5395151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الغضب و الشهوة</a:t>
            </a:r>
            <a:endParaRPr lang="fr-FR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46" name="Picture 6" descr="http://api.ning.com/files/K0XvuKX4bos0*JKieZMTgWcUXHB-TLw0mO1JWfskKiaByVedhEfdbOkHSUj6fgUiJ9G08E12K-gB82vIbqMuaIE2KTDFYRet/Cole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"/>
            <a:ext cx="3347864" cy="223191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611560" y="2918460"/>
            <a:ext cx="7848872" cy="390876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>
              <a:buFontTx/>
              <a:buChar char="-"/>
            </a:pPr>
            <a:r>
              <a:rPr lang="ar-MA" sz="3600" dirty="0" smtClean="0">
                <a:solidFill>
                  <a:srgbClr val="FF0000"/>
                </a:solidFill>
              </a:rPr>
              <a:t>قال </a:t>
            </a:r>
            <a:r>
              <a:rPr lang="ar-MA" sz="3600" dirty="0" err="1" smtClean="0">
                <a:solidFill>
                  <a:srgbClr val="FF0000"/>
                </a:solidFill>
              </a:rPr>
              <a:t>رسول </a:t>
            </a:r>
            <a:r>
              <a:rPr lang="ar-MA" sz="3600" dirty="0" smtClean="0">
                <a:solidFill>
                  <a:srgbClr val="FF0000"/>
                </a:solidFill>
              </a:rPr>
              <a:t>(ص</a:t>
            </a:r>
            <a:r>
              <a:rPr lang="ar-MA" sz="3600" dirty="0" err="1" smtClean="0">
                <a:solidFill>
                  <a:srgbClr val="FF0000"/>
                </a:solidFill>
              </a:rPr>
              <a:t>) </a:t>
            </a:r>
            <a:r>
              <a:rPr lang="ar-MA" sz="3600" dirty="0" smtClean="0"/>
              <a:t>”إن الغضب من الشيطان وإن الشيطان خلق من النار وإنما تطفأ النار بالماء فإذا غضب أحدكم </a:t>
            </a:r>
            <a:r>
              <a:rPr lang="ar-MA" sz="3600" dirty="0" err="1" smtClean="0"/>
              <a:t>فليتوضأ“</a:t>
            </a:r>
            <a:endParaRPr lang="ar-MA" sz="3600" dirty="0" smtClean="0"/>
          </a:p>
          <a:p>
            <a:pPr marL="342900" indent="-342900"/>
            <a:r>
              <a:rPr lang="ar-MA" sz="3600" dirty="0" smtClean="0"/>
              <a:t>-الشهوة من أوسع مداخل الشيطان </a:t>
            </a:r>
            <a:r>
              <a:rPr lang="ar-MA" sz="3600" dirty="0" smtClean="0">
                <a:solidFill>
                  <a:srgbClr val="FF0000"/>
                </a:solidFill>
              </a:rPr>
              <a:t>قال رسول </a:t>
            </a:r>
            <a:r>
              <a:rPr lang="ar-MA" sz="3600" dirty="0" err="1" smtClean="0">
                <a:solidFill>
                  <a:srgbClr val="FF0000"/>
                </a:solidFill>
              </a:rPr>
              <a:t>الله </a:t>
            </a:r>
            <a:r>
              <a:rPr lang="ar-MA" sz="3600" dirty="0" smtClean="0">
                <a:solidFill>
                  <a:srgbClr val="FF0000"/>
                </a:solidFill>
              </a:rPr>
              <a:t>(ص</a:t>
            </a:r>
            <a:r>
              <a:rPr lang="ar-MA" sz="3600" dirty="0" err="1" smtClean="0">
                <a:solidFill>
                  <a:srgbClr val="FF0000"/>
                </a:solidFill>
              </a:rPr>
              <a:t>)</a:t>
            </a:r>
            <a:r>
              <a:rPr lang="ar-MA" sz="3600" dirty="0" smtClean="0">
                <a:solidFill>
                  <a:srgbClr val="FF0000"/>
                </a:solidFill>
              </a:rPr>
              <a:t> </a:t>
            </a:r>
          </a:p>
          <a:p>
            <a:pPr marL="342900" indent="-342900"/>
            <a:r>
              <a:rPr lang="ar-MA" sz="3600" dirty="0" smtClean="0"/>
              <a:t>”ما تركت بعدي فتنة أضر على الرجال من </a:t>
            </a:r>
            <a:r>
              <a:rPr lang="ar-MA" sz="3600" dirty="0" err="1" smtClean="0"/>
              <a:t>النساء“</a:t>
            </a:r>
            <a:endParaRPr lang="ar-MA" sz="3600" dirty="0" smtClean="0"/>
          </a:p>
          <a:p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pe-obesite-h-et-e.e-monsite.com/medias/site/logos/image-obesite-infantil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4077072"/>
            <a:ext cx="3561407" cy="278092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627784" y="260648"/>
            <a:ext cx="48965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الشبع و الطعام</a:t>
            </a:r>
            <a:endParaRPr lang="fr-F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23120" y="1268760"/>
            <a:ext cx="7920880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MA" sz="4400" dirty="0" smtClean="0"/>
              <a:t>-</a:t>
            </a:r>
            <a:r>
              <a:rPr lang="ar-MA" sz="4400" dirty="0" smtClean="0">
                <a:solidFill>
                  <a:srgbClr val="FF0000"/>
                </a:solidFill>
              </a:rPr>
              <a:t>الشبع و الطعام: </a:t>
            </a:r>
            <a:r>
              <a:rPr lang="ar-MA" sz="4400" dirty="0" smtClean="0"/>
              <a:t>و إن الشيطان يجري من ابن أدم مجرى الدم فيضيقوا عليه مجاريه </a:t>
            </a:r>
            <a:r>
              <a:rPr lang="ar-MA" sz="4400" dirty="0" err="1" smtClean="0"/>
              <a:t>بالجوع“</a:t>
            </a:r>
            <a:endParaRPr lang="ar-MA" sz="4400" dirty="0" smtClean="0"/>
          </a:p>
          <a:p>
            <a:r>
              <a:rPr lang="ar-MA" sz="4400" dirty="0" smtClean="0"/>
              <a:t>-</a:t>
            </a:r>
            <a:r>
              <a:rPr lang="ar-MA" sz="4400" dirty="0" smtClean="0">
                <a:solidFill>
                  <a:srgbClr val="FF0000"/>
                </a:solidFill>
              </a:rPr>
              <a:t>الحسد و الحرص: </a:t>
            </a:r>
            <a:r>
              <a:rPr lang="ar-MA" sz="4400" dirty="0" smtClean="0"/>
              <a:t>فبالحسد لعن إبليس</a:t>
            </a:r>
          </a:p>
          <a:p>
            <a:r>
              <a:rPr lang="ar-MA" sz="4400" dirty="0" smtClean="0"/>
              <a:t> و بالحرص أصبح العبد أعمى وأصم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MA" sz="4400" dirty="0" smtClean="0">
                <a:solidFill>
                  <a:srgbClr val="FF0000"/>
                </a:solidFill>
              </a:rPr>
              <a:t>قال رسول </a:t>
            </a:r>
            <a:r>
              <a:rPr lang="ar-MA" sz="4400" dirty="0" err="1" smtClean="0">
                <a:solidFill>
                  <a:srgbClr val="FF0000"/>
                </a:solidFill>
              </a:rPr>
              <a:t>الله </a:t>
            </a:r>
            <a:r>
              <a:rPr lang="ar-MA" sz="4400" dirty="0" smtClean="0">
                <a:solidFill>
                  <a:srgbClr val="FF0000"/>
                </a:solidFill>
              </a:rPr>
              <a:t>(ص</a:t>
            </a:r>
            <a:r>
              <a:rPr lang="ar-MA" sz="4400" dirty="0" err="1" smtClean="0">
                <a:solidFill>
                  <a:srgbClr val="FF0000"/>
                </a:solidFill>
              </a:rPr>
              <a:t>) </a:t>
            </a:r>
            <a:r>
              <a:rPr lang="ar-MA" sz="4400" dirty="0" err="1" smtClean="0"/>
              <a:t>: </a:t>
            </a:r>
            <a:r>
              <a:rPr lang="ar-MA" sz="4400" dirty="0" smtClean="0"/>
              <a:t>”إن لكل أمة فتنة و إن فتنة أمتي </a:t>
            </a:r>
            <a:r>
              <a:rPr lang="ar-MA" sz="4400" dirty="0" err="1" smtClean="0"/>
              <a:t>المال“</a:t>
            </a:r>
            <a:endParaRPr lang="ar-MA" sz="4400" dirty="0" smtClean="0"/>
          </a:p>
          <a:p>
            <a:endParaRPr lang="ar-MA" sz="4400" dirty="0" smtClean="0"/>
          </a:p>
          <a:p>
            <a:r>
              <a:rPr lang="ar-MA" sz="4400" dirty="0" smtClean="0"/>
              <a:t>البخل وخوف </a:t>
            </a:r>
            <a:r>
              <a:rPr lang="ar-MA" sz="4400" dirty="0" err="1" smtClean="0"/>
              <a:t>الفقر:</a:t>
            </a:r>
            <a:endParaRPr lang="ar-MA" sz="4400" dirty="0" smtClean="0"/>
          </a:p>
          <a:p>
            <a:pPr>
              <a:buNone/>
            </a:pPr>
            <a:r>
              <a:rPr lang="ar-MA" sz="4400" dirty="0" smtClean="0">
                <a:solidFill>
                  <a:srgbClr val="FF0000"/>
                </a:solidFill>
              </a:rPr>
              <a:t>قال الله </a:t>
            </a:r>
            <a:r>
              <a:rPr lang="ar-MA" sz="4400" dirty="0" err="1" smtClean="0">
                <a:solidFill>
                  <a:srgbClr val="FF0000"/>
                </a:solidFill>
              </a:rPr>
              <a:t>تعالى :</a:t>
            </a:r>
            <a:r>
              <a:rPr lang="ar-MA" sz="4400" dirty="0" err="1" smtClean="0"/>
              <a:t> </a:t>
            </a:r>
            <a:r>
              <a:rPr lang="ar-MA" sz="4400" dirty="0" smtClean="0"/>
              <a:t>”الشيطان يعدكم الفقر </a:t>
            </a:r>
            <a:r>
              <a:rPr lang="ar-MA" sz="4400" dirty="0" err="1" smtClean="0"/>
              <a:t>ويأمركم</a:t>
            </a:r>
            <a:r>
              <a:rPr lang="ar-MA" sz="4400" dirty="0" smtClean="0"/>
              <a:t> </a:t>
            </a:r>
            <a:r>
              <a:rPr lang="ar-MA" sz="4400" dirty="0" err="1" smtClean="0"/>
              <a:t>بالفحشاء“</a:t>
            </a:r>
            <a:r>
              <a:rPr lang="ar-MA" sz="4400" dirty="0" smtClean="0"/>
              <a:t> 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2483768" y="332656"/>
            <a:ext cx="5070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حب المال وحب الزينة</a:t>
            </a:r>
            <a:endParaRPr lang="fr-FR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ar-MA" sz="4400" dirty="0" smtClean="0">
                <a:solidFill>
                  <a:srgbClr val="FF0000"/>
                </a:solidFill>
              </a:rPr>
              <a:t>-قال رسول </a:t>
            </a:r>
            <a:r>
              <a:rPr lang="ar-MA" sz="4400" dirty="0" err="1" smtClean="0">
                <a:solidFill>
                  <a:srgbClr val="FF0000"/>
                </a:solidFill>
              </a:rPr>
              <a:t>الله </a:t>
            </a:r>
            <a:r>
              <a:rPr lang="ar-MA" sz="4400" dirty="0" smtClean="0">
                <a:solidFill>
                  <a:srgbClr val="FF0000"/>
                </a:solidFill>
              </a:rPr>
              <a:t>(ص</a:t>
            </a:r>
            <a:r>
              <a:rPr lang="ar-MA" sz="4400" dirty="0" err="1" smtClean="0">
                <a:solidFill>
                  <a:srgbClr val="FF0000"/>
                </a:solidFill>
              </a:rPr>
              <a:t>) : </a:t>
            </a:r>
            <a:r>
              <a:rPr lang="ar-MA" sz="4400" dirty="0" smtClean="0"/>
              <a:t>”الأناة من الله والعجلة من </a:t>
            </a:r>
            <a:r>
              <a:rPr lang="ar-MA" sz="4400" dirty="0" err="1" smtClean="0"/>
              <a:t>الشيطان“</a:t>
            </a:r>
            <a:endParaRPr lang="ar-MA" sz="4400" dirty="0" smtClean="0"/>
          </a:p>
          <a:p>
            <a:pPr>
              <a:buNone/>
            </a:pPr>
            <a:r>
              <a:rPr lang="ar-MA" sz="4400" u="sng" dirty="0" smtClean="0">
                <a:solidFill>
                  <a:srgbClr val="FF0000"/>
                </a:solidFill>
              </a:rPr>
              <a:t>-إعجاب المرء بنفسه </a:t>
            </a:r>
          </a:p>
          <a:p>
            <a:pPr>
              <a:buNone/>
            </a:pPr>
            <a:r>
              <a:rPr lang="ar-MA" sz="4400" dirty="0" smtClean="0"/>
              <a:t>سأل موسى عليه السلام </a:t>
            </a:r>
            <a:r>
              <a:rPr lang="ar-MA" sz="4400" dirty="0" err="1" smtClean="0"/>
              <a:t>إبليس : </a:t>
            </a:r>
            <a:r>
              <a:rPr lang="ar-MA" sz="4400" dirty="0" smtClean="0"/>
              <a:t>”أخبرني ما الذنب  الذي إذا أذنبه ابن أدم استحوذت </a:t>
            </a:r>
            <a:r>
              <a:rPr lang="ar-MA" sz="4400" dirty="0" err="1" smtClean="0"/>
              <a:t>عليه ؟</a:t>
            </a:r>
            <a:r>
              <a:rPr lang="ar-MA" sz="4400" dirty="0" smtClean="0"/>
              <a:t> قال إذا أعجبته نفسه و استكثر عمله و نسي ذنبه </a:t>
            </a:r>
            <a:endParaRPr lang="fr-FR" sz="4400" dirty="0"/>
          </a:p>
        </p:txBody>
      </p:sp>
      <p:sp>
        <p:nvSpPr>
          <p:cNvPr id="5" name="Rectangle 4"/>
          <p:cNvSpPr/>
          <p:nvPr/>
        </p:nvSpPr>
        <p:spPr>
          <a:xfrm>
            <a:off x="899592" y="404664"/>
            <a:ext cx="7184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العجلة و ترك الثبات في الأمور </a:t>
            </a:r>
            <a:endParaRPr lang="fr-F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ar-M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الوقاية من الشيطان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ar-MA" sz="3500" dirty="0" smtClean="0"/>
          </a:p>
          <a:p>
            <a:pPr>
              <a:buNone/>
            </a:pPr>
            <a:r>
              <a:rPr lang="ar-MA" sz="4600" dirty="0" smtClean="0"/>
              <a:t>-”إن كيد الشيطان كان </a:t>
            </a:r>
            <a:r>
              <a:rPr lang="ar-MA" sz="4600" dirty="0" err="1" smtClean="0"/>
              <a:t>ضعيفا“</a:t>
            </a:r>
            <a:endParaRPr lang="ar-MA" sz="4600" dirty="0" smtClean="0"/>
          </a:p>
          <a:p>
            <a:pPr>
              <a:buNone/>
            </a:pPr>
            <a:r>
              <a:rPr lang="ar-MA" sz="4600" dirty="0" smtClean="0"/>
              <a:t>-”إن عبادي ليس لك عليهم سلطان إلا من اتبعك من </a:t>
            </a:r>
            <a:r>
              <a:rPr lang="ar-MA" sz="4600" dirty="0" err="1" smtClean="0"/>
              <a:t>الغاوين“</a:t>
            </a:r>
            <a:endParaRPr lang="ar-MA" sz="4600" dirty="0" smtClean="0"/>
          </a:p>
          <a:p>
            <a:pPr>
              <a:buNone/>
            </a:pPr>
            <a:r>
              <a:rPr lang="ar-MA" sz="4600" dirty="0" smtClean="0">
                <a:solidFill>
                  <a:srgbClr val="FF0000"/>
                </a:solidFill>
              </a:rPr>
              <a:t>-قال رسول </a:t>
            </a:r>
            <a:r>
              <a:rPr lang="ar-MA" sz="4600" dirty="0" err="1" smtClean="0">
                <a:solidFill>
                  <a:srgbClr val="FF0000"/>
                </a:solidFill>
              </a:rPr>
              <a:t>الله </a:t>
            </a:r>
            <a:r>
              <a:rPr lang="ar-MA" sz="4600" dirty="0" smtClean="0">
                <a:solidFill>
                  <a:srgbClr val="FF0000"/>
                </a:solidFill>
              </a:rPr>
              <a:t>(ص</a:t>
            </a:r>
            <a:r>
              <a:rPr lang="ar-MA" sz="4600" dirty="0" err="1" smtClean="0">
                <a:solidFill>
                  <a:srgbClr val="FF0000"/>
                </a:solidFill>
              </a:rPr>
              <a:t>)</a:t>
            </a:r>
            <a:endParaRPr lang="ar-MA" sz="4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MA" sz="4600" dirty="0" smtClean="0"/>
              <a:t>”</a:t>
            </a:r>
            <a:r>
              <a:rPr lang="ar-MA" sz="4600" dirty="0" err="1" smtClean="0"/>
              <a:t>إيها</a:t>
            </a:r>
            <a:r>
              <a:rPr lang="ar-MA" sz="4600" dirty="0" smtClean="0"/>
              <a:t> يا ابن الخطاب و الذي نفسي بيده ما لقيك الشيطان سالكا فجا قط </a:t>
            </a:r>
            <a:r>
              <a:rPr lang="ar-MA" sz="4600" dirty="0" err="1" smtClean="0"/>
              <a:t>الا</a:t>
            </a:r>
            <a:r>
              <a:rPr lang="ar-MA" sz="4600" dirty="0" smtClean="0"/>
              <a:t> سلك </a:t>
            </a:r>
            <a:r>
              <a:rPr lang="ar-MA" sz="4600" dirty="0" err="1" smtClean="0"/>
              <a:t>فجاغير</a:t>
            </a:r>
            <a:r>
              <a:rPr lang="ar-MA" sz="4600" dirty="0" smtClean="0"/>
              <a:t> </a:t>
            </a:r>
            <a:r>
              <a:rPr lang="ar-MA" sz="4600" dirty="0" err="1" smtClean="0"/>
              <a:t>فجك“</a:t>
            </a:r>
            <a:endParaRPr lang="ar-MA" sz="4600" dirty="0" smtClean="0"/>
          </a:p>
          <a:p>
            <a:pPr>
              <a:buNone/>
            </a:pPr>
            <a:r>
              <a:rPr lang="ar-MA" sz="4600" b="1" u="sng" dirty="0" smtClean="0"/>
              <a:t>نحتاج إلى حذر شديد ويقظة مستمرة واستعاذة بالله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حب الدنيا</a:t>
            </a:r>
            <a:endParaRPr lang="fr-F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MA" sz="4000" dirty="0" smtClean="0">
                <a:solidFill>
                  <a:srgbClr val="FF0000"/>
                </a:solidFill>
              </a:rPr>
              <a:t>قال الله </a:t>
            </a:r>
            <a:r>
              <a:rPr lang="ar-MA" sz="4000" dirty="0" err="1" smtClean="0">
                <a:solidFill>
                  <a:srgbClr val="FF0000"/>
                </a:solidFill>
              </a:rPr>
              <a:t>تعالى: </a:t>
            </a:r>
            <a:r>
              <a:rPr lang="ar-MA" sz="4000" dirty="0" smtClean="0"/>
              <a:t>”زين للناس حب الشهوات من النساء والبنين والقناطير المقنطرة من الذهب والفضة والخيل المسومة والأنعام والحرث ذلك متاع الحياة الدنيا والله عنده حسن المآب</a:t>
            </a:r>
          </a:p>
          <a:p>
            <a:r>
              <a:rPr lang="ar-MA" sz="4000" dirty="0" smtClean="0">
                <a:solidFill>
                  <a:srgbClr val="FF0000"/>
                </a:solidFill>
              </a:rPr>
              <a:t>قال الله </a:t>
            </a:r>
            <a:r>
              <a:rPr lang="ar-MA" sz="4000" dirty="0" err="1" smtClean="0">
                <a:solidFill>
                  <a:srgbClr val="FF0000"/>
                </a:solidFill>
              </a:rPr>
              <a:t>تعالى: </a:t>
            </a:r>
            <a:r>
              <a:rPr lang="ar-MA" sz="4000" dirty="0" smtClean="0"/>
              <a:t>”و ابتغ فيما آتاك الله الدار الآخرة ولا تنسى نصيبك من الدنيا وأحسن كما أحسن الله إليك ولا تبغ الفساد في الأرض إن الله لا يحب المفسدين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M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النفس</a:t>
            </a:r>
            <a:endParaRPr lang="fr-FR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MA" sz="4400" dirty="0" smtClean="0">
                <a:solidFill>
                  <a:srgbClr val="FF0000"/>
                </a:solidFill>
              </a:rPr>
              <a:t>قال رسول </a:t>
            </a:r>
            <a:r>
              <a:rPr lang="ar-MA" sz="4400" dirty="0" err="1" smtClean="0">
                <a:solidFill>
                  <a:srgbClr val="FF0000"/>
                </a:solidFill>
              </a:rPr>
              <a:t>الله </a:t>
            </a:r>
            <a:r>
              <a:rPr lang="ar-MA" sz="4400" dirty="0" smtClean="0">
                <a:solidFill>
                  <a:srgbClr val="FF0000"/>
                </a:solidFill>
              </a:rPr>
              <a:t>(ص</a:t>
            </a:r>
            <a:r>
              <a:rPr lang="ar-MA" sz="4400" dirty="0" err="1" smtClean="0">
                <a:solidFill>
                  <a:srgbClr val="FF0000"/>
                </a:solidFill>
              </a:rPr>
              <a:t>) </a:t>
            </a:r>
            <a:r>
              <a:rPr lang="ar-MA" sz="4400" dirty="0" err="1" smtClean="0"/>
              <a:t>: </a:t>
            </a:r>
            <a:r>
              <a:rPr lang="ar-MA" sz="4400" dirty="0" smtClean="0"/>
              <a:t>” المؤمن بين خمس شدائد: مؤمن يحسده, ومنافق يبغضه, وكافر يقاتله, وشيطان </a:t>
            </a:r>
            <a:r>
              <a:rPr lang="ar-MA" sz="4400" dirty="0" err="1" smtClean="0"/>
              <a:t>يضله“</a:t>
            </a:r>
            <a:endParaRPr lang="ar-MA" sz="4400" dirty="0" smtClean="0"/>
          </a:p>
          <a:p>
            <a:endParaRPr lang="ar-MA" sz="4400" dirty="0" smtClean="0"/>
          </a:p>
          <a:p>
            <a:r>
              <a:rPr lang="ar-MA" sz="4400" dirty="0" smtClean="0">
                <a:solidFill>
                  <a:srgbClr val="FF0000"/>
                </a:solidFill>
              </a:rPr>
              <a:t>قال الله </a:t>
            </a:r>
            <a:r>
              <a:rPr lang="ar-MA" sz="4400" dirty="0" err="1" smtClean="0">
                <a:solidFill>
                  <a:srgbClr val="FF0000"/>
                </a:solidFill>
              </a:rPr>
              <a:t>تعالى </a:t>
            </a:r>
            <a:r>
              <a:rPr lang="ar-MA" sz="4400" dirty="0" smtClean="0"/>
              <a:t>”و نفس وما سواها فألهمها فجورها وتقواها قد أفلح من زكاها و قد خاب من دساها“</a:t>
            </a:r>
            <a:endParaRPr lang="fr-FR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468</Words>
  <Application>Microsoft Office PowerPoint</Application>
  <PresentationFormat>Affichage à l'écran (4:3)</PresentationFormat>
  <Paragraphs>53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الوقاية من الشيطان</vt:lpstr>
      <vt:lpstr>حب الدنيا</vt:lpstr>
      <vt:lpstr>النفس</vt:lpstr>
      <vt:lpstr>الهوى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Hala Sibai</dc:creator>
  <cp:lastModifiedBy>user</cp:lastModifiedBy>
  <cp:revision>33</cp:revision>
  <dcterms:created xsi:type="dcterms:W3CDTF">2013-08-01T21:35:54Z</dcterms:created>
  <dcterms:modified xsi:type="dcterms:W3CDTF">2013-08-04T10:15:47Z</dcterms:modified>
</cp:coreProperties>
</file>