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6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4C1CC0-DC2D-4F8C-9FD0-47899CAC657C}" type="datetimeFigureOut">
              <a:rPr lang="en-GB" smtClean="0"/>
              <a:pPr/>
              <a:t>14/11/2014</a:t>
            </a:fld>
            <a:endParaRPr lang="en-GB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110843-60DE-4AB3-99CF-6AF96E94333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sphotos-b.ak.fbcdn.net/hphotos-ak-ash4/422777_122777624537374_126674169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60"/>
            <a:ext cx="12192000" cy="6921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58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419101"/>
            <a:ext cx="9956800" cy="2190749"/>
          </a:xfrm>
        </p:spPr>
        <p:txBody>
          <a:bodyPr/>
          <a:lstStyle/>
          <a:p>
            <a:pPr algn="r" rtl="1"/>
            <a:r>
              <a:rPr lang="ar-MA" dirty="0" smtClean="0"/>
              <a:t>ولا يأتل أولو الفضل منكم والسعة أن يؤتوا أولي القربى والمساكين و المهاجرين في سبيل الله وليعفوا وليصفحوا ألا تحبون أن يغفر الله لكم والله غفور رحيم</a:t>
            </a:r>
            <a:endParaRPr lang="en-GB" dirty="0"/>
          </a:p>
        </p:txBody>
      </p:sp>
      <p:pic>
        <p:nvPicPr>
          <p:cNvPr id="26630" name="Picture 6" descr="http://uploads.sedty.com/imagehosting/523892_14114838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0" y="2247899"/>
            <a:ext cx="8553450" cy="4343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79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047751"/>
            <a:ext cx="9956800" cy="2038349"/>
          </a:xfrm>
        </p:spPr>
        <p:txBody>
          <a:bodyPr/>
          <a:lstStyle/>
          <a:p>
            <a:pPr algn="r" rtl="1"/>
            <a:r>
              <a:rPr lang="ar-MA" dirty="0" smtClean="0"/>
              <a:t>فبما رحمة من الله لنت لهم ولو كنت فظا غليظ القلب لانفضوا من حولك فاعف عنهم واستغفر لهم وشاورهم في الأمر فإذا عزمت فتوكل على الله إن الله يحب المتوكلين </a:t>
            </a:r>
            <a:endParaRPr lang="en-GB" dirty="0"/>
          </a:p>
        </p:txBody>
      </p:sp>
      <p:pic>
        <p:nvPicPr>
          <p:cNvPr id="27650" name="Picture 2" descr="http://upload.alhilal.com/img/019/toran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90606"/>
            <a:ext cx="12192000" cy="3267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98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7219950" y="1619251"/>
            <a:ext cx="4972050" cy="3581399"/>
          </a:xfrm>
        </p:spPr>
        <p:txBody>
          <a:bodyPr>
            <a:normAutofit/>
          </a:bodyPr>
          <a:lstStyle/>
          <a:p>
            <a:pPr algn="r" rtl="1"/>
            <a:r>
              <a:rPr lang="ar-MA" sz="2800" dirty="0" smtClean="0"/>
              <a:t>كين هارت أستاذ في علم النفس:</a:t>
            </a:r>
            <a:endParaRPr lang="fr-FR" sz="2800" dirty="0" smtClean="0"/>
          </a:p>
          <a:p>
            <a:pPr algn="r" rtl="1">
              <a:buNone/>
            </a:pPr>
            <a:r>
              <a:rPr lang="ar-MA" sz="2800" dirty="0" smtClean="0"/>
              <a:t> </a:t>
            </a:r>
            <a:r>
              <a:rPr lang="ar-MA" sz="2800" dirty="0" smtClean="0">
                <a:solidFill>
                  <a:srgbClr val="00B0F0"/>
                </a:solidFill>
              </a:rPr>
              <a:t>التسامح مهارة من الممكن تعلمها بالإرادة إذا أردنا التحرر من الماضي</a:t>
            </a:r>
            <a:endParaRPr lang="en-GB" sz="28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https://encrypted-tbn0.gstatic.com/images?q=tbn:ANd9GcT_0WsDc2BurGK7fZMGLAfEuuu0QgAfnPU_gW0JEgfJ1SwYIo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4" y="838199"/>
            <a:ext cx="6732787" cy="4933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s://encrypted-tbn1.gstatic.com/images?q=tbn:ANd9GcRa75hB_5dGZMDDUbodwbWJC7PU1_Ttnc8mO556qZ4dETwpvIhz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1" y="457200"/>
            <a:ext cx="6000750" cy="600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8800" y="304801"/>
            <a:ext cx="9956800" cy="2762250"/>
          </a:xfrm>
        </p:spPr>
        <p:txBody>
          <a:bodyPr/>
          <a:lstStyle/>
          <a:p>
            <a:pPr algn="r" rtl="1"/>
            <a:r>
              <a:rPr lang="ar-MA" dirty="0" smtClean="0"/>
              <a:t>قال صلى الله عليه وسلم «من كانت عنده مظلمة لأخيه من عرض أو من شيء فليتحلل منه اليوم من قبل ألا يكون دينار ولا درهم»</a:t>
            </a:r>
            <a:endParaRPr lang="en-GB" dirty="0"/>
          </a:p>
        </p:txBody>
      </p:sp>
      <p:pic>
        <p:nvPicPr>
          <p:cNvPr id="32770" name="Picture 2" descr="https://encrypted-tbn1.gstatic.com/images?q=tbn:ANd9GcSB5F_B59N2TfXvqLo6j6D0yyPHtnc_uRnzgFq7oo51W25mxhJ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2218499"/>
            <a:ext cx="7962900" cy="406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0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 smtClean="0"/>
              <a:t>«و عن أنس بن مالك رضي الله عنه أن يهودية أتت النبي (ص) بشاة مسمومة فأكل منها فجئ بها فقيل ألا نقتلها قال لا»</a:t>
            </a:r>
            <a:endParaRPr lang="en-GB" dirty="0"/>
          </a:p>
        </p:txBody>
      </p:sp>
      <p:pic>
        <p:nvPicPr>
          <p:cNvPr id="31746" name="Picture 2" descr="http://www.sa05.com/cv/128235672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774" y="3048000"/>
            <a:ext cx="8969375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82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028701"/>
            <a:ext cx="9956800" cy="1809749"/>
          </a:xfrm>
        </p:spPr>
        <p:txBody>
          <a:bodyPr/>
          <a:lstStyle/>
          <a:p>
            <a:pPr algn="r" rtl="1"/>
            <a:r>
              <a:rPr lang="ar-MA" dirty="0" smtClean="0"/>
              <a:t>قال عقبة رضي الله عنه ثم لقيت الرسول (ص) فقلت يا رسول الله أخبرني بفواضل الأعمال فقال يا عقبة صل </a:t>
            </a:r>
            <a:r>
              <a:rPr lang="ar-MA" dirty="0"/>
              <a:t>م</a:t>
            </a:r>
            <a:r>
              <a:rPr lang="ar-MA" dirty="0" smtClean="0"/>
              <a:t>ن </a:t>
            </a:r>
            <a:r>
              <a:rPr lang="ar-MA" dirty="0" smtClean="0"/>
              <a:t>قطعك وأعط </a:t>
            </a:r>
            <a:r>
              <a:rPr lang="ar-MA" dirty="0" smtClean="0"/>
              <a:t>من </a:t>
            </a:r>
            <a:r>
              <a:rPr lang="ar-MA" dirty="0" smtClean="0"/>
              <a:t>حرمك وأعرض عمن ظلمك</a:t>
            </a:r>
            <a:endParaRPr lang="en-GB" dirty="0"/>
          </a:p>
        </p:txBody>
      </p:sp>
      <p:pic>
        <p:nvPicPr>
          <p:cNvPr id="30722" name="Picture 2" descr="https://encrypted-tbn3.gstatic.com/images?q=tbn:ANd9GcSfnjiT7wDh8PXBHXjzwSMeFggTNFZ0L0NIUxF1TP889LfxRKJ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9024" y="3189286"/>
            <a:ext cx="9769476" cy="3141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7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10350" y="1600201"/>
            <a:ext cx="5581650" cy="4525963"/>
          </a:xfrm>
        </p:spPr>
        <p:txBody>
          <a:bodyPr/>
          <a:lstStyle/>
          <a:p>
            <a:pPr algn="r" rtl="1"/>
            <a:r>
              <a:rPr lang="ar-MA" dirty="0" smtClean="0"/>
              <a:t>لا تباغضوا ولا تحاسدوا ولا تدابروا ولا تقاطعوا وكونوا عباد الله إخوانا ولا يحل لمسلم أن يهجر أخاه فوق ثلاث</a:t>
            </a:r>
            <a:endParaRPr lang="en-GB" dirty="0"/>
          </a:p>
        </p:txBody>
      </p:sp>
      <p:pic>
        <p:nvPicPr>
          <p:cNvPr id="29698" name="Picture 2" descr="http://images.bokra.net/bokra/23.12.2010/1111/164999_133734900019468_133255526734072_215621_1924661_n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287625"/>
            <a:ext cx="4591050" cy="6570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45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0178" name="Picture 2" descr="https://encrypted-tbn0.gstatic.com/images?q=tbn:ANd9GcQgJ4Cq5f6UJsmBWlsyh_bZ5-LWmLccP43EfpehLWkDn__12VX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242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 smtClean="0"/>
              <a:t>فمن عفا وأصلح فأجره على الله</a:t>
            </a:r>
          </a:p>
          <a:p>
            <a:pPr algn="r" rtl="1"/>
            <a:r>
              <a:rPr lang="ar-MA" dirty="0" smtClean="0"/>
              <a:t>وأن  تعفوا أقرب للتقوى ولا تنسوا الفضل بينكم</a:t>
            </a:r>
          </a:p>
          <a:p>
            <a:pPr algn="r" rtl="1"/>
            <a:r>
              <a:rPr lang="ar-MA" dirty="0" smtClean="0"/>
              <a:t>ولمن صبر وغفر إن ذلك لمن عزم الأمور</a:t>
            </a:r>
          </a:p>
          <a:p>
            <a:pPr algn="r" rtl="1"/>
            <a:r>
              <a:rPr lang="ar-MA" dirty="0" smtClean="0"/>
              <a:t>إنما المؤمنون إخوة فأصلحوا </a:t>
            </a:r>
            <a:r>
              <a:rPr lang="ar-MA" dirty="0" smtClean="0"/>
              <a:t>بين </a:t>
            </a:r>
            <a:r>
              <a:rPr lang="ar-MA" dirty="0" smtClean="0"/>
              <a:t>أخويكم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209</Words>
  <Application>Microsoft Office PowerPoint</Application>
  <PresentationFormat>Grand écran</PresentationFormat>
  <Paragraphs>12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Tahoma</vt:lpstr>
      <vt:lpstr>Wingdings 2</vt:lpstr>
      <vt:lpstr>Technique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هارت أستاذ في علم النفس: التسامح مهارة من الممكن تعلمها بالإرادة إذا أردنا التحرر من الماضي</dc:title>
  <dc:creator>Omar El Alami</dc:creator>
  <cp:lastModifiedBy>Omar El Alami</cp:lastModifiedBy>
  <cp:revision>14</cp:revision>
  <dcterms:created xsi:type="dcterms:W3CDTF">2014-11-12T22:49:00Z</dcterms:created>
  <dcterms:modified xsi:type="dcterms:W3CDTF">2014-11-14T21:29:44Z</dcterms:modified>
</cp:coreProperties>
</file>