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4" r:id="rId3"/>
    <p:sldId id="265" r:id="rId4"/>
    <p:sldId id="257" r:id="rId5"/>
    <p:sldId id="258" r:id="rId6"/>
    <p:sldId id="259" r:id="rId7"/>
    <p:sldId id="260" r:id="rId8"/>
    <p:sldId id="266" r:id="rId9"/>
    <p:sldId id="261" r:id="rId10"/>
    <p:sldId id="263" r:id="rId11"/>
    <p:sldId id="262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72085" y="3337560"/>
            <a:ext cx="8640064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77400" y="1544812"/>
            <a:ext cx="8640064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C1CC0-DC2D-4F8C-9FD0-47899CAC657C}" type="datetimeFigureOut">
              <a:rPr lang="en-GB" smtClean="0"/>
              <a:pPr/>
              <a:t>14/11/2014</a:t>
            </a:fld>
            <a:endParaRPr lang="en-GB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0843-60DE-4AB3-99CF-6AF96E943331}" type="slidenum">
              <a:rPr lang="en-GB" smtClean="0"/>
              <a:pPr/>
              <a:t>‹N°›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C1CC0-DC2D-4F8C-9FD0-47899CAC657C}" type="datetimeFigureOut">
              <a:rPr lang="en-GB" smtClean="0"/>
              <a:pPr/>
              <a:t>14/11/2014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0843-60DE-4AB3-99CF-6AF96E943331}" type="slidenum">
              <a:rPr lang="en-GB" smtClean="0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C1CC0-DC2D-4F8C-9FD0-47899CAC657C}" type="datetimeFigureOut">
              <a:rPr lang="en-GB" smtClean="0"/>
              <a:pPr/>
              <a:t>14/11/2014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0843-60DE-4AB3-99CF-6AF96E943331}" type="slidenum">
              <a:rPr lang="en-GB" smtClean="0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C1CC0-DC2D-4F8C-9FD0-47899CAC657C}" type="datetimeFigureOut">
              <a:rPr lang="en-GB" smtClean="0"/>
              <a:pPr/>
              <a:t>14/11/2014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0843-60DE-4AB3-99CF-6AF96E943331}" type="slidenum">
              <a:rPr lang="en-GB" smtClean="0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3583838"/>
            <a:ext cx="88392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4400" y="2485800"/>
            <a:ext cx="88392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C1CC0-DC2D-4F8C-9FD0-47899CAC657C}" type="datetimeFigureOut">
              <a:rPr lang="en-GB" smtClean="0"/>
              <a:pPr/>
              <a:t>14/11/2014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0843-60DE-4AB3-99CF-6AF96E943331}" type="slidenum">
              <a:rPr lang="en-GB" smtClean="0"/>
              <a:pPr/>
              <a:t>‹N°›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68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C1CC0-DC2D-4F8C-9FD0-47899CAC657C}" type="datetimeFigureOut">
              <a:rPr lang="en-GB" smtClean="0"/>
              <a:pPr/>
              <a:t>14/11/2014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0843-60DE-4AB3-99CF-6AF96E943331}" type="slidenum">
              <a:rPr lang="en-GB" smtClean="0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5486400"/>
            <a:ext cx="5386917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6193368" y="5486400"/>
            <a:ext cx="5389033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609600" y="1516912"/>
            <a:ext cx="5386917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1516912"/>
            <a:ext cx="5389033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C1CC0-DC2D-4F8C-9FD0-47899CAC657C}" type="datetimeFigureOut">
              <a:rPr lang="en-GB" smtClean="0"/>
              <a:pPr/>
              <a:t>14/11/2014</a:t>
            </a:fld>
            <a:endParaRPr lang="en-GB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0843-60DE-4AB3-99CF-6AF96E943331}" type="slidenum">
              <a:rPr lang="en-GB" smtClean="0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320"/>
            <a:ext cx="9960864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C1CC0-DC2D-4F8C-9FD0-47899CAC657C}" type="datetimeFigureOut">
              <a:rPr lang="en-GB" smtClean="0"/>
              <a:pPr/>
              <a:t>14/11/2014</a:t>
            </a:fld>
            <a:endParaRPr lang="en-GB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110843-60DE-4AB3-99CF-6AF96E943331}" type="slidenum">
              <a:rPr lang="en-GB" smtClean="0"/>
              <a:pPr/>
              <a:t>‹N°›</a:t>
            </a:fld>
            <a:endParaRPr lang="en-GB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C1CC0-DC2D-4F8C-9FD0-47899CAC657C}" type="datetimeFigureOut">
              <a:rPr lang="en-GB" smtClean="0"/>
              <a:pPr/>
              <a:t>14/11/2014</a:t>
            </a:fld>
            <a:endParaRPr lang="en-GB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0843-60DE-4AB3-99CF-6AF96E943331}" type="slidenum">
              <a:rPr lang="en-GB" smtClean="0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85528"/>
            <a:ext cx="42672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09600" y="214424"/>
            <a:ext cx="36576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9448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C1CC0-DC2D-4F8C-9FD0-47899CAC657C}" type="datetimeFigureOut">
              <a:rPr lang="en-GB" smtClean="0"/>
              <a:pPr/>
              <a:t>14/11/2014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0875264" y="6422065"/>
            <a:ext cx="1016000" cy="365125"/>
          </a:xfrm>
        </p:spPr>
        <p:txBody>
          <a:bodyPr/>
          <a:lstStyle/>
          <a:p>
            <a:fld id="{0A110843-60DE-4AB3-99CF-6AF96E943331}" type="slidenum">
              <a:rPr lang="en-GB" smtClean="0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408976" y="1705709"/>
            <a:ext cx="4071824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20837" y="1019907"/>
            <a:ext cx="54864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408979" y="2998765"/>
            <a:ext cx="4071821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09600" y="6422065"/>
            <a:ext cx="2844800" cy="365125"/>
          </a:xfrm>
        </p:spPr>
        <p:txBody>
          <a:bodyPr/>
          <a:lstStyle/>
          <a:p>
            <a:fld id="{F64C1CC0-DC2D-4F8C-9FD0-47899CAC657C}" type="datetimeFigureOut">
              <a:rPr lang="en-GB" smtClean="0"/>
              <a:pPr/>
              <a:t>14/11/2014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0843-60DE-4AB3-99CF-6AF96E943331}" type="slidenum">
              <a:rPr lang="en-GB" smtClean="0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e libre 11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9753600" y="0"/>
            <a:ext cx="24384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09600" y="6422065"/>
            <a:ext cx="28448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64C1CC0-DC2D-4F8C-9FD0-47899CAC657C}" type="datetimeFigureOut">
              <a:rPr lang="en-GB" smtClean="0"/>
              <a:pPr/>
              <a:t>14/11/2014</a:t>
            </a:fld>
            <a:endParaRPr lang="en-GB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4165600" y="6422065"/>
            <a:ext cx="38608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10871200" y="6422065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A110843-60DE-4AB3-99CF-6AF96E943331}" type="slidenum">
              <a:rPr lang="en-GB" smtClean="0"/>
              <a:pPr/>
              <a:t>‹N°›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6" name="Picture 4" descr="http://sphotos-b.ak.fbcdn.net/hphotos-ak-ash4/422777_122777624537374_1266741696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3560"/>
            <a:ext cx="12192000" cy="69215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45815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1500" y="419101"/>
            <a:ext cx="9956800" cy="2190749"/>
          </a:xfrm>
        </p:spPr>
        <p:txBody>
          <a:bodyPr/>
          <a:lstStyle/>
          <a:p>
            <a:pPr algn="r" rtl="1"/>
            <a:r>
              <a:rPr lang="ar-MA" dirty="0" smtClean="0"/>
              <a:t>ولا يأتل أولو الفضل منكم والسعة أن يؤتوا أولي القربى والمساكين و المهاجرين في سبيل الله وليعفوا وليصفحوا ألا تحبون أن يغفر الله لكم والله غفور رحيم</a:t>
            </a:r>
            <a:endParaRPr lang="en-GB" dirty="0"/>
          </a:p>
        </p:txBody>
      </p:sp>
      <p:pic>
        <p:nvPicPr>
          <p:cNvPr id="26630" name="Picture 6" descr="http://uploads.sedty.com/imagehosting/523892_14114838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3500" y="2247899"/>
            <a:ext cx="8553450" cy="43434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7799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66800" y="1047751"/>
            <a:ext cx="9956800" cy="2038349"/>
          </a:xfrm>
        </p:spPr>
        <p:txBody>
          <a:bodyPr/>
          <a:lstStyle/>
          <a:p>
            <a:pPr algn="r" rtl="1"/>
            <a:r>
              <a:rPr lang="ar-MA" dirty="0" smtClean="0"/>
              <a:t>فبما رحمة من الله لنت لهم ولو كنت فظا غليظ القلب لانفضوا من حولك فاعف عنهم واستغفر لهم وشاورهم في الأمر فإذا عزمت فتوكل على الله إن الله يحب المتوكلين </a:t>
            </a:r>
            <a:endParaRPr lang="en-GB" dirty="0"/>
          </a:p>
        </p:txBody>
      </p:sp>
      <p:pic>
        <p:nvPicPr>
          <p:cNvPr id="27650" name="Picture 2" descr="http://upload.alhilal.com/img/019/toran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590606"/>
            <a:ext cx="12192000" cy="326739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3987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idx="1"/>
          </p:nvPr>
        </p:nvSpPr>
        <p:spPr>
          <a:xfrm>
            <a:off x="7219950" y="1619251"/>
            <a:ext cx="4972050" cy="3581399"/>
          </a:xfrm>
        </p:spPr>
        <p:txBody>
          <a:bodyPr>
            <a:normAutofit/>
          </a:bodyPr>
          <a:lstStyle/>
          <a:p>
            <a:pPr algn="r" rtl="1"/>
            <a:r>
              <a:rPr lang="ar-MA" sz="2800" dirty="0" smtClean="0"/>
              <a:t>كين هارت أستاذ في علم النفس:</a:t>
            </a:r>
            <a:endParaRPr lang="fr-FR" sz="2800" dirty="0" smtClean="0"/>
          </a:p>
          <a:p>
            <a:pPr algn="r" rtl="1">
              <a:buNone/>
            </a:pPr>
            <a:r>
              <a:rPr lang="ar-MA" sz="2800" dirty="0" smtClean="0"/>
              <a:t> </a:t>
            </a:r>
            <a:r>
              <a:rPr lang="ar-MA" sz="2800" dirty="0" smtClean="0">
                <a:solidFill>
                  <a:srgbClr val="00B0F0"/>
                </a:solidFill>
              </a:rPr>
              <a:t>التسامح مهارة من الممكن تعلمها بالإرادة إذا أردنا التحرر من الماضي</a:t>
            </a:r>
            <a:endParaRPr lang="en-GB" sz="2800" dirty="0">
              <a:solidFill>
                <a:srgbClr val="00B0F0"/>
              </a:solidFill>
            </a:endParaRPr>
          </a:p>
        </p:txBody>
      </p:sp>
      <p:pic>
        <p:nvPicPr>
          <p:cNvPr id="1026" name="Picture 2" descr="https://encrypted-tbn0.gstatic.com/images?q=tbn:ANd9GcT_0WsDc2BurGK7fZMGLAfEuuu0QgAfnPU_gW0JEgfJ1SwYIop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974" y="838199"/>
            <a:ext cx="6732787" cy="49339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 descr="https://encrypted-tbn1.gstatic.com/images?q=tbn:ANd9GcRa75hB_5dGZMDDUbodwbWJC7PU1_Ttnc8mO556qZ4dETwpvIhzC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24151" y="457200"/>
            <a:ext cx="6000750" cy="6000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28800" y="304801"/>
            <a:ext cx="9956800" cy="2762250"/>
          </a:xfrm>
        </p:spPr>
        <p:txBody>
          <a:bodyPr/>
          <a:lstStyle/>
          <a:p>
            <a:pPr algn="r" rtl="1"/>
            <a:r>
              <a:rPr lang="ar-MA" dirty="0" smtClean="0"/>
              <a:t>قال صلى الله عليه وسلم «من كانت عنده مظلمة لأخيه من عرض أو من شيء فليتحلل منه اليوم من قبل ألا يكون دينار ولا درهم»</a:t>
            </a:r>
            <a:endParaRPr lang="en-GB" dirty="0"/>
          </a:p>
        </p:txBody>
      </p:sp>
      <p:pic>
        <p:nvPicPr>
          <p:cNvPr id="32770" name="Picture 2" descr="https://encrypted-tbn1.gstatic.com/images?q=tbn:ANd9GcSB5F_B59N2TfXvqLo6j6D0yyPHtnc_uRnzgFq7oo51W25mxhJ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1" y="2218499"/>
            <a:ext cx="7962900" cy="40680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000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MA" dirty="0" smtClean="0"/>
              <a:t>«و عن أنس بن مالك رضي الله عنه أن يهودية أتت النبي (ص) بشاة مسمومة فأكل منها فجئ بها فقيل ألا نقتلها قال لا»</a:t>
            </a:r>
            <a:endParaRPr lang="en-GB" dirty="0"/>
          </a:p>
        </p:txBody>
      </p:sp>
      <p:pic>
        <p:nvPicPr>
          <p:cNvPr id="31746" name="Picture 2" descr="http://www.sa05.com/cv/1282356722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4774" y="3048000"/>
            <a:ext cx="8969375" cy="3810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28225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5800" y="1028701"/>
            <a:ext cx="9956800" cy="1809749"/>
          </a:xfrm>
        </p:spPr>
        <p:txBody>
          <a:bodyPr/>
          <a:lstStyle/>
          <a:p>
            <a:pPr algn="r" rtl="1"/>
            <a:r>
              <a:rPr lang="ar-MA" dirty="0" smtClean="0"/>
              <a:t>قال عقبة رضي الله عنه ثم لقيت الرسول (ص) فقلت يا رسول الله أخبرني بفواضل الأعمال فقال يا عقبة صل </a:t>
            </a:r>
            <a:r>
              <a:rPr lang="ar-MA" dirty="0"/>
              <a:t>م</a:t>
            </a:r>
            <a:r>
              <a:rPr lang="ar-MA" dirty="0" smtClean="0"/>
              <a:t>ن </a:t>
            </a:r>
            <a:r>
              <a:rPr lang="ar-MA" dirty="0" smtClean="0"/>
              <a:t>قطعك وأعط </a:t>
            </a:r>
            <a:r>
              <a:rPr lang="ar-MA" dirty="0" smtClean="0"/>
              <a:t>من </a:t>
            </a:r>
            <a:r>
              <a:rPr lang="ar-MA" dirty="0" smtClean="0"/>
              <a:t>حرمك وأعرض عمن ظلمك</a:t>
            </a:r>
            <a:endParaRPr lang="en-GB" dirty="0"/>
          </a:p>
        </p:txBody>
      </p:sp>
      <p:pic>
        <p:nvPicPr>
          <p:cNvPr id="30722" name="Picture 2" descr="https://encrypted-tbn3.gstatic.com/images?q=tbn:ANd9GcSfnjiT7wDh8PXBHXjzwSMeFggTNFZ0L0NIUxF1TP889LfxRKJ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9024" y="3189286"/>
            <a:ext cx="9769476" cy="314134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775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610350" y="1600201"/>
            <a:ext cx="5581650" cy="4525963"/>
          </a:xfrm>
        </p:spPr>
        <p:txBody>
          <a:bodyPr/>
          <a:lstStyle/>
          <a:p>
            <a:pPr algn="r" rtl="1"/>
            <a:r>
              <a:rPr lang="ar-MA" dirty="0" smtClean="0"/>
              <a:t>لا تباغضوا ولا تحاسدوا ولا تدابروا ولا تقاطعوا وكونوا عباد الله إخوانا ولا يحل لمسلم أن يهجر أخاه فوق ثلاث</a:t>
            </a:r>
            <a:endParaRPr lang="en-GB" dirty="0"/>
          </a:p>
        </p:txBody>
      </p:sp>
      <p:pic>
        <p:nvPicPr>
          <p:cNvPr id="29698" name="Picture 2" descr="http://images.bokra.net/bokra/23.12.2010/1111/164999_133734900019468_133255526734072_215621_1924661_n%5b1%5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9650" y="287625"/>
            <a:ext cx="4591050" cy="65703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6450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0178" name="Picture 2" descr="https://encrypted-tbn0.gstatic.com/images?q=tbn:ANd9GcQgJ4Cq5f6UJsmBWlsyh_bZ5-LWmLccP43EfpehLWkDn__12VX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224204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MA" dirty="0" smtClean="0"/>
              <a:t>فمن عفا وأصلح فأجره على الله</a:t>
            </a:r>
          </a:p>
          <a:p>
            <a:pPr algn="r" rtl="1"/>
            <a:r>
              <a:rPr lang="ar-MA" dirty="0" smtClean="0"/>
              <a:t>وأن  تعفوا أقرب للتقوى ولا تنسوا الفضل بينكم</a:t>
            </a:r>
          </a:p>
          <a:p>
            <a:pPr algn="r" rtl="1"/>
            <a:r>
              <a:rPr lang="ar-MA" dirty="0" smtClean="0"/>
              <a:t>ولمن صبر وغفر إن ذلك لمن عزم الأمور</a:t>
            </a:r>
          </a:p>
          <a:p>
            <a:pPr algn="r" rtl="1"/>
            <a:r>
              <a:rPr lang="ar-MA" dirty="0" smtClean="0"/>
              <a:t>إنما المؤمنون إخوة فأصلحوا </a:t>
            </a:r>
            <a:r>
              <a:rPr lang="ar-MA" dirty="0" smtClean="0"/>
              <a:t>بين </a:t>
            </a:r>
            <a:r>
              <a:rPr lang="ar-MA" dirty="0" smtClean="0"/>
              <a:t>أخويكم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3128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que">
  <a:themeElements>
    <a:clrScheme name="Technique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que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que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78</TotalTime>
  <Words>209</Words>
  <Application>Microsoft Office PowerPoint</Application>
  <PresentationFormat>Grand écran</PresentationFormat>
  <Paragraphs>12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6" baseType="lpstr">
      <vt:lpstr>Arial</vt:lpstr>
      <vt:lpstr>Franklin Gothic Book</vt:lpstr>
      <vt:lpstr>Tahoma</vt:lpstr>
      <vt:lpstr>Wingdings 2</vt:lpstr>
      <vt:lpstr>Technique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كيف هارت أستاذ في علم النفس: التسامح مهارة من الممكن تعلمها بالإرادة إذا أردنا التحرر من الماضي</dc:title>
  <dc:creator>Omar El Alami</dc:creator>
  <cp:lastModifiedBy>Omar El Alami</cp:lastModifiedBy>
  <cp:revision>14</cp:revision>
  <dcterms:created xsi:type="dcterms:W3CDTF">2014-11-12T22:49:00Z</dcterms:created>
  <dcterms:modified xsi:type="dcterms:W3CDTF">2014-11-14T21:29:44Z</dcterms:modified>
</cp:coreProperties>
</file>