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4" r:id="rId6"/>
    <p:sldId id="265" r:id="rId7"/>
    <p:sldId id="268" r:id="rId8"/>
    <p:sldId id="262" r:id="rId9"/>
    <p:sldId id="261" r:id="rId10"/>
    <p:sldId id="269" r:id="rId11"/>
    <p:sldId id="260" r:id="rId12"/>
    <p:sldId id="267" r:id="rId13"/>
    <p:sldId id="270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50EB2-0222-4A4C-86F4-D09E77C835F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E7E4A0B-5A9D-47CE-8800-5CCD2EE84882}">
      <dgm:prSet phldrT="[Texte]" custT="1"/>
      <dgm:spPr>
        <a:solidFill>
          <a:srgbClr val="FFFF00"/>
        </a:solidFill>
      </dgm:spPr>
      <dgm:t>
        <a:bodyPr/>
        <a:lstStyle/>
        <a:p>
          <a:r>
            <a:rPr lang="ar-MA" sz="3600" b="1" dirty="0" smtClean="0">
              <a:solidFill>
                <a:srgbClr val="FF0000"/>
              </a:solidFill>
            </a:rPr>
            <a:t>ينابيع السعادة</a:t>
          </a:r>
          <a:endParaRPr lang="fr-FR" sz="3600" b="1" dirty="0">
            <a:solidFill>
              <a:srgbClr val="FF0000"/>
            </a:solidFill>
          </a:endParaRPr>
        </a:p>
      </dgm:t>
    </dgm:pt>
    <dgm:pt modelId="{679CC328-7D66-487D-9014-D179CBBB6FFA}" type="parTrans" cxnId="{2F8B04E3-F731-4DA1-B8AB-483E1D6B8D27}">
      <dgm:prSet/>
      <dgm:spPr/>
      <dgm:t>
        <a:bodyPr/>
        <a:lstStyle/>
        <a:p>
          <a:endParaRPr lang="fr-FR"/>
        </a:p>
      </dgm:t>
    </dgm:pt>
    <dgm:pt modelId="{EEA782FA-009F-4504-B863-E27BB5E9828D}" type="sibTrans" cxnId="{2F8B04E3-F731-4DA1-B8AB-483E1D6B8D27}">
      <dgm:prSet/>
      <dgm:spPr/>
      <dgm:t>
        <a:bodyPr/>
        <a:lstStyle/>
        <a:p>
          <a:endParaRPr lang="fr-FR"/>
        </a:p>
      </dgm:t>
    </dgm:pt>
    <dgm:pt modelId="{C394833C-FFDF-44A1-BE3C-3CA9BE69A71D}">
      <dgm:prSet phldrT="[Texte]" custT="1"/>
      <dgm:spPr>
        <a:solidFill>
          <a:srgbClr val="92D050"/>
        </a:solidFill>
      </dgm:spPr>
      <dgm:t>
        <a:bodyPr/>
        <a:lstStyle/>
        <a:p>
          <a:r>
            <a:rPr lang="ar-MA" sz="1800" b="1" dirty="0" smtClean="0">
              <a:solidFill>
                <a:schemeClr val="bg1"/>
              </a:solidFill>
            </a:rPr>
            <a:t>الزهد في الدنيا</a:t>
          </a:r>
        </a:p>
        <a:p>
          <a:r>
            <a:rPr lang="ar-MA" sz="1800" b="1" dirty="0" smtClean="0">
              <a:solidFill>
                <a:schemeClr val="bg1"/>
              </a:solidFill>
            </a:rPr>
            <a:t>الحج</a:t>
          </a:r>
          <a:endParaRPr lang="fr-FR" sz="900" b="1" dirty="0">
            <a:solidFill>
              <a:schemeClr val="bg1"/>
            </a:solidFill>
          </a:endParaRPr>
        </a:p>
      </dgm:t>
    </dgm:pt>
    <dgm:pt modelId="{CA8C148B-14B7-45E9-8B41-5D38C68FC835}" type="parTrans" cxnId="{10463714-7371-41E5-81DC-04949BC4F60A}">
      <dgm:prSet/>
      <dgm:spPr/>
      <dgm:t>
        <a:bodyPr/>
        <a:lstStyle/>
        <a:p>
          <a:endParaRPr lang="fr-FR"/>
        </a:p>
      </dgm:t>
    </dgm:pt>
    <dgm:pt modelId="{257ACCD1-9677-4960-94F5-86D960274130}" type="sibTrans" cxnId="{10463714-7371-41E5-81DC-04949BC4F60A}">
      <dgm:prSet/>
      <dgm:spPr/>
      <dgm:t>
        <a:bodyPr/>
        <a:lstStyle/>
        <a:p>
          <a:endParaRPr lang="fr-FR"/>
        </a:p>
      </dgm:t>
    </dgm:pt>
    <dgm:pt modelId="{F19E3F7D-BC0C-412B-89A3-376D5C721CE1}">
      <dgm:prSet phldrT="[Texte]" custT="1"/>
      <dgm:spPr>
        <a:solidFill>
          <a:srgbClr val="00B050"/>
        </a:solidFill>
      </dgm:spPr>
      <dgm:t>
        <a:bodyPr/>
        <a:lstStyle/>
        <a:p>
          <a:r>
            <a:rPr lang="ar-MA" sz="2000" b="1" dirty="0" smtClean="0"/>
            <a:t>التسليم لله عز وجل</a:t>
          </a:r>
          <a:endParaRPr lang="fr-FR" sz="2000" b="1" dirty="0"/>
        </a:p>
      </dgm:t>
    </dgm:pt>
    <dgm:pt modelId="{1986601B-244B-4854-8E73-B0003D1A2B29}" type="parTrans" cxnId="{A74C2F2D-04FB-4C1E-82B3-8A2CA1A953E8}">
      <dgm:prSet/>
      <dgm:spPr/>
      <dgm:t>
        <a:bodyPr/>
        <a:lstStyle/>
        <a:p>
          <a:endParaRPr lang="fr-FR"/>
        </a:p>
      </dgm:t>
    </dgm:pt>
    <dgm:pt modelId="{E97AD263-4A3F-41DC-99BC-D32CBF81D709}" type="sibTrans" cxnId="{A74C2F2D-04FB-4C1E-82B3-8A2CA1A953E8}">
      <dgm:prSet/>
      <dgm:spPr/>
      <dgm:t>
        <a:bodyPr/>
        <a:lstStyle/>
        <a:p>
          <a:endParaRPr lang="fr-FR"/>
        </a:p>
      </dgm:t>
    </dgm:pt>
    <dgm:pt modelId="{0586197F-4AD5-4D72-A0CD-BB287763611C}">
      <dgm:prSet phldrT="[Texte]" custT="1"/>
      <dgm:spPr>
        <a:solidFill>
          <a:srgbClr val="92D050"/>
        </a:solidFill>
      </dgm:spPr>
      <dgm:t>
        <a:bodyPr/>
        <a:lstStyle/>
        <a:p>
          <a:r>
            <a:rPr lang="ar-MA" sz="2000" b="1" dirty="0" smtClean="0"/>
            <a:t>الصلاة وقود الحياة</a:t>
          </a:r>
          <a:endParaRPr lang="fr-FR" sz="2000" b="1" dirty="0"/>
        </a:p>
      </dgm:t>
    </dgm:pt>
    <dgm:pt modelId="{65862135-EECE-42D4-AF62-195DA8D797B6}" type="parTrans" cxnId="{D754C965-E16F-4A33-A05E-78DAC1704CB3}">
      <dgm:prSet/>
      <dgm:spPr/>
      <dgm:t>
        <a:bodyPr/>
        <a:lstStyle/>
        <a:p>
          <a:endParaRPr lang="fr-FR"/>
        </a:p>
      </dgm:t>
    </dgm:pt>
    <dgm:pt modelId="{CF965CFF-38BD-45BA-859E-4F36809A84E0}" type="sibTrans" cxnId="{D754C965-E16F-4A33-A05E-78DAC1704CB3}">
      <dgm:prSet/>
      <dgm:spPr/>
      <dgm:t>
        <a:bodyPr/>
        <a:lstStyle/>
        <a:p>
          <a:endParaRPr lang="fr-FR"/>
        </a:p>
      </dgm:t>
    </dgm:pt>
    <dgm:pt modelId="{AE8F9F5E-11ED-4939-B578-CF045374F509}">
      <dgm:prSet phldrT="[Texte]" custT="1"/>
      <dgm:spPr>
        <a:solidFill>
          <a:srgbClr val="00B050"/>
        </a:solidFill>
      </dgm:spPr>
      <dgm:t>
        <a:bodyPr/>
        <a:lstStyle/>
        <a:p>
          <a:r>
            <a:rPr lang="ar-MA" sz="2000" b="1" dirty="0" smtClean="0"/>
            <a:t>اغتنام الوقت</a:t>
          </a:r>
          <a:endParaRPr lang="fr-FR" sz="2000" b="1" dirty="0"/>
        </a:p>
      </dgm:t>
    </dgm:pt>
    <dgm:pt modelId="{5E0AD776-92FA-4AC7-8498-F0A306DDDAFD}" type="parTrans" cxnId="{23DF2241-E46E-4D72-8D84-D243CF312E2B}">
      <dgm:prSet/>
      <dgm:spPr/>
      <dgm:t>
        <a:bodyPr/>
        <a:lstStyle/>
        <a:p>
          <a:endParaRPr lang="fr-FR"/>
        </a:p>
      </dgm:t>
    </dgm:pt>
    <dgm:pt modelId="{BF0A598D-05BB-4B7A-B896-3A1BC76DE3EF}" type="sibTrans" cxnId="{23DF2241-E46E-4D72-8D84-D243CF312E2B}">
      <dgm:prSet/>
      <dgm:spPr/>
      <dgm:t>
        <a:bodyPr/>
        <a:lstStyle/>
        <a:p>
          <a:endParaRPr lang="fr-FR"/>
        </a:p>
      </dgm:t>
    </dgm:pt>
    <dgm:pt modelId="{0531F585-7B59-4FE5-94C6-9C7587D109F7}">
      <dgm:prSet custT="1"/>
      <dgm:spPr>
        <a:solidFill>
          <a:srgbClr val="92D050"/>
        </a:solidFill>
      </dgm:spPr>
      <dgm:t>
        <a:bodyPr/>
        <a:lstStyle/>
        <a:p>
          <a:r>
            <a:rPr lang="ar-MA" sz="2000" dirty="0" smtClean="0"/>
            <a:t>ا</a:t>
          </a:r>
          <a:r>
            <a:rPr lang="ar-MA" sz="2000" b="1" dirty="0" smtClean="0"/>
            <a:t>لهجرة</a:t>
          </a:r>
          <a:endParaRPr lang="fr-FR" sz="2000" b="1" dirty="0"/>
        </a:p>
      </dgm:t>
    </dgm:pt>
    <dgm:pt modelId="{D72A4039-FDD7-4E1E-9F98-5606E13C13FB}" type="parTrans" cxnId="{54C736DC-5DF2-4066-8C8B-9408744043DF}">
      <dgm:prSet/>
      <dgm:spPr/>
      <dgm:t>
        <a:bodyPr/>
        <a:lstStyle/>
        <a:p>
          <a:endParaRPr lang="fr-FR"/>
        </a:p>
      </dgm:t>
    </dgm:pt>
    <dgm:pt modelId="{698305DB-8B11-4B91-B0CB-5292EF1989CF}" type="sibTrans" cxnId="{54C736DC-5DF2-4066-8C8B-9408744043DF}">
      <dgm:prSet/>
      <dgm:spPr/>
      <dgm:t>
        <a:bodyPr/>
        <a:lstStyle/>
        <a:p>
          <a:endParaRPr lang="fr-FR"/>
        </a:p>
      </dgm:t>
    </dgm:pt>
    <dgm:pt modelId="{06F869BD-68A1-43C3-86E8-312F6D93C64C}">
      <dgm:prSet custT="1"/>
      <dgm:spPr>
        <a:solidFill>
          <a:srgbClr val="00B050"/>
        </a:solidFill>
      </dgm:spPr>
      <dgm:t>
        <a:bodyPr/>
        <a:lstStyle/>
        <a:p>
          <a:r>
            <a:rPr lang="ar-MA" sz="2000" b="1" dirty="0" smtClean="0"/>
            <a:t>التسامح</a:t>
          </a:r>
          <a:endParaRPr lang="fr-FR" sz="2000" b="1" dirty="0"/>
        </a:p>
      </dgm:t>
    </dgm:pt>
    <dgm:pt modelId="{409647A0-3DA3-4E62-809A-C6ACA6DE4EE2}" type="parTrans" cxnId="{B0094F7C-92EB-42D4-A027-28A9E4B9A814}">
      <dgm:prSet/>
      <dgm:spPr/>
      <dgm:t>
        <a:bodyPr/>
        <a:lstStyle/>
        <a:p>
          <a:endParaRPr lang="fr-FR"/>
        </a:p>
      </dgm:t>
    </dgm:pt>
    <dgm:pt modelId="{A8BAEEB8-1C49-40EC-A833-39DDE5D3E324}" type="sibTrans" cxnId="{B0094F7C-92EB-42D4-A027-28A9E4B9A814}">
      <dgm:prSet/>
      <dgm:spPr/>
      <dgm:t>
        <a:bodyPr/>
        <a:lstStyle/>
        <a:p>
          <a:endParaRPr lang="fr-FR"/>
        </a:p>
      </dgm:t>
    </dgm:pt>
    <dgm:pt modelId="{A602D488-D74F-476E-B933-43CD90C7A6B9}">
      <dgm:prSet custT="1"/>
      <dgm:spPr>
        <a:solidFill>
          <a:srgbClr val="92D050"/>
        </a:solidFill>
      </dgm:spPr>
      <dgm:t>
        <a:bodyPr/>
        <a:lstStyle/>
        <a:p>
          <a:r>
            <a:rPr lang="ar-MA" sz="2000" b="1" dirty="0" smtClean="0"/>
            <a:t>الرزاق</a:t>
          </a:r>
          <a:endParaRPr lang="fr-FR" sz="2000" b="1" dirty="0"/>
        </a:p>
      </dgm:t>
    </dgm:pt>
    <dgm:pt modelId="{879F2C06-2D07-4F1D-A3C8-D10A2BF47A20}" type="parTrans" cxnId="{5D0632BC-EFBA-4794-9047-D8C8900B7604}">
      <dgm:prSet/>
      <dgm:spPr/>
      <dgm:t>
        <a:bodyPr/>
        <a:lstStyle/>
        <a:p>
          <a:endParaRPr lang="fr-FR"/>
        </a:p>
      </dgm:t>
    </dgm:pt>
    <dgm:pt modelId="{B12A00C4-3165-4047-B69F-7C7396FF087D}" type="sibTrans" cxnId="{5D0632BC-EFBA-4794-9047-D8C8900B7604}">
      <dgm:prSet/>
      <dgm:spPr/>
      <dgm:t>
        <a:bodyPr/>
        <a:lstStyle/>
        <a:p>
          <a:endParaRPr lang="fr-FR"/>
        </a:p>
      </dgm:t>
    </dgm:pt>
    <dgm:pt modelId="{DAA24BA0-B405-4EDA-AF67-F822E2513AF3}">
      <dgm:prSet custT="1"/>
      <dgm:spPr>
        <a:solidFill>
          <a:srgbClr val="00B050"/>
        </a:solidFill>
      </dgm:spPr>
      <dgm:t>
        <a:bodyPr/>
        <a:lstStyle/>
        <a:p>
          <a:r>
            <a:rPr lang="ar-MA" sz="1800" b="1" dirty="0" smtClean="0"/>
            <a:t>الشكر</a:t>
          </a:r>
        </a:p>
        <a:p>
          <a:r>
            <a:rPr lang="ar-MA" sz="1800" b="1" dirty="0" smtClean="0"/>
            <a:t>الصبر</a:t>
          </a:r>
        </a:p>
        <a:p>
          <a:r>
            <a:rPr lang="ar-MA" sz="1800" b="1" dirty="0" smtClean="0"/>
            <a:t>الاستغفار</a:t>
          </a:r>
          <a:endParaRPr lang="fr-FR" sz="1800" b="1" dirty="0"/>
        </a:p>
      </dgm:t>
    </dgm:pt>
    <dgm:pt modelId="{002C6D42-4FFC-482D-87CC-86CFACA3E206}" type="parTrans" cxnId="{2A4345B0-D500-4F1E-A747-53106ADD15B8}">
      <dgm:prSet/>
      <dgm:spPr/>
      <dgm:t>
        <a:bodyPr/>
        <a:lstStyle/>
        <a:p>
          <a:endParaRPr lang="fr-FR"/>
        </a:p>
      </dgm:t>
    </dgm:pt>
    <dgm:pt modelId="{AE5600F0-AA91-444D-B208-77F7F40F0B5D}" type="sibTrans" cxnId="{2A4345B0-D500-4F1E-A747-53106ADD15B8}">
      <dgm:prSet/>
      <dgm:spPr/>
      <dgm:t>
        <a:bodyPr/>
        <a:lstStyle/>
        <a:p>
          <a:endParaRPr lang="fr-FR"/>
        </a:p>
      </dgm:t>
    </dgm:pt>
    <dgm:pt modelId="{7B36D2A1-DE43-45D7-B7D9-5081F634F80A}">
      <dgm:prSet custT="1"/>
      <dgm:spPr>
        <a:solidFill>
          <a:srgbClr val="FF0000"/>
        </a:solidFill>
      </dgm:spPr>
      <dgm:t>
        <a:bodyPr/>
        <a:lstStyle/>
        <a:p>
          <a:r>
            <a:rPr lang="ar-MA" sz="2800" b="1" dirty="0" smtClean="0">
              <a:solidFill>
                <a:srgbClr val="FFFF00"/>
              </a:solidFill>
            </a:rPr>
            <a:t>الذكر</a:t>
          </a:r>
          <a:endParaRPr lang="fr-FR" sz="2800" b="1" dirty="0">
            <a:solidFill>
              <a:srgbClr val="FFFF00"/>
            </a:solidFill>
          </a:endParaRPr>
        </a:p>
      </dgm:t>
    </dgm:pt>
    <dgm:pt modelId="{67545799-B944-48DB-BD6A-6F9E15DC7BA3}" type="parTrans" cxnId="{0015AF23-3E17-47B1-906A-A26E2E45FE1D}">
      <dgm:prSet/>
      <dgm:spPr/>
      <dgm:t>
        <a:bodyPr/>
        <a:lstStyle/>
        <a:p>
          <a:endParaRPr lang="fr-FR"/>
        </a:p>
      </dgm:t>
    </dgm:pt>
    <dgm:pt modelId="{B4786CD2-8FF9-40F4-B7A8-D91F8DA75421}" type="sibTrans" cxnId="{0015AF23-3E17-47B1-906A-A26E2E45FE1D}">
      <dgm:prSet/>
      <dgm:spPr/>
      <dgm:t>
        <a:bodyPr/>
        <a:lstStyle/>
        <a:p>
          <a:endParaRPr lang="fr-FR"/>
        </a:p>
      </dgm:t>
    </dgm:pt>
    <dgm:pt modelId="{379840CD-0F79-4C3E-A030-5926A2890105}" type="pres">
      <dgm:prSet presAssocID="{52A50EB2-0222-4A4C-86F4-D09E77C835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A839DF0-2CA5-4187-9BE1-9FF37FD5DCA9}" type="pres">
      <dgm:prSet presAssocID="{1E7E4A0B-5A9D-47CE-8800-5CCD2EE84882}" presName="centerShape" presStyleLbl="node0" presStyleIdx="0" presStyleCnt="1" custScaleX="178652"/>
      <dgm:spPr/>
      <dgm:t>
        <a:bodyPr/>
        <a:lstStyle/>
        <a:p>
          <a:endParaRPr lang="fr-FR"/>
        </a:p>
      </dgm:t>
    </dgm:pt>
    <dgm:pt modelId="{18E749C6-18B1-49D6-815A-10A8016231D3}" type="pres">
      <dgm:prSet presAssocID="{C394833C-FFDF-44A1-BE3C-3CA9BE69A71D}" presName="node" presStyleLbl="node1" presStyleIdx="0" presStyleCnt="9" custScaleX="141601" custScaleY="15017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8C0105-63E5-4B20-A42D-E13325C78E0D}" type="pres">
      <dgm:prSet presAssocID="{C394833C-FFDF-44A1-BE3C-3CA9BE69A71D}" presName="dummy" presStyleCnt="0"/>
      <dgm:spPr/>
    </dgm:pt>
    <dgm:pt modelId="{0C486025-3296-4F0E-BD7F-94A2FB43C528}" type="pres">
      <dgm:prSet presAssocID="{257ACCD1-9677-4960-94F5-86D960274130}" presName="sibTrans" presStyleLbl="sibTrans2D1" presStyleIdx="0" presStyleCnt="9"/>
      <dgm:spPr/>
      <dgm:t>
        <a:bodyPr/>
        <a:lstStyle/>
        <a:p>
          <a:endParaRPr lang="fr-FR"/>
        </a:p>
      </dgm:t>
    </dgm:pt>
    <dgm:pt modelId="{FB1215F3-447D-4AAE-9932-EF32F5E61B59}" type="pres">
      <dgm:prSet presAssocID="{F19E3F7D-BC0C-412B-89A3-376D5C721CE1}" presName="node" presStyleLbl="node1" presStyleIdx="1" presStyleCnt="9" custScaleX="1283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4DE56B-54E4-4CBF-B721-1355FF7132B3}" type="pres">
      <dgm:prSet presAssocID="{F19E3F7D-BC0C-412B-89A3-376D5C721CE1}" presName="dummy" presStyleCnt="0"/>
      <dgm:spPr/>
    </dgm:pt>
    <dgm:pt modelId="{A14432C3-ED34-4823-A875-B8BAA3A81BA3}" type="pres">
      <dgm:prSet presAssocID="{E97AD263-4A3F-41DC-99BC-D32CBF81D709}" presName="sibTrans" presStyleLbl="sibTrans2D1" presStyleIdx="1" presStyleCnt="9"/>
      <dgm:spPr/>
      <dgm:t>
        <a:bodyPr/>
        <a:lstStyle/>
        <a:p>
          <a:endParaRPr lang="fr-FR"/>
        </a:p>
      </dgm:t>
    </dgm:pt>
    <dgm:pt modelId="{217C14F5-2B41-4248-926A-BA90296F4DD6}" type="pres">
      <dgm:prSet presAssocID="{0586197F-4AD5-4D72-A0CD-BB287763611C}" presName="node" presStyleLbl="node1" presStyleIdx="2" presStyleCnt="9" custScaleX="1481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5CF52E-8BFB-4EFC-BE32-D119DA93467C}" type="pres">
      <dgm:prSet presAssocID="{0586197F-4AD5-4D72-A0CD-BB287763611C}" presName="dummy" presStyleCnt="0"/>
      <dgm:spPr/>
    </dgm:pt>
    <dgm:pt modelId="{1AD5A99A-7986-4BB1-B942-95168CAEDF69}" type="pres">
      <dgm:prSet presAssocID="{CF965CFF-38BD-45BA-859E-4F36809A84E0}" presName="sibTrans" presStyleLbl="sibTrans2D1" presStyleIdx="2" presStyleCnt="9"/>
      <dgm:spPr/>
      <dgm:t>
        <a:bodyPr/>
        <a:lstStyle/>
        <a:p>
          <a:endParaRPr lang="fr-FR"/>
        </a:p>
      </dgm:t>
    </dgm:pt>
    <dgm:pt modelId="{0331CA0E-09C4-4876-989A-95974A55B2D3}" type="pres">
      <dgm:prSet presAssocID="{AE8F9F5E-11ED-4939-B578-CF045374F509}" presName="node" presStyleLbl="node1" presStyleIdx="3" presStyleCnt="9" custScaleX="1678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98B3F4-E421-4C70-8C46-E026CD66B9F0}" type="pres">
      <dgm:prSet presAssocID="{AE8F9F5E-11ED-4939-B578-CF045374F509}" presName="dummy" presStyleCnt="0"/>
      <dgm:spPr/>
    </dgm:pt>
    <dgm:pt modelId="{2319AE07-8E05-46A9-9A9F-63FCC0D5753A}" type="pres">
      <dgm:prSet presAssocID="{BF0A598D-05BB-4B7A-B896-3A1BC76DE3EF}" presName="sibTrans" presStyleLbl="sibTrans2D1" presStyleIdx="3" presStyleCnt="9"/>
      <dgm:spPr/>
      <dgm:t>
        <a:bodyPr/>
        <a:lstStyle/>
        <a:p>
          <a:endParaRPr lang="fr-FR"/>
        </a:p>
      </dgm:t>
    </dgm:pt>
    <dgm:pt modelId="{099243C7-89E5-4B4E-B24C-9076A6D41793}" type="pres">
      <dgm:prSet presAssocID="{0531F585-7B59-4FE5-94C6-9C7587D109F7}" presName="node" presStyleLbl="node1" presStyleIdx="4" presStyleCnt="9" custRadScaleRad="98624" custRadScaleInc="776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E273BE-0106-4083-AAF4-DCEEAB316F35}" type="pres">
      <dgm:prSet presAssocID="{0531F585-7B59-4FE5-94C6-9C7587D109F7}" presName="dummy" presStyleCnt="0"/>
      <dgm:spPr/>
    </dgm:pt>
    <dgm:pt modelId="{970ABE9F-F26F-4F0D-ACD1-8C735C489BFC}" type="pres">
      <dgm:prSet presAssocID="{698305DB-8B11-4B91-B0CB-5292EF1989CF}" presName="sibTrans" presStyleLbl="sibTrans2D1" presStyleIdx="4" presStyleCnt="9"/>
      <dgm:spPr/>
      <dgm:t>
        <a:bodyPr/>
        <a:lstStyle/>
        <a:p>
          <a:endParaRPr lang="fr-FR"/>
        </a:p>
      </dgm:t>
    </dgm:pt>
    <dgm:pt modelId="{10A3AD8C-BF7B-46B1-A73E-1E56723D4695}" type="pres">
      <dgm:prSet presAssocID="{06F869BD-68A1-43C3-86E8-312F6D93C64C}" presName="node" presStyleLbl="node1" presStyleIdx="5" presStyleCnt="9" custScaleX="1369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DDDF29-25DD-4EC7-B29C-E3A06091684E}" type="pres">
      <dgm:prSet presAssocID="{06F869BD-68A1-43C3-86E8-312F6D93C64C}" presName="dummy" presStyleCnt="0"/>
      <dgm:spPr/>
    </dgm:pt>
    <dgm:pt modelId="{01BB330F-BCE7-416A-808B-89C2FC9DA319}" type="pres">
      <dgm:prSet presAssocID="{A8BAEEB8-1C49-40EC-A833-39DDE5D3E324}" presName="sibTrans" presStyleLbl="sibTrans2D1" presStyleIdx="5" presStyleCnt="9"/>
      <dgm:spPr/>
      <dgm:t>
        <a:bodyPr/>
        <a:lstStyle/>
        <a:p>
          <a:endParaRPr lang="fr-FR"/>
        </a:p>
      </dgm:t>
    </dgm:pt>
    <dgm:pt modelId="{CC3CFA45-547C-4EF6-9688-17612060620E}" type="pres">
      <dgm:prSet presAssocID="{A602D488-D74F-476E-B933-43CD90C7A6B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DC2B4D1-8EDE-4D9B-B440-153321ED95FD}" type="pres">
      <dgm:prSet presAssocID="{A602D488-D74F-476E-B933-43CD90C7A6B9}" presName="dummy" presStyleCnt="0"/>
      <dgm:spPr/>
    </dgm:pt>
    <dgm:pt modelId="{9DA29C6E-16FD-4754-B12B-72FA5256F571}" type="pres">
      <dgm:prSet presAssocID="{B12A00C4-3165-4047-B69F-7C7396FF087D}" presName="sibTrans" presStyleLbl="sibTrans2D1" presStyleIdx="6" presStyleCnt="9"/>
      <dgm:spPr/>
      <dgm:t>
        <a:bodyPr/>
        <a:lstStyle/>
        <a:p>
          <a:endParaRPr lang="fr-FR"/>
        </a:p>
      </dgm:t>
    </dgm:pt>
    <dgm:pt modelId="{E5D8C7C1-8ACE-434D-A6D4-670EEFF24D65}" type="pres">
      <dgm:prSet presAssocID="{DAA24BA0-B405-4EDA-AF67-F822E2513AF3}" presName="node" presStyleLbl="node1" presStyleIdx="7" presStyleCnt="9" custScaleX="163870" custScaleY="12225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520367-7DF8-45DD-8C0C-22CDDB4B94A6}" type="pres">
      <dgm:prSet presAssocID="{DAA24BA0-B405-4EDA-AF67-F822E2513AF3}" presName="dummy" presStyleCnt="0"/>
      <dgm:spPr/>
    </dgm:pt>
    <dgm:pt modelId="{B4F02C48-8B0B-48C7-B185-76A77B686A88}" type="pres">
      <dgm:prSet presAssocID="{AE5600F0-AA91-444D-B208-77F7F40F0B5D}" presName="sibTrans" presStyleLbl="sibTrans2D1" presStyleIdx="7" presStyleCnt="9"/>
      <dgm:spPr/>
      <dgm:t>
        <a:bodyPr/>
        <a:lstStyle/>
        <a:p>
          <a:endParaRPr lang="fr-FR"/>
        </a:p>
      </dgm:t>
    </dgm:pt>
    <dgm:pt modelId="{53782A2B-0BC4-436A-967C-9996D4FFBB24}" type="pres">
      <dgm:prSet presAssocID="{7B36D2A1-DE43-45D7-B7D9-5081F634F80A}" presName="node" presStyleLbl="node1" presStyleIdx="8" presStyleCnt="9" custRadScaleRad="100252" custRadScaleInc="-89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2237DC-1F3A-448B-AF4E-26440B6924AC}" type="pres">
      <dgm:prSet presAssocID="{7B36D2A1-DE43-45D7-B7D9-5081F634F80A}" presName="dummy" presStyleCnt="0"/>
      <dgm:spPr/>
    </dgm:pt>
    <dgm:pt modelId="{373DF5D2-B945-4C03-A96B-B44464C4BF73}" type="pres">
      <dgm:prSet presAssocID="{B4786CD2-8FF9-40F4-B7A8-D91F8DA75421}" presName="sibTrans" presStyleLbl="sibTrans2D1" presStyleIdx="8" presStyleCnt="9"/>
      <dgm:spPr/>
      <dgm:t>
        <a:bodyPr/>
        <a:lstStyle/>
        <a:p>
          <a:endParaRPr lang="fr-FR"/>
        </a:p>
      </dgm:t>
    </dgm:pt>
  </dgm:ptLst>
  <dgm:cxnLst>
    <dgm:cxn modelId="{A524DCDF-A2D2-41AC-8656-7E8CBD5A7323}" type="presOf" srcId="{E97AD263-4A3F-41DC-99BC-D32CBF81D709}" destId="{A14432C3-ED34-4823-A875-B8BAA3A81BA3}" srcOrd="0" destOrd="0" presId="urn:microsoft.com/office/officeart/2005/8/layout/radial6"/>
    <dgm:cxn modelId="{F7AD8DBB-8893-48BD-A751-6F6DF0D7D220}" type="presOf" srcId="{0586197F-4AD5-4D72-A0CD-BB287763611C}" destId="{217C14F5-2B41-4248-926A-BA90296F4DD6}" srcOrd="0" destOrd="0" presId="urn:microsoft.com/office/officeart/2005/8/layout/radial6"/>
    <dgm:cxn modelId="{2CB88E9A-E0EA-48E2-ABEA-42033A8CA8DC}" type="presOf" srcId="{A8BAEEB8-1C49-40EC-A833-39DDE5D3E324}" destId="{01BB330F-BCE7-416A-808B-89C2FC9DA319}" srcOrd="0" destOrd="0" presId="urn:microsoft.com/office/officeart/2005/8/layout/radial6"/>
    <dgm:cxn modelId="{7EFDB056-954C-4623-B73B-0C2F4337543F}" type="presOf" srcId="{1E7E4A0B-5A9D-47CE-8800-5CCD2EE84882}" destId="{EA839DF0-2CA5-4187-9BE1-9FF37FD5DCA9}" srcOrd="0" destOrd="0" presId="urn:microsoft.com/office/officeart/2005/8/layout/radial6"/>
    <dgm:cxn modelId="{54C736DC-5DF2-4066-8C8B-9408744043DF}" srcId="{1E7E4A0B-5A9D-47CE-8800-5CCD2EE84882}" destId="{0531F585-7B59-4FE5-94C6-9C7587D109F7}" srcOrd="4" destOrd="0" parTransId="{D72A4039-FDD7-4E1E-9F98-5606E13C13FB}" sibTransId="{698305DB-8B11-4B91-B0CB-5292EF1989CF}"/>
    <dgm:cxn modelId="{806AA80C-F359-4439-913B-27D00EA41150}" type="presOf" srcId="{B4786CD2-8FF9-40F4-B7A8-D91F8DA75421}" destId="{373DF5D2-B945-4C03-A96B-B44464C4BF73}" srcOrd="0" destOrd="0" presId="urn:microsoft.com/office/officeart/2005/8/layout/radial6"/>
    <dgm:cxn modelId="{C3EE7159-E3AA-40AB-A8B5-785D6792E8E6}" type="presOf" srcId="{BF0A598D-05BB-4B7A-B896-3A1BC76DE3EF}" destId="{2319AE07-8E05-46A9-9A9F-63FCC0D5753A}" srcOrd="0" destOrd="0" presId="urn:microsoft.com/office/officeart/2005/8/layout/radial6"/>
    <dgm:cxn modelId="{5D0632BC-EFBA-4794-9047-D8C8900B7604}" srcId="{1E7E4A0B-5A9D-47CE-8800-5CCD2EE84882}" destId="{A602D488-D74F-476E-B933-43CD90C7A6B9}" srcOrd="6" destOrd="0" parTransId="{879F2C06-2D07-4F1D-A3C8-D10A2BF47A20}" sibTransId="{B12A00C4-3165-4047-B69F-7C7396FF087D}"/>
    <dgm:cxn modelId="{D754C965-E16F-4A33-A05E-78DAC1704CB3}" srcId="{1E7E4A0B-5A9D-47CE-8800-5CCD2EE84882}" destId="{0586197F-4AD5-4D72-A0CD-BB287763611C}" srcOrd="2" destOrd="0" parTransId="{65862135-EECE-42D4-AF62-195DA8D797B6}" sibTransId="{CF965CFF-38BD-45BA-859E-4F36809A84E0}"/>
    <dgm:cxn modelId="{36977CFB-BD9C-4EBE-A57D-FC9127B8D697}" type="presOf" srcId="{257ACCD1-9677-4960-94F5-86D960274130}" destId="{0C486025-3296-4F0E-BD7F-94A2FB43C528}" srcOrd="0" destOrd="0" presId="urn:microsoft.com/office/officeart/2005/8/layout/radial6"/>
    <dgm:cxn modelId="{8E4722EF-F644-4BB3-BE52-BE618B09CBF0}" type="presOf" srcId="{C394833C-FFDF-44A1-BE3C-3CA9BE69A71D}" destId="{18E749C6-18B1-49D6-815A-10A8016231D3}" srcOrd="0" destOrd="0" presId="urn:microsoft.com/office/officeart/2005/8/layout/radial6"/>
    <dgm:cxn modelId="{527378D1-43FA-42C6-98AA-A4632E249D42}" type="presOf" srcId="{7B36D2A1-DE43-45D7-B7D9-5081F634F80A}" destId="{53782A2B-0BC4-436A-967C-9996D4FFBB24}" srcOrd="0" destOrd="0" presId="urn:microsoft.com/office/officeart/2005/8/layout/radial6"/>
    <dgm:cxn modelId="{0015AF23-3E17-47B1-906A-A26E2E45FE1D}" srcId="{1E7E4A0B-5A9D-47CE-8800-5CCD2EE84882}" destId="{7B36D2A1-DE43-45D7-B7D9-5081F634F80A}" srcOrd="8" destOrd="0" parTransId="{67545799-B944-48DB-BD6A-6F9E15DC7BA3}" sibTransId="{B4786CD2-8FF9-40F4-B7A8-D91F8DA75421}"/>
    <dgm:cxn modelId="{B0094F7C-92EB-42D4-A027-28A9E4B9A814}" srcId="{1E7E4A0B-5A9D-47CE-8800-5CCD2EE84882}" destId="{06F869BD-68A1-43C3-86E8-312F6D93C64C}" srcOrd="5" destOrd="0" parTransId="{409647A0-3DA3-4E62-809A-C6ACA6DE4EE2}" sibTransId="{A8BAEEB8-1C49-40EC-A833-39DDE5D3E324}"/>
    <dgm:cxn modelId="{10463714-7371-41E5-81DC-04949BC4F60A}" srcId="{1E7E4A0B-5A9D-47CE-8800-5CCD2EE84882}" destId="{C394833C-FFDF-44A1-BE3C-3CA9BE69A71D}" srcOrd="0" destOrd="0" parTransId="{CA8C148B-14B7-45E9-8B41-5D38C68FC835}" sibTransId="{257ACCD1-9677-4960-94F5-86D960274130}"/>
    <dgm:cxn modelId="{BE58570D-8D2C-4600-9458-F01C70D971DD}" type="presOf" srcId="{0531F585-7B59-4FE5-94C6-9C7587D109F7}" destId="{099243C7-89E5-4B4E-B24C-9076A6D41793}" srcOrd="0" destOrd="0" presId="urn:microsoft.com/office/officeart/2005/8/layout/radial6"/>
    <dgm:cxn modelId="{2A4345B0-D500-4F1E-A747-53106ADD15B8}" srcId="{1E7E4A0B-5A9D-47CE-8800-5CCD2EE84882}" destId="{DAA24BA0-B405-4EDA-AF67-F822E2513AF3}" srcOrd="7" destOrd="0" parTransId="{002C6D42-4FFC-482D-87CC-86CFACA3E206}" sibTransId="{AE5600F0-AA91-444D-B208-77F7F40F0B5D}"/>
    <dgm:cxn modelId="{A74C2F2D-04FB-4C1E-82B3-8A2CA1A953E8}" srcId="{1E7E4A0B-5A9D-47CE-8800-5CCD2EE84882}" destId="{F19E3F7D-BC0C-412B-89A3-376D5C721CE1}" srcOrd="1" destOrd="0" parTransId="{1986601B-244B-4854-8E73-B0003D1A2B29}" sibTransId="{E97AD263-4A3F-41DC-99BC-D32CBF81D709}"/>
    <dgm:cxn modelId="{0F437C63-F2D5-4441-A56F-BC795B1842EE}" type="presOf" srcId="{06F869BD-68A1-43C3-86E8-312F6D93C64C}" destId="{10A3AD8C-BF7B-46B1-A73E-1E56723D4695}" srcOrd="0" destOrd="0" presId="urn:microsoft.com/office/officeart/2005/8/layout/radial6"/>
    <dgm:cxn modelId="{741D7844-C333-4CFA-9C4D-7C983C87FF22}" type="presOf" srcId="{CF965CFF-38BD-45BA-859E-4F36809A84E0}" destId="{1AD5A99A-7986-4BB1-B942-95168CAEDF69}" srcOrd="0" destOrd="0" presId="urn:microsoft.com/office/officeart/2005/8/layout/radial6"/>
    <dgm:cxn modelId="{2F8B04E3-F731-4DA1-B8AB-483E1D6B8D27}" srcId="{52A50EB2-0222-4A4C-86F4-D09E77C835FC}" destId="{1E7E4A0B-5A9D-47CE-8800-5CCD2EE84882}" srcOrd="0" destOrd="0" parTransId="{679CC328-7D66-487D-9014-D179CBBB6FFA}" sibTransId="{EEA782FA-009F-4504-B863-E27BB5E9828D}"/>
    <dgm:cxn modelId="{4BD7DBE1-7D51-4AFA-B2DB-675302209B04}" type="presOf" srcId="{AE8F9F5E-11ED-4939-B578-CF045374F509}" destId="{0331CA0E-09C4-4876-989A-95974A55B2D3}" srcOrd="0" destOrd="0" presId="urn:microsoft.com/office/officeart/2005/8/layout/radial6"/>
    <dgm:cxn modelId="{2CC09D1E-0C0A-4A82-B07A-9B2C94F86BE7}" type="presOf" srcId="{52A50EB2-0222-4A4C-86F4-D09E77C835FC}" destId="{379840CD-0F79-4C3E-A030-5926A2890105}" srcOrd="0" destOrd="0" presId="urn:microsoft.com/office/officeart/2005/8/layout/radial6"/>
    <dgm:cxn modelId="{DF8B8648-F5D8-4676-A9AA-2C0185A830BB}" type="presOf" srcId="{A602D488-D74F-476E-B933-43CD90C7A6B9}" destId="{CC3CFA45-547C-4EF6-9688-17612060620E}" srcOrd="0" destOrd="0" presId="urn:microsoft.com/office/officeart/2005/8/layout/radial6"/>
    <dgm:cxn modelId="{16F63367-E4BA-4A45-AFC8-E52CFF04863E}" type="presOf" srcId="{698305DB-8B11-4B91-B0CB-5292EF1989CF}" destId="{970ABE9F-F26F-4F0D-ACD1-8C735C489BFC}" srcOrd="0" destOrd="0" presId="urn:microsoft.com/office/officeart/2005/8/layout/radial6"/>
    <dgm:cxn modelId="{C6F57AED-58E8-4C4E-8CE8-6AE435B27D99}" type="presOf" srcId="{F19E3F7D-BC0C-412B-89A3-376D5C721CE1}" destId="{FB1215F3-447D-4AAE-9932-EF32F5E61B59}" srcOrd="0" destOrd="0" presId="urn:microsoft.com/office/officeart/2005/8/layout/radial6"/>
    <dgm:cxn modelId="{23DF2241-E46E-4D72-8D84-D243CF312E2B}" srcId="{1E7E4A0B-5A9D-47CE-8800-5CCD2EE84882}" destId="{AE8F9F5E-11ED-4939-B578-CF045374F509}" srcOrd="3" destOrd="0" parTransId="{5E0AD776-92FA-4AC7-8498-F0A306DDDAFD}" sibTransId="{BF0A598D-05BB-4B7A-B896-3A1BC76DE3EF}"/>
    <dgm:cxn modelId="{1D6CC103-8AF6-4F7B-A53A-468447F66505}" type="presOf" srcId="{AE5600F0-AA91-444D-B208-77F7F40F0B5D}" destId="{B4F02C48-8B0B-48C7-B185-76A77B686A88}" srcOrd="0" destOrd="0" presId="urn:microsoft.com/office/officeart/2005/8/layout/radial6"/>
    <dgm:cxn modelId="{74468EBE-0632-49FA-B1A3-C6A2BD81A1ED}" type="presOf" srcId="{DAA24BA0-B405-4EDA-AF67-F822E2513AF3}" destId="{E5D8C7C1-8ACE-434D-A6D4-670EEFF24D65}" srcOrd="0" destOrd="0" presId="urn:microsoft.com/office/officeart/2005/8/layout/radial6"/>
    <dgm:cxn modelId="{009857C3-581E-4FDE-8308-BB954F18B3A0}" type="presOf" srcId="{B12A00C4-3165-4047-B69F-7C7396FF087D}" destId="{9DA29C6E-16FD-4754-B12B-72FA5256F571}" srcOrd="0" destOrd="0" presId="urn:microsoft.com/office/officeart/2005/8/layout/radial6"/>
    <dgm:cxn modelId="{1F20E5A6-C9F8-46FD-8C3A-53993398C6CC}" type="presParOf" srcId="{379840CD-0F79-4C3E-A030-5926A2890105}" destId="{EA839DF0-2CA5-4187-9BE1-9FF37FD5DCA9}" srcOrd="0" destOrd="0" presId="urn:microsoft.com/office/officeart/2005/8/layout/radial6"/>
    <dgm:cxn modelId="{3EDF9AB2-865F-4456-A63F-4B7A7D5CC922}" type="presParOf" srcId="{379840CD-0F79-4C3E-A030-5926A2890105}" destId="{18E749C6-18B1-49D6-815A-10A8016231D3}" srcOrd="1" destOrd="0" presId="urn:microsoft.com/office/officeart/2005/8/layout/radial6"/>
    <dgm:cxn modelId="{C931C103-90FA-4B85-9762-590EA3CBBDAD}" type="presParOf" srcId="{379840CD-0F79-4C3E-A030-5926A2890105}" destId="{6A8C0105-63E5-4B20-A42D-E13325C78E0D}" srcOrd="2" destOrd="0" presId="urn:microsoft.com/office/officeart/2005/8/layout/radial6"/>
    <dgm:cxn modelId="{3E0785A7-3D1B-4DDC-AAAA-E645A3B66106}" type="presParOf" srcId="{379840CD-0F79-4C3E-A030-5926A2890105}" destId="{0C486025-3296-4F0E-BD7F-94A2FB43C528}" srcOrd="3" destOrd="0" presId="urn:microsoft.com/office/officeart/2005/8/layout/radial6"/>
    <dgm:cxn modelId="{D4E26F97-93B8-40FC-82E6-C47D8EF084D0}" type="presParOf" srcId="{379840CD-0F79-4C3E-A030-5926A2890105}" destId="{FB1215F3-447D-4AAE-9932-EF32F5E61B59}" srcOrd="4" destOrd="0" presId="urn:microsoft.com/office/officeart/2005/8/layout/radial6"/>
    <dgm:cxn modelId="{C7222076-1F7B-4D4A-B12E-549A89955F35}" type="presParOf" srcId="{379840CD-0F79-4C3E-A030-5926A2890105}" destId="{864DE56B-54E4-4CBF-B721-1355FF7132B3}" srcOrd="5" destOrd="0" presId="urn:microsoft.com/office/officeart/2005/8/layout/radial6"/>
    <dgm:cxn modelId="{182A4C55-8A8C-4319-8ECC-8E92A12D665A}" type="presParOf" srcId="{379840CD-0F79-4C3E-A030-5926A2890105}" destId="{A14432C3-ED34-4823-A875-B8BAA3A81BA3}" srcOrd="6" destOrd="0" presId="urn:microsoft.com/office/officeart/2005/8/layout/radial6"/>
    <dgm:cxn modelId="{80D24C6C-7749-4EC1-9803-09CEA46A9E87}" type="presParOf" srcId="{379840CD-0F79-4C3E-A030-5926A2890105}" destId="{217C14F5-2B41-4248-926A-BA90296F4DD6}" srcOrd="7" destOrd="0" presId="urn:microsoft.com/office/officeart/2005/8/layout/radial6"/>
    <dgm:cxn modelId="{81AE19CD-218B-4DE3-9951-E536E30DEFDF}" type="presParOf" srcId="{379840CD-0F79-4C3E-A030-5926A2890105}" destId="{495CF52E-8BFB-4EFC-BE32-D119DA93467C}" srcOrd="8" destOrd="0" presId="urn:microsoft.com/office/officeart/2005/8/layout/radial6"/>
    <dgm:cxn modelId="{7B189DBF-FB91-4FB4-AF46-0023B402EE5D}" type="presParOf" srcId="{379840CD-0F79-4C3E-A030-5926A2890105}" destId="{1AD5A99A-7986-4BB1-B942-95168CAEDF69}" srcOrd="9" destOrd="0" presId="urn:microsoft.com/office/officeart/2005/8/layout/radial6"/>
    <dgm:cxn modelId="{7F4CDC90-C15D-4CCC-8359-8858F76AB643}" type="presParOf" srcId="{379840CD-0F79-4C3E-A030-5926A2890105}" destId="{0331CA0E-09C4-4876-989A-95974A55B2D3}" srcOrd="10" destOrd="0" presId="urn:microsoft.com/office/officeart/2005/8/layout/radial6"/>
    <dgm:cxn modelId="{10C73D24-26F8-450B-A2C5-53E00A43DCDE}" type="presParOf" srcId="{379840CD-0F79-4C3E-A030-5926A2890105}" destId="{3298B3F4-E421-4C70-8C46-E026CD66B9F0}" srcOrd="11" destOrd="0" presId="urn:microsoft.com/office/officeart/2005/8/layout/radial6"/>
    <dgm:cxn modelId="{51C93DE1-EB6C-4390-AB01-A771C87396F8}" type="presParOf" srcId="{379840CD-0F79-4C3E-A030-5926A2890105}" destId="{2319AE07-8E05-46A9-9A9F-63FCC0D5753A}" srcOrd="12" destOrd="0" presId="urn:microsoft.com/office/officeart/2005/8/layout/radial6"/>
    <dgm:cxn modelId="{5E0BB405-90C8-4D31-B776-6C77898E21BE}" type="presParOf" srcId="{379840CD-0F79-4C3E-A030-5926A2890105}" destId="{099243C7-89E5-4B4E-B24C-9076A6D41793}" srcOrd="13" destOrd="0" presId="urn:microsoft.com/office/officeart/2005/8/layout/radial6"/>
    <dgm:cxn modelId="{79FDB3AE-A8F4-4635-A82C-79D4EABBA714}" type="presParOf" srcId="{379840CD-0F79-4C3E-A030-5926A2890105}" destId="{86E273BE-0106-4083-AAF4-DCEEAB316F35}" srcOrd="14" destOrd="0" presId="urn:microsoft.com/office/officeart/2005/8/layout/radial6"/>
    <dgm:cxn modelId="{94668086-8384-4B5C-AB65-DCDCE574C9C5}" type="presParOf" srcId="{379840CD-0F79-4C3E-A030-5926A2890105}" destId="{970ABE9F-F26F-4F0D-ACD1-8C735C489BFC}" srcOrd="15" destOrd="0" presId="urn:microsoft.com/office/officeart/2005/8/layout/radial6"/>
    <dgm:cxn modelId="{AA73396E-75B0-42E5-BAB6-4AE85B014899}" type="presParOf" srcId="{379840CD-0F79-4C3E-A030-5926A2890105}" destId="{10A3AD8C-BF7B-46B1-A73E-1E56723D4695}" srcOrd="16" destOrd="0" presId="urn:microsoft.com/office/officeart/2005/8/layout/radial6"/>
    <dgm:cxn modelId="{6C000A37-F2D2-4F5E-825D-05D05900DEB4}" type="presParOf" srcId="{379840CD-0F79-4C3E-A030-5926A2890105}" destId="{7DDDDF29-25DD-4EC7-B29C-E3A06091684E}" srcOrd="17" destOrd="0" presId="urn:microsoft.com/office/officeart/2005/8/layout/radial6"/>
    <dgm:cxn modelId="{E6FDA4AC-8642-4351-BB08-98AEC7BE15E2}" type="presParOf" srcId="{379840CD-0F79-4C3E-A030-5926A2890105}" destId="{01BB330F-BCE7-416A-808B-89C2FC9DA319}" srcOrd="18" destOrd="0" presId="urn:microsoft.com/office/officeart/2005/8/layout/radial6"/>
    <dgm:cxn modelId="{9693A1DD-98E4-49AC-8AFC-73B2CE222BA6}" type="presParOf" srcId="{379840CD-0F79-4C3E-A030-5926A2890105}" destId="{CC3CFA45-547C-4EF6-9688-17612060620E}" srcOrd="19" destOrd="0" presId="urn:microsoft.com/office/officeart/2005/8/layout/radial6"/>
    <dgm:cxn modelId="{7EFA91A2-F8A7-4BA8-9109-A2D6D1D2443D}" type="presParOf" srcId="{379840CD-0F79-4C3E-A030-5926A2890105}" destId="{ADC2B4D1-8EDE-4D9B-B440-153321ED95FD}" srcOrd="20" destOrd="0" presId="urn:microsoft.com/office/officeart/2005/8/layout/radial6"/>
    <dgm:cxn modelId="{A3601DE3-44BC-4ACD-9DA5-3E12706291AA}" type="presParOf" srcId="{379840CD-0F79-4C3E-A030-5926A2890105}" destId="{9DA29C6E-16FD-4754-B12B-72FA5256F571}" srcOrd="21" destOrd="0" presId="urn:microsoft.com/office/officeart/2005/8/layout/radial6"/>
    <dgm:cxn modelId="{0D88197B-C5CD-4FCD-B1F7-3280D8C898F2}" type="presParOf" srcId="{379840CD-0F79-4C3E-A030-5926A2890105}" destId="{E5D8C7C1-8ACE-434D-A6D4-670EEFF24D65}" srcOrd="22" destOrd="0" presId="urn:microsoft.com/office/officeart/2005/8/layout/radial6"/>
    <dgm:cxn modelId="{2BC2F077-EB08-4180-8471-1EF35A46CC26}" type="presParOf" srcId="{379840CD-0F79-4C3E-A030-5926A2890105}" destId="{41520367-7DF8-45DD-8C0C-22CDDB4B94A6}" srcOrd="23" destOrd="0" presId="urn:microsoft.com/office/officeart/2005/8/layout/radial6"/>
    <dgm:cxn modelId="{1A5FCA4F-EFBD-4DC8-AFB1-09631CF160CC}" type="presParOf" srcId="{379840CD-0F79-4C3E-A030-5926A2890105}" destId="{B4F02C48-8B0B-48C7-B185-76A77B686A88}" srcOrd="24" destOrd="0" presId="urn:microsoft.com/office/officeart/2005/8/layout/radial6"/>
    <dgm:cxn modelId="{0553BEE6-443C-4376-B86D-F0EE600D2BD4}" type="presParOf" srcId="{379840CD-0F79-4C3E-A030-5926A2890105}" destId="{53782A2B-0BC4-436A-967C-9996D4FFBB24}" srcOrd="25" destOrd="0" presId="urn:microsoft.com/office/officeart/2005/8/layout/radial6"/>
    <dgm:cxn modelId="{FEDBE3A8-C8F2-433F-AE3E-8A2F056799EF}" type="presParOf" srcId="{379840CD-0F79-4C3E-A030-5926A2890105}" destId="{1F2237DC-1F3A-448B-AF4E-26440B6924AC}" srcOrd="26" destOrd="0" presId="urn:microsoft.com/office/officeart/2005/8/layout/radial6"/>
    <dgm:cxn modelId="{1B201D40-5E8C-40A4-B1F6-A199568B1B7D}" type="presParOf" srcId="{379840CD-0F79-4C3E-A030-5926A2890105}" destId="{373DF5D2-B945-4C03-A96B-B44464C4BF73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3DF5D2-B945-4C03-A96B-B44464C4BF73}">
      <dsp:nvSpPr>
        <dsp:cNvPr id="0" name=""/>
        <dsp:cNvSpPr/>
      </dsp:nvSpPr>
      <dsp:spPr>
        <a:xfrm>
          <a:off x="1108736" y="572672"/>
          <a:ext cx="4561272" cy="4561272"/>
        </a:xfrm>
        <a:prstGeom prst="blockArc">
          <a:avLst>
            <a:gd name="adj1" fmla="val 13803122"/>
            <a:gd name="adj2" fmla="val 16213437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02C48-8B0B-48C7-B185-76A77B686A88}">
      <dsp:nvSpPr>
        <dsp:cNvPr id="0" name=""/>
        <dsp:cNvSpPr/>
      </dsp:nvSpPr>
      <dsp:spPr>
        <a:xfrm>
          <a:off x="1119029" y="563999"/>
          <a:ext cx="4561272" cy="4561272"/>
        </a:xfrm>
        <a:prstGeom prst="blockArc">
          <a:avLst>
            <a:gd name="adj1" fmla="val 11386497"/>
            <a:gd name="adj2" fmla="val 13782519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29C6E-16FD-4754-B12B-72FA5256F571}">
      <dsp:nvSpPr>
        <dsp:cNvPr id="0" name=""/>
        <dsp:cNvSpPr/>
      </dsp:nvSpPr>
      <dsp:spPr>
        <a:xfrm>
          <a:off x="1117514" y="572690"/>
          <a:ext cx="4561272" cy="4561272"/>
        </a:xfrm>
        <a:prstGeom prst="blockArc">
          <a:avLst>
            <a:gd name="adj1" fmla="val 9000000"/>
            <a:gd name="adj2" fmla="val 11400000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B330F-BCE7-416A-808B-89C2FC9DA319}">
      <dsp:nvSpPr>
        <dsp:cNvPr id="0" name=""/>
        <dsp:cNvSpPr/>
      </dsp:nvSpPr>
      <dsp:spPr>
        <a:xfrm>
          <a:off x="1117514" y="572690"/>
          <a:ext cx="4561272" cy="4561272"/>
        </a:xfrm>
        <a:prstGeom prst="blockArc">
          <a:avLst>
            <a:gd name="adj1" fmla="val 6600000"/>
            <a:gd name="adj2" fmla="val 9000000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ABE9F-F26F-4F0D-ACD1-8C735C489BFC}">
      <dsp:nvSpPr>
        <dsp:cNvPr id="0" name=""/>
        <dsp:cNvSpPr/>
      </dsp:nvSpPr>
      <dsp:spPr>
        <a:xfrm>
          <a:off x="1071020" y="556343"/>
          <a:ext cx="4561272" cy="4561272"/>
        </a:xfrm>
        <a:prstGeom prst="blockArc">
          <a:avLst>
            <a:gd name="adj1" fmla="val 4202919"/>
            <a:gd name="adj2" fmla="val 6524558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AE07-8E05-46A9-9A9F-63FCC0D5753A}">
      <dsp:nvSpPr>
        <dsp:cNvPr id="0" name=""/>
        <dsp:cNvSpPr/>
      </dsp:nvSpPr>
      <dsp:spPr>
        <a:xfrm>
          <a:off x="1141545" y="532059"/>
          <a:ext cx="4561272" cy="4561272"/>
        </a:xfrm>
        <a:prstGeom prst="blockArc">
          <a:avLst>
            <a:gd name="adj1" fmla="val 1872259"/>
            <a:gd name="adj2" fmla="val 4317099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5A99A-7986-4BB1-B942-95168CAEDF69}">
      <dsp:nvSpPr>
        <dsp:cNvPr id="0" name=""/>
        <dsp:cNvSpPr/>
      </dsp:nvSpPr>
      <dsp:spPr>
        <a:xfrm>
          <a:off x="1117514" y="572690"/>
          <a:ext cx="4561272" cy="4561272"/>
        </a:xfrm>
        <a:prstGeom prst="blockArc">
          <a:avLst>
            <a:gd name="adj1" fmla="val 21000000"/>
            <a:gd name="adj2" fmla="val 1800000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432C3-ED34-4823-A875-B8BAA3A81BA3}">
      <dsp:nvSpPr>
        <dsp:cNvPr id="0" name=""/>
        <dsp:cNvSpPr/>
      </dsp:nvSpPr>
      <dsp:spPr>
        <a:xfrm>
          <a:off x="1117514" y="572690"/>
          <a:ext cx="4561272" cy="4561272"/>
        </a:xfrm>
        <a:prstGeom prst="blockArc">
          <a:avLst>
            <a:gd name="adj1" fmla="val 18600000"/>
            <a:gd name="adj2" fmla="val 21000000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86025-3296-4F0E-BD7F-94A2FB43C528}">
      <dsp:nvSpPr>
        <dsp:cNvPr id="0" name=""/>
        <dsp:cNvSpPr/>
      </dsp:nvSpPr>
      <dsp:spPr>
        <a:xfrm>
          <a:off x="1117514" y="572690"/>
          <a:ext cx="4561272" cy="4561272"/>
        </a:xfrm>
        <a:prstGeom prst="blockArc">
          <a:avLst>
            <a:gd name="adj1" fmla="val 16200000"/>
            <a:gd name="adj2" fmla="val 18600000"/>
            <a:gd name="adj3" fmla="val 305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39DF0-2CA5-4187-9BE1-9FF37FD5DCA9}">
      <dsp:nvSpPr>
        <dsp:cNvPr id="0" name=""/>
        <dsp:cNvSpPr/>
      </dsp:nvSpPr>
      <dsp:spPr>
        <a:xfrm>
          <a:off x="2164120" y="2162581"/>
          <a:ext cx="2468059" cy="138149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3600" b="1" kern="1200" dirty="0" smtClean="0">
              <a:solidFill>
                <a:srgbClr val="FF0000"/>
              </a:solidFill>
            </a:rPr>
            <a:t>ينابيع السعادة</a:t>
          </a:r>
          <a:endParaRPr lang="fr-FR" sz="3600" b="1" kern="1200" dirty="0">
            <a:solidFill>
              <a:srgbClr val="FF0000"/>
            </a:solidFill>
          </a:endParaRPr>
        </a:p>
      </dsp:txBody>
      <dsp:txXfrm>
        <a:off x="2164120" y="2162581"/>
        <a:ext cx="2468059" cy="1381490"/>
      </dsp:txXfrm>
    </dsp:sp>
    <dsp:sp modelId="{18E749C6-18B1-49D6-815A-10A8016231D3}">
      <dsp:nvSpPr>
        <dsp:cNvPr id="0" name=""/>
        <dsp:cNvSpPr/>
      </dsp:nvSpPr>
      <dsp:spPr>
        <a:xfrm>
          <a:off x="2713479" y="-118639"/>
          <a:ext cx="1369342" cy="145228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solidFill>
                <a:schemeClr val="bg1"/>
              </a:solidFill>
            </a:rPr>
            <a:t>الزهد في الدنيا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>
              <a:solidFill>
                <a:schemeClr val="bg1"/>
              </a:solidFill>
            </a:rPr>
            <a:t>الحج</a:t>
          </a:r>
          <a:endParaRPr lang="fr-FR" sz="900" b="1" kern="1200" dirty="0">
            <a:solidFill>
              <a:schemeClr val="bg1"/>
            </a:solidFill>
          </a:endParaRPr>
        </a:p>
      </dsp:txBody>
      <dsp:txXfrm>
        <a:off x="2713479" y="-118639"/>
        <a:ext cx="1369342" cy="1452285"/>
      </dsp:txXfrm>
    </dsp:sp>
    <dsp:sp modelId="{FB1215F3-447D-4AAE-9932-EF32F5E61B59}">
      <dsp:nvSpPr>
        <dsp:cNvPr id="0" name=""/>
        <dsp:cNvSpPr/>
      </dsp:nvSpPr>
      <dsp:spPr>
        <a:xfrm>
          <a:off x="4221263" y="649404"/>
          <a:ext cx="1240948" cy="96704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/>
            <a:t>التسليم لله عز وجل</a:t>
          </a:r>
          <a:endParaRPr lang="fr-FR" sz="2000" b="1" kern="1200" dirty="0"/>
        </a:p>
      </dsp:txBody>
      <dsp:txXfrm>
        <a:off x="4221263" y="649404"/>
        <a:ext cx="1240948" cy="967043"/>
      </dsp:txXfrm>
    </dsp:sp>
    <dsp:sp modelId="{217C14F5-2B41-4248-926A-BA90296F4DD6}">
      <dsp:nvSpPr>
        <dsp:cNvPr id="0" name=""/>
        <dsp:cNvSpPr/>
      </dsp:nvSpPr>
      <dsp:spPr>
        <a:xfrm>
          <a:off x="4893401" y="1979821"/>
          <a:ext cx="1432906" cy="96704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/>
            <a:t>الصلاة وقود الحياة</a:t>
          </a:r>
          <a:endParaRPr lang="fr-FR" sz="2000" b="1" kern="1200" dirty="0"/>
        </a:p>
      </dsp:txBody>
      <dsp:txXfrm>
        <a:off x="4893401" y="1979821"/>
        <a:ext cx="1432906" cy="967043"/>
      </dsp:txXfrm>
    </dsp:sp>
    <dsp:sp modelId="{0331CA0E-09C4-4876-989A-95974A55B2D3}">
      <dsp:nvSpPr>
        <dsp:cNvPr id="0" name=""/>
        <dsp:cNvSpPr/>
      </dsp:nvSpPr>
      <dsp:spPr>
        <a:xfrm>
          <a:off x="4531441" y="3492716"/>
          <a:ext cx="1623297" cy="96704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/>
            <a:t>اغتنام الوقت</a:t>
          </a:r>
          <a:endParaRPr lang="fr-FR" sz="2000" b="1" kern="1200" dirty="0"/>
        </a:p>
      </dsp:txBody>
      <dsp:txXfrm>
        <a:off x="4531441" y="3492716"/>
        <a:ext cx="1623297" cy="967043"/>
      </dsp:txXfrm>
    </dsp:sp>
    <dsp:sp modelId="{099243C7-89E5-4B4E-B24C-9076A6D41793}">
      <dsp:nvSpPr>
        <dsp:cNvPr id="0" name=""/>
        <dsp:cNvSpPr/>
      </dsp:nvSpPr>
      <dsp:spPr>
        <a:xfrm>
          <a:off x="3634459" y="4464492"/>
          <a:ext cx="967043" cy="96704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kern="1200" dirty="0" smtClean="0"/>
            <a:t>ا</a:t>
          </a:r>
          <a:r>
            <a:rPr lang="ar-MA" sz="2000" b="1" kern="1200" dirty="0" smtClean="0"/>
            <a:t>لهجرة</a:t>
          </a:r>
          <a:endParaRPr lang="fr-FR" sz="2000" b="1" kern="1200" dirty="0"/>
        </a:p>
      </dsp:txBody>
      <dsp:txXfrm>
        <a:off x="3634459" y="4464492"/>
        <a:ext cx="967043" cy="967043"/>
      </dsp:txXfrm>
    </dsp:sp>
    <dsp:sp modelId="{10A3AD8C-BF7B-46B1-A73E-1E56723D4695}">
      <dsp:nvSpPr>
        <dsp:cNvPr id="0" name=""/>
        <dsp:cNvSpPr/>
      </dsp:nvSpPr>
      <dsp:spPr>
        <a:xfrm>
          <a:off x="1967880" y="4480188"/>
          <a:ext cx="1324307" cy="96704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/>
            <a:t>التسامح</a:t>
          </a:r>
          <a:endParaRPr lang="fr-FR" sz="2000" b="1" kern="1200" dirty="0"/>
        </a:p>
      </dsp:txBody>
      <dsp:txXfrm>
        <a:off x="1967880" y="4480188"/>
        <a:ext cx="1324307" cy="967043"/>
      </dsp:txXfrm>
    </dsp:sp>
    <dsp:sp modelId="{CC3CFA45-547C-4EF6-9688-17612060620E}">
      <dsp:nvSpPr>
        <dsp:cNvPr id="0" name=""/>
        <dsp:cNvSpPr/>
      </dsp:nvSpPr>
      <dsp:spPr>
        <a:xfrm>
          <a:off x="969689" y="3492716"/>
          <a:ext cx="967043" cy="96704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000" b="1" kern="1200" dirty="0" smtClean="0"/>
            <a:t>الرزاق</a:t>
          </a:r>
          <a:endParaRPr lang="fr-FR" sz="2000" b="1" kern="1200" dirty="0"/>
        </a:p>
      </dsp:txBody>
      <dsp:txXfrm>
        <a:off x="969689" y="3492716"/>
        <a:ext cx="967043" cy="967043"/>
      </dsp:txXfrm>
    </dsp:sp>
    <dsp:sp modelId="{E5D8C7C1-8ACE-434D-A6D4-670EEFF24D65}">
      <dsp:nvSpPr>
        <dsp:cNvPr id="0" name=""/>
        <dsp:cNvSpPr/>
      </dsp:nvSpPr>
      <dsp:spPr>
        <a:xfrm>
          <a:off x="394100" y="1872209"/>
          <a:ext cx="1584693" cy="118226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/>
            <a:t>الشكر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/>
            <a:t>الصبر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1800" b="1" kern="1200" dirty="0" smtClean="0"/>
            <a:t>الاستغفار</a:t>
          </a:r>
          <a:endParaRPr lang="fr-FR" sz="1800" b="1" kern="1200" dirty="0"/>
        </a:p>
      </dsp:txBody>
      <dsp:txXfrm>
        <a:off x="394100" y="1872209"/>
        <a:ext cx="1584693" cy="1182268"/>
      </dsp:txXfrm>
    </dsp:sp>
    <dsp:sp modelId="{53782A2B-0BC4-436A-967C-9996D4FFBB24}">
      <dsp:nvSpPr>
        <dsp:cNvPr id="0" name=""/>
        <dsp:cNvSpPr/>
      </dsp:nvSpPr>
      <dsp:spPr>
        <a:xfrm>
          <a:off x="1463827" y="648077"/>
          <a:ext cx="967043" cy="96704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MA" sz="2800" b="1" kern="1200" dirty="0" smtClean="0">
              <a:solidFill>
                <a:srgbClr val="FFFF00"/>
              </a:solidFill>
            </a:rPr>
            <a:t>الذكر</a:t>
          </a:r>
          <a:endParaRPr lang="fr-FR" sz="2800" b="1" kern="1200" dirty="0">
            <a:solidFill>
              <a:srgbClr val="FFFF00"/>
            </a:solidFill>
          </a:endParaRPr>
        </a:p>
      </dsp:txBody>
      <dsp:txXfrm>
        <a:off x="1463827" y="648077"/>
        <a:ext cx="967043" cy="967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09779-4AE0-44A2-B571-EB25BF9E2D59}" type="datetimeFigureOut">
              <a:rPr lang="fr-FR" smtClean="0"/>
              <a:pPr/>
              <a:t>23/12/2014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0215-6E3B-4DC2-A260-E047E01B2FC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MG-20141221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8" name="Diagramme 7"/>
          <p:cNvGraphicFramePr/>
          <p:nvPr/>
        </p:nvGraphicFramePr>
        <p:xfrm>
          <a:off x="1524000" y="980728"/>
          <a:ext cx="67204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 10" descr="clip_image00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85900" cy="11247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020272" y="18864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MA" sz="2400" b="1" dirty="0" smtClean="0"/>
              <a:t>27</a:t>
            </a:r>
            <a:r>
              <a:rPr lang="ar-MA" b="1" dirty="0" smtClean="0"/>
              <a:t>-</a:t>
            </a:r>
            <a:r>
              <a:rPr lang="ar-MA" sz="2400" b="1" dirty="0" smtClean="0"/>
              <a:t>12-2014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-20141221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 descr="IMG-20141221-WA0029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3704" t="15987" r="3704" b="16514"/>
          <a:stretch>
            <a:fillRect/>
          </a:stretch>
        </p:blipFill>
        <p:spPr>
          <a:xfrm>
            <a:off x="2987824" y="3356992"/>
            <a:ext cx="540060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10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3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3568" y="4725144"/>
            <a:ext cx="7848872" cy="1077218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3200" b="1" dirty="0" smtClean="0">
                <a:solidFill>
                  <a:schemeClr val="bg1"/>
                </a:solidFill>
              </a:rPr>
              <a:t> </a:t>
            </a:r>
            <a:r>
              <a:rPr lang="ar-MA" sz="3600" b="1" dirty="0" smtClean="0">
                <a:solidFill>
                  <a:srgbClr val="FFFF00"/>
                </a:solidFill>
                <a:latin typeface="Andalus" pitchFamily="18" charset="-78"/>
              </a:rPr>
              <a:t>”لَقَدْ أَنزَلْنَا إِلَيْكُمْ كِتَابًا فِيهِ ذِكْرُكُمْ أَفَلا </a:t>
            </a:r>
            <a:r>
              <a:rPr lang="ar-MA" sz="3600" b="1" dirty="0" err="1" smtClean="0">
                <a:solidFill>
                  <a:srgbClr val="FFFF00"/>
                </a:solidFill>
                <a:latin typeface="Andalus" pitchFamily="18" charset="-78"/>
              </a:rPr>
              <a:t>تَعْقِلُونَ”</a:t>
            </a:r>
            <a:endParaRPr lang="ar-MA" sz="3600" b="1" dirty="0" smtClean="0">
              <a:solidFill>
                <a:srgbClr val="FFFF00"/>
              </a:solidFill>
              <a:latin typeface="Andalus" pitchFamily="18" charset="-78"/>
            </a:endParaRPr>
          </a:p>
          <a:p>
            <a:pPr algn="ctr" rtl="1"/>
            <a:r>
              <a:rPr lang="ar-MA" sz="2800" b="1" dirty="0" smtClean="0">
                <a:solidFill>
                  <a:schemeClr val="bg1"/>
                </a:solidFill>
                <a:latin typeface="Andalus" pitchFamily="18" charset="-78"/>
              </a:rPr>
              <a:t>الأنبياء 10</a:t>
            </a:r>
            <a:endParaRPr lang="ar-MA" sz="2800" b="1" dirty="0">
              <a:solidFill>
                <a:schemeClr val="bg1"/>
              </a:solidFill>
              <a:latin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13.jpg"/>
          <p:cNvPicPr>
            <a:picLocks noChangeAspect="1"/>
          </p:cNvPicPr>
          <p:nvPr/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95536" y="1412776"/>
            <a:ext cx="8496944" cy="4031873"/>
          </a:xfrm>
          <a:prstGeom prst="rect">
            <a:avLst/>
          </a:prstGeom>
          <a:solidFill>
            <a:srgbClr val="009900"/>
          </a:solidFill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”</a:t>
            </a:r>
            <a:r>
              <a:rPr lang="ar-MA" sz="3200" dirty="0" smtClean="0">
                <a:solidFill>
                  <a:schemeClr val="bg1"/>
                </a:solidFill>
              </a:rPr>
              <a:t> </a:t>
            </a:r>
            <a:r>
              <a:rPr lang="ar-MA" sz="3200" b="1" dirty="0" smtClean="0">
                <a:solidFill>
                  <a:schemeClr val="bg1"/>
                </a:solidFill>
              </a:rPr>
              <a:t>سبع يجري للعبد أجرهن وهو في قبره بعد </a:t>
            </a:r>
            <a:r>
              <a:rPr lang="ar-MA" sz="3200" b="1" dirty="0" err="1" smtClean="0">
                <a:solidFill>
                  <a:schemeClr val="bg1"/>
                </a:solidFill>
              </a:rPr>
              <a:t>موته :</a:t>
            </a:r>
            <a:endParaRPr lang="ar-MA" sz="3200" b="1" dirty="0" smtClean="0">
              <a:solidFill>
                <a:schemeClr val="bg1"/>
              </a:solidFill>
            </a:endParaRPr>
          </a:p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من عَلّم </a:t>
            </a:r>
            <a:r>
              <a:rPr lang="ar-MA" sz="3200" b="1" dirty="0" err="1" smtClean="0">
                <a:solidFill>
                  <a:schemeClr val="bg1"/>
                </a:solidFill>
              </a:rPr>
              <a:t>علماً,</a:t>
            </a:r>
            <a:r>
              <a:rPr lang="ar-M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أو أجرى </a:t>
            </a:r>
            <a:r>
              <a:rPr lang="ar-MA" sz="3200" b="1" dirty="0" err="1" smtClean="0">
                <a:solidFill>
                  <a:schemeClr val="bg1"/>
                </a:solidFill>
              </a:rPr>
              <a:t>نهراً ,</a:t>
            </a:r>
            <a:r>
              <a:rPr lang="ar-M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أو حفر </a:t>
            </a:r>
            <a:r>
              <a:rPr lang="ar-MA" sz="3200" b="1" dirty="0" err="1" smtClean="0">
                <a:solidFill>
                  <a:schemeClr val="bg1"/>
                </a:solidFill>
              </a:rPr>
              <a:t>بئراً ,</a:t>
            </a:r>
            <a:r>
              <a:rPr lang="ar-M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أو غرس </a:t>
            </a:r>
            <a:r>
              <a:rPr lang="ar-MA" sz="3200" b="1" dirty="0" err="1" smtClean="0">
                <a:solidFill>
                  <a:schemeClr val="bg1"/>
                </a:solidFill>
              </a:rPr>
              <a:t>نخلاً ,</a:t>
            </a:r>
            <a:r>
              <a:rPr lang="ar-M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أو بنى </a:t>
            </a:r>
            <a:r>
              <a:rPr lang="ar-MA" sz="3200" b="1" dirty="0" err="1" smtClean="0">
                <a:solidFill>
                  <a:schemeClr val="bg1"/>
                </a:solidFill>
              </a:rPr>
              <a:t>مسجداً ,</a:t>
            </a:r>
            <a:r>
              <a:rPr lang="ar-M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أو ورّث </a:t>
            </a:r>
            <a:r>
              <a:rPr lang="ar-MA" sz="3200" b="1" dirty="0" err="1" smtClean="0">
                <a:solidFill>
                  <a:schemeClr val="bg1"/>
                </a:solidFill>
              </a:rPr>
              <a:t>مصحفاً ,</a:t>
            </a:r>
            <a:r>
              <a:rPr lang="ar-MA" sz="32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ar-MA" sz="3200" b="1" dirty="0" smtClean="0">
                <a:solidFill>
                  <a:schemeClr val="bg1"/>
                </a:solidFill>
              </a:rPr>
              <a:t>أو ترك ولداً يستغفر له بعد </a:t>
            </a:r>
            <a:r>
              <a:rPr lang="ar-MA" sz="3200" b="1" dirty="0" err="1" smtClean="0">
                <a:solidFill>
                  <a:schemeClr val="bg1"/>
                </a:solidFill>
              </a:rPr>
              <a:t>موته“</a:t>
            </a:r>
            <a:r>
              <a:rPr lang="ar-MA" sz="3200" dirty="0" smtClean="0">
                <a:solidFill>
                  <a:schemeClr val="bg1"/>
                </a:solidFill>
              </a:rPr>
              <a:t> 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7584" y="3933056"/>
            <a:ext cx="7488831" cy="1077218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3600" b="1" dirty="0" smtClean="0">
                <a:solidFill>
                  <a:srgbClr val="FFFF00"/>
                </a:solidFill>
              </a:rPr>
              <a:t>”فَاذْكُرُونِي أَذْكُرْكُمْ وَاشْكُرُواْ لِي وَلاَ </a:t>
            </a:r>
            <a:r>
              <a:rPr lang="ar-MA" sz="3600" b="1" dirty="0" err="1" smtClean="0">
                <a:solidFill>
                  <a:srgbClr val="FFFF00"/>
                </a:solidFill>
              </a:rPr>
              <a:t>تَكْفُرُونِ“</a:t>
            </a:r>
            <a:endParaRPr lang="ar-MA" sz="3600" b="1" dirty="0" smtClean="0">
              <a:solidFill>
                <a:srgbClr val="FFFF00"/>
              </a:solidFill>
            </a:endParaRPr>
          </a:p>
          <a:p>
            <a:pPr algn="ctr" rtl="1"/>
            <a:r>
              <a:rPr lang="ar-MA" sz="2800" b="1" dirty="0" smtClean="0">
                <a:solidFill>
                  <a:schemeClr val="bg1"/>
                </a:solidFill>
              </a:rPr>
              <a:t>البقرة 152</a:t>
            </a:r>
            <a:endParaRPr lang="ar-M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26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47664" y="980728"/>
            <a:ext cx="6408712" cy="1446550"/>
          </a:xfrm>
          <a:prstGeom prst="rect">
            <a:avLst/>
          </a:prstGeom>
          <a:solidFill>
            <a:srgbClr val="0099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FFFF00"/>
                </a:solidFill>
              </a:rPr>
              <a:t>”يَا أَيُّهَا الَّذِينَ آمَنُوا اذْكُرُوا اللَّهَ ذِكْرًا كَثِيرًا </a:t>
            </a:r>
          </a:p>
          <a:p>
            <a:pPr algn="ctr" rtl="1"/>
            <a:r>
              <a:rPr lang="ar-MA" sz="3200" b="1" dirty="0" smtClean="0">
                <a:solidFill>
                  <a:srgbClr val="FFFF00"/>
                </a:solidFill>
              </a:rPr>
              <a:t>وَسَبِّحُوهُ بُكْرَةً </a:t>
            </a:r>
            <a:r>
              <a:rPr lang="ar-MA" sz="3200" b="1" dirty="0" err="1" smtClean="0">
                <a:solidFill>
                  <a:srgbClr val="FFFF00"/>
                </a:solidFill>
              </a:rPr>
              <a:t>وَأَصِيلا“</a:t>
            </a:r>
            <a:endParaRPr lang="ar-MA" sz="3200" b="1" dirty="0" smtClean="0">
              <a:solidFill>
                <a:srgbClr val="FFFF00"/>
              </a:solidFill>
            </a:endParaRPr>
          </a:p>
          <a:p>
            <a:pPr algn="ctr" rtl="1"/>
            <a:r>
              <a:rPr lang="ar-MA" sz="2400" b="1" dirty="0" err="1" smtClean="0">
                <a:solidFill>
                  <a:schemeClr val="bg1"/>
                </a:solidFill>
              </a:rPr>
              <a:t>الأحزاب41</a:t>
            </a:r>
            <a:r>
              <a:rPr lang="ar-MA" sz="2400" b="1" dirty="0" smtClean="0">
                <a:solidFill>
                  <a:schemeClr val="bg1"/>
                </a:solidFill>
              </a:rPr>
              <a:t>-42</a:t>
            </a:r>
            <a:endParaRPr lang="ar-MA" sz="2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998113"/>
            <a:ext cx="7632848" cy="1446550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 rtl="1"/>
            <a:r>
              <a:rPr lang="ar-MA" sz="3200" b="1" dirty="0" smtClean="0">
                <a:solidFill>
                  <a:srgbClr val="FFFF00"/>
                </a:solidFill>
              </a:rPr>
              <a:t>”وَاذْكُر رَّبَّكَ فِي نَفْسِكَ تَضَرُّعًا وَخِيفَةً وَدُونَ الْجَهْرِ مِنَ الْقَوْلِ بِالْغُدُوِّ وَالآصَالِ وَلاَ تَكُن مِّنَ </a:t>
            </a:r>
            <a:r>
              <a:rPr lang="ar-MA" sz="3200" b="1" dirty="0" err="1" smtClean="0">
                <a:solidFill>
                  <a:srgbClr val="FFFF00"/>
                </a:solidFill>
              </a:rPr>
              <a:t>الْغَافِلِينَ“</a:t>
            </a:r>
            <a:endParaRPr lang="ar-MA" sz="3200" b="1" dirty="0" smtClean="0">
              <a:solidFill>
                <a:srgbClr val="FFFF00"/>
              </a:solidFill>
            </a:endParaRPr>
          </a:p>
          <a:p>
            <a:pPr algn="ctr" rtl="1"/>
            <a:r>
              <a:rPr lang="ar-MA" sz="2400" b="1" dirty="0" smtClean="0">
                <a:solidFill>
                  <a:schemeClr val="bg1"/>
                </a:solidFill>
              </a:rPr>
              <a:t>الأعراف </a:t>
            </a:r>
            <a:r>
              <a:rPr lang="ar-MA" sz="2000" b="1" dirty="0" smtClean="0">
                <a:solidFill>
                  <a:schemeClr val="bg1"/>
                </a:solidFill>
              </a:rPr>
              <a:t>205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1619672" y="5085184"/>
            <a:ext cx="5976664" cy="646331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ctr"/>
            <a:r>
              <a:rPr lang="ar-MA" sz="3600" b="1" dirty="0" smtClean="0">
                <a:solidFill>
                  <a:schemeClr val="bg1"/>
                </a:solidFill>
              </a:rPr>
              <a:t>ورجل ذكر الله خالياً ففاضت عيناه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25.jpg"/>
          <p:cNvPicPr>
            <a:picLocks noChangeAspect="1"/>
          </p:cNvPicPr>
          <p:nvPr/>
        </p:nvPicPr>
        <p:blipFill>
          <a:blip r:embed="rId2" cstate="print">
            <a:lum bright="-20000" contrast="-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07705" y="3244334"/>
            <a:ext cx="5976664" cy="1323439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ctr"/>
            <a:r>
              <a:rPr lang="ar-MA" sz="4000" b="1" dirty="0" smtClean="0">
                <a:solidFill>
                  <a:schemeClr val="bg1"/>
                </a:solidFill>
              </a:rPr>
              <a:t>”اللَّهُمَّ </a:t>
            </a:r>
            <a:r>
              <a:rPr lang="ar-MA" sz="4000" b="1" dirty="0" smtClean="0">
                <a:solidFill>
                  <a:schemeClr val="bg1"/>
                </a:solidFill>
              </a:rPr>
              <a:t>أعِن</a:t>
            </a:r>
            <a:r>
              <a:rPr lang="ar-MA" sz="4000" b="1" dirty="0" smtClean="0">
                <a:solidFill>
                  <a:schemeClr val="bg1"/>
                </a:solidFill>
              </a:rPr>
              <a:t>ي </a:t>
            </a:r>
            <a:r>
              <a:rPr lang="ar-MA" sz="4000" b="1" dirty="0" smtClean="0">
                <a:solidFill>
                  <a:schemeClr val="bg1"/>
                </a:solidFill>
              </a:rPr>
              <a:t>عَلَى </a:t>
            </a:r>
            <a:r>
              <a:rPr lang="ar-MA" sz="4000" b="1" dirty="0" smtClean="0">
                <a:solidFill>
                  <a:schemeClr val="bg1"/>
                </a:solidFill>
              </a:rPr>
              <a:t>ذِكْرِكَ، وَشُكْرِكَ،  وَحُسْنِ عِبَادَتِك“َ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28.jpg"/>
          <p:cNvPicPr>
            <a:picLocks noChangeAspect="1"/>
          </p:cNvPicPr>
          <p:nvPr/>
        </p:nvPicPr>
        <p:blipFill>
          <a:blip r:embed="rId2" cstate="print">
            <a:lum bright="-2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-20141221-WA0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-20141221-WA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 descr="IMG-20141221-WA0015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t="5909" b="36185"/>
          <a:stretch>
            <a:fillRect/>
          </a:stretch>
        </p:blipFill>
        <p:spPr>
          <a:xfrm>
            <a:off x="1259632" y="2132856"/>
            <a:ext cx="6912768" cy="40324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97</Words>
  <Application>Microsoft Office PowerPoint</Application>
  <PresentationFormat>Affichage à l'écran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17</cp:revision>
  <dcterms:created xsi:type="dcterms:W3CDTF">2014-12-21T09:29:32Z</dcterms:created>
  <dcterms:modified xsi:type="dcterms:W3CDTF">2014-12-23T18:33:25Z</dcterms:modified>
</cp:coreProperties>
</file>