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311" r:id="rId6"/>
    <p:sldId id="261" r:id="rId7"/>
    <p:sldId id="262" r:id="rId8"/>
    <p:sldId id="263" r:id="rId9"/>
    <p:sldId id="264" r:id="rId10"/>
    <p:sldId id="302" r:id="rId11"/>
    <p:sldId id="303" r:id="rId12"/>
    <p:sldId id="284" r:id="rId13"/>
    <p:sldId id="309" r:id="rId14"/>
    <p:sldId id="308" r:id="rId15"/>
    <p:sldId id="285" r:id="rId16"/>
    <p:sldId id="265" r:id="rId17"/>
    <p:sldId id="256" r:id="rId18"/>
    <p:sldId id="266" r:id="rId19"/>
    <p:sldId id="289" r:id="rId20"/>
    <p:sldId id="288" r:id="rId21"/>
    <p:sldId id="267" r:id="rId22"/>
    <p:sldId id="304" r:id="rId23"/>
    <p:sldId id="281" r:id="rId24"/>
    <p:sldId id="305" r:id="rId25"/>
    <p:sldId id="270" r:id="rId26"/>
    <p:sldId id="269" r:id="rId27"/>
    <p:sldId id="306" r:id="rId28"/>
    <p:sldId id="272" r:id="rId29"/>
    <p:sldId id="307" r:id="rId30"/>
    <p:sldId id="276" r:id="rId31"/>
    <p:sldId id="290" r:id="rId32"/>
    <p:sldId id="294" r:id="rId33"/>
    <p:sldId id="277" r:id="rId34"/>
    <p:sldId id="292" r:id="rId35"/>
    <p:sldId id="273" r:id="rId36"/>
    <p:sldId id="295" r:id="rId37"/>
    <p:sldId id="278" r:id="rId38"/>
    <p:sldId id="296" r:id="rId39"/>
    <p:sldId id="297" r:id="rId40"/>
    <p:sldId id="298" r:id="rId41"/>
    <p:sldId id="299" r:id="rId42"/>
    <p:sldId id="300" r:id="rId43"/>
    <p:sldId id="280" r:id="rId44"/>
    <p:sldId id="291" r:id="rId45"/>
    <p:sldId id="282" r:id="rId46"/>
    <p:sldId id="286" r:id="rId47"/>
    <p:sldId id="287" r:id="rId48"/>
    <p:sldId id="283" r:id="rId49"/>
    <p:sldId id="310" r:id="rId50"/>
    <p:sldId id="301" r:id="rId5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71C-5D85-48C5-ABD7-BF76C13016BC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087A-8928-41AE-B9B9-4CE20A6602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71C-5D85-48C5-ABD7-BF76C13016BC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087A-8928-41AE-B9B9-4CE20A6602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71C-5D85-48C5-ABD7-BF76C13016BC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087A-8928-41AE-B9B9-4CE20A6602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71C-5D85-48C5-ABD7-BF76C13016BC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087A-8928-41AE-B9B9-4CE20A6602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71C-5D85-48C5-ABD7-BF76C13016BC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087A-8928-41AE-B9B9-4CE20A6602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71C-5D85-48C5-ABD7-BF76C13016BC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087A-8928-41AE-B9B9-4CE20A6602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71C-5D85-48C5-ABD7-BF76C13016BC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087A-8928-41AE-B9B9-4CE20A6602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71C-5D85-48C5-ABD7-BF76C13016BC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087A-8928-41AE-B9B9-4CE20A6602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71C-5D85-48C5-ABD7-BF76C13016BC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087A-8928-41AE-B9B9-4CE20A6602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71C-5D85-48C5-ABD7-BF76C13016BC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087A-8928-41AE-B9B9-4CE20A6602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71C-5D85-48C5-ABD7-BF76C13016BC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087A-8928-41AE-B9B9-4CE20A6602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C71C-5D85-48C5-ABD7-BF76C13016BC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7087A-8928-41AE-B9B9-4CE20A6602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098" name="AutoShape 2" descr="data:image/jpeg;base64,/9j/4AAQSkZJRgABAQAAAQABAAD/2wCEAAkGBxQTEhUUExQVFBQXFxYYFhcXFBQXFBUXFxcXGBQUFBcYHCggGB0lGxUXITEhJSkrLi4uFx8zODMsNygtLisBCgoKDg0OGxAQGywkICQsLCwsLSwsLCwsLCwsLCwsLCwsLCwsLCwsLCwsLDQsLCwsLCwsLCw0LCwsLjQsLywtLP/AABEIAMIBAwMBIgACEQEDEQH/xAAbAAABBQEBAAAAAAAAAAAAAAAEAAIDBQYBB//EAEcQAAIBAgMEBwMJBgQFBQEAAAECAwARBCExBRJBUQYTImFxgZEyobEHFCNCUnKSwfBigqKy0eEkM1PCFTRDc7Njg5PD8Rb/xAAaAQACAwEBAAAAAAAAAAAAAAACAwABBAUG/8QALREAAgIBBAAEBAcBAQAAAAAAAAECEQMEEiExEyJBUQVhgfAUMnGhscHRkTP/2gAMAwEAAhEDEQA/AMBL0Zxa6wS68Fv8KBxezZo/8yORBzZGA9TXuJPK9dDm2pt3m/urjR+Ky9UaPDR4Gq16R8m/RsrbFyjUEQKeN9ZT3WyHrWlxewMPiD9LEh5soCtYd61eJbgLAABQNABkAPSg1HxLfj2x7ZFCh6L/AFNBSNdie+jnNkPM0BGNK482GghzYCo8SbgDup8pzqLFfV8KODICRmxpuNiv5ipHWpJBkKYpUUV8cJtn6Um2ZEXLtGrMbXLC/cNaKbW1cvToza6IOjjA0AHgAKIWoRRES0abZCVaIjWuYWDeNsh3k2HIe8gedTotMSdWWhblxmAfHOhMTsdH9nsN/Cf6UXiMWsXVBlZutlWIbv1SwJDHnoMvHlRG7TkpQSl7hGUkw5Rt0ixFTQ1pMRhY2AL5G4VbalmNlHrWeQ+VbISbVsBoKiNGw0HDRkVRkQXHRcVCxUXFS2EFR6U6uJpXJZAoLMbKoJJ5AC5PoKFKyx1KuRuGAKm4IBB5gi4NdqNUQVKlSqEFStSpVCD00pUk0pUaYBhCa6KaRSrzl0EFBLKOZzP5CpVFdk17rD4CkaU5koZiny9KigGddnNKPQmpdlrgbe5rmJz91cjp7imxZTIpBlUbHIU9zUdFdkIpfa9Kcq0jqTThT0USIKMw8LN7Kk5gZDIX0ueFBqKlnwiS9XvtIvV7+SNYSBx2lYixW9gLi+WVq04Yxcqk6Raq+SbH3SCVj9VBICMwQjo9wRkRZatJR23zAALG50Ci5JJ5AZ1Vw4JFw7wR7251U9t4gsS6MTmABbQCw4czRmDcSxRkgMJIY94N7JDRjfDX4a1tcY7Ek7SkE6rj3OYuVdyCRSGQYiAhlIKkOWiJBH/coxsqpMTicKIRh4JIyS8XVxoxkJbrkcm4vfQ5k8KvcQO0fE/GizwqCS+fZclRXbcbdhV/9OfDyHwEgU/z1XzR7rsvJiPQ2q023FvYTEAa9TIR4qN8e9ar8W13LfaCt+JQ3503FzjX6gy/L9X/AEPhoyKhcMtza4GpJOgAFyT5A0dHCbkcRe/IW1N+VRpgBUUZte2XOiIqrxswGdMReQMiFAFN4mBvYm3eSSMwTarGIVU4pdBcBS1Hiod9HQ6MjL+JSPzqQVAmKPXmM6dUsi+UjK/xjoYLm/Yj4BujdvmmH3RYdTHl37o3vferGqzo4LQBfsSTx+STOF/htVnV5V52W+2KlQO0drQwFBNIELmy5E928bDsrcjM5UfQOLStkOUqVKqIPTSlSTSlRoAxLKDTNypCtcFeXsMJBuAe63mKRqOF+FStSZdkIHGddbJTXSM6UgyHjTIkIxXX0rlJzlTukUwc1xzYd5pxqFjfOjgiMQFSLTQKei3p6KJo4yQSAbC1zbIX0uafLN1cUsgG8Y0LAEXF7gAkcQL3PhU8UlgIh7TRs4H2rSqG8SFQHzNdwyte63y1OgA4knQDxrdGGyUW1fqWuOzP7H6V7pdZWkxGd4mCfSMWFjEQTpc5a2ztrRsG1IsLH80xgYMibh7JKyRt2hYqwItcqfDyq0wmKR2Lx2IjDp1qqFV3coWWMgDeChLltLuLUXGdLgG2l1U28LjKuhkzQi6a+Y+c4X+Wvr6/8MbPs6LEf8jhZl/9VpNyIeG+Wv5MD3VaYPYOMQf8+yn7IMsij8RA91aV5DxN/E0/DRXNLerlLiKLlqZNV6fPl/uQKrLCsbuZXZSjORYsWVt424DOwqlYW3AdRHCD4iJL1ocXDvG4vZNN0FmvxKgZnyrN4zbkIfdRZcROTlH1ciEt+3vgN6D0rRCMnHn1M8VKbqKJMRFNJL1QeOPDdXHvtujrSJAwdQbbwJKOPDO9VmK2zGR83xqyqYwBIsf/AF3XsqxNwd3dG9bQlr8BWjwWzpFjLTEGRz1krZBFIFlReAVFy5ZmilLLbPgLHI5cN08vCjc9voMjkinVde3HPvZisNsCSR97CLPhYvtzS7hP3FQBj7/EVr9hbIkhYtJipsQSu6A7NuC5BJAZzc5Wv3mjEN9c6KhpE8zfCCyZ5TVP7+vYzGbThhKrLKkZYErvmwIWwOZy4jKqLEdIoGxMTxtvRxh0mlAIjQTFerFzr20GelXW1NjwYjd66MPu33TvOpF7XF1Ivewp0eyoViaFYkWJgd5QLBu9jqTlre+VSEoL9QE4Jc3f0obsaRGEpRg6GeQgqQQbhCbEZak1h9ldLJlxJLCafrN4GDdt1bg9hYszYACxyHG441rvn2DwUQTrI40W9lD77m5uTa5Ykk6mm7InlxD/ADh1McQBEEbe229k08nLs5AcifEtTS3NrgKDUU242n7/AH/BU7V6N4ufek69EeVAksJBMare6opAO9u31sO1cgi9a+JN1QtybAC51Nha578qcKVZ55XJUDKbkkn6CpUqVLBHppSrqaUqYgDGkUilLfrorygYzcp6n0pwGdWGEwl6ZjxSyOkU2AKpNN6tjw51o1wGWldiwNbofD5WD4iMw0DDhUUjVqcTgsqp2wVzQ5dJKLpFqSZSE3pVfHZlxpQjbNN8hRfh5Iq0AxR5jK4oqVCOFXmF2cALetdxOCyp/wCEbVg7lZncXgEmRVdmRkJaORPaQm28NRcGw0IOVDf8GViOvxGIxIGiMzLH+92mJ8reNWU8BBrsUVHDVZca2WOjlmlSZImgAAVVFlVRZVHJRwohDahUNSi5qtzfLBJ1zNWkK7q9+goHBR0fCd5u4ZD+tbNNC3YE2dnnSJN5/AAanwofD9IMO5t1m4f2xb+LT31kunu1TvlVOSdkeP1j+XlWIjxjjjeukbcGg8THubPXdr9GIsTIkru9gjIVV7I6tfiMxmbm2thU2F2UsMSRR33EFhc3JuSSSeZJNeZ7K6Wy4Y3U3W/ajJ7Dc/unvHvr1+CXfjR7Fd9Vax1G8AbHvzoZK0I1GLLhqMna9Cr3LURDSmFdirFNUxcXZPXa5SoAiF8LGTcxxk8zGhPqRU1KlVuTfZVCpUqVUWKlSpVCD00pUk0pUxAGHJroeohc6CpFQ5V5hoIMwqkm9aTZ0eVVuzIKumdY13mNh8TyA4nurs6DTuPIqbvggxG1o0mWGzM7EZBTYX3bEkCwFix/cNSY3GiPfFrssTy+ScPWh1xzNJhWBsksb3XhvlUdM+NgGHnVXhZmmeJm9psJi43++ksSN7wa7W1EUPf77/wvt7ejVvtKp9QD+dcgww5UN0exStg8O5OXVRqfvAKhH4sq5iMMZpJFm31hj3bLfdSW63LOwN2ANxu5DLO9xZbxJytgtU2gnC4qJ2ZI3V2T2t3ML3Fhlfu1qLFxi4rmz9qYYt1ELoCqkhFXdXdFr7uVjqNKWKvvClZ4quiNUyaMhFLHRQSfIXqDZmOGIhWQC1ywI5MpIPwv50zpBJbCTEfYt6kD86z3yZYreixEZOaS7w8HH9UPrTox8o2OK8Tn7NFhtJNarUJq92klU6R3Nq42oj5yQ6HoL0dh8PT8HhatoMNTcOnb7JKdEEOFuKnbDlUbqx2gp3QdN62XvrmO2jHCO0c/sjXz5VhekXTO91BsPsg/E8a6ePHsLx4Z5XwjIbamYvZtc7358b1W13G48MxJozZ2wsXiP8rDyEH6xG4vjvPYHyp6PQqUccfM6BcHgzPNFCusjqvkT2j5C58q9+lsBYaDIeHCsl0H6F/NGM05DzkEKFzWMHWxOrHS/LKtPipqCb4OJrc6zZPL0gSVqkhoctc0TFWGb5FRJaVKlQlnN7O3Gu1WYhh87iB16uUjyKAj+L3VZ1bopMVKlSqixUqVKoQemlKkmlKmIAxrNXItaYxqbBjOvL443JDGy+2ae6ptqbJE7Rt10sPV73+WyqGDWBDEg20tcW1NP2euVUe38binkeGPDy7qbrq4sI3CEMwZrZlrFQo4nPu9XpYNRFRTcuHRV4vo68QdXxkhZAhw4G8FgDzBFZzf1tbIHurUYfZDw4UKh6zELHIA5O7vPMweRs9O1n5VXNjcNjJL9YOrlwzo4J3WUiRGTXRhvNbwoJuj8SC0u1Jeq+wJkXLlcH4CtY6TlJJTdP2r/Cv6/EKmJMAWFIWTroXO+qMLNvQumRGVyMrVcbSwOPvY4iBorK7NKpRC5uOrABzUWBte2Y1qP/i+ASB8JhxYSIyx2ViJZH7FgxzY3IzNC7R6RYOSRBiu3GI7MhueqmBIk304nK3GoM88nxH9ufv6l7sjYDrMMViJUllCFE6uNY4kU8rZueRJ0JonGT3YC/Ghei208NIGiwiy9UgLbxDdUCSOwhY35m2gzqfaKgEVm1DdGSe7f5v8H7aTewc4H+kxH7o3vyrCfJpit3GyJwliP4kII9xavRsJZlsdCCD4EWNeRbGc4baEO9luTdW3mTGf5qdjdxNelW7Fkh9T1baKUHgsJVpjY706JAqknIAXJ5VleHdMwp8Do4woucgNSdBWY6SdMEiBVDbv+sfDl41T9MOmBJ6qIEkmyqASSeFwNTyFc6PfJ80hE2PY55iEHP8A9xhp90evCtcYpI2Qwwxrfm+iM188xWNcpBG787aDvdzkPM1pNk/Jgxs2Kmt+xF8C7D4Dzr0LC4dIkCRIqINFUAAelSG9U510Setm+IeVFVs/o5hMKAYoUDfbYb7/AImuR5Uc2LA41HiFLZVCMHzqrkzG3udt2Olxt9KHJJoxMGKnTDCqcWyJpAEUFFxw0WsNP3KDwQvEAmWm0VKtDGkTjTGRlZktqYEna2Gfem3erkawKiNSgt4572Y45cL1rKxu18C77Vw15pAm68gQIQq9WBdd8ZEMdb5524itlQsiFSpUqoIVKlSqEHppSpJpSpiAM9NsgZ2YjxzHrQowTocxccxmK1MkN6HiXdNcqej2SQtZGR7NY5cBVnjJliQuxO6LcM8yAPeabFAOAt8KF2lsdp23ZZL4fImFUtvkadZJvXIvnYAaCu3p4VHkq05c9GF2ymFlmE7xhYVmEMyKGSS7qxE0m6RbtACw/a10rUw9FsIkZfD4eKR90mMuzSKWt2e0xOV6N2d0Ww8UckQUukpu4kYubAAKoJzAFsuVZ+boxhY2Kw4rEowOcMModr8t3dLDxJsOJrS0afGU/KpNV/yvmW+zJZ94ti4oIY0RDEQQSjkEOLn2fLmMzTdp4HACTrJIYWlYofZUs2+6qHIORzYVX7L6NQO56yLFP2T9JiX0OhVVFrnM9qxGVwTlU46KYbDiN1gkneJt4HfBlJysxBKq1rCw4cBnQ+oDcFLhv6cf2Oh6RD/iHzRSu7203AtijKgcOTbQjeFu4UftNMqG2W0s0xxEsJgRAViRwOsZjk0r20sBugd7U/ak1Z9S0ogzS3JL25/UJ2Y+VeZfKJhDHi5CMt7dkXuJGZ/Epr0TZLVmPlRw92ifmjL+Egj+Y1emlcTRoZbc1e5t8BiRNFFKNHRX9QDWa6c7b3AYlPs+13sdB5VL8mWN6zBqp1hdkP3fbX3NbyrzTb+3VlkY31ZicxxJp23kPTaa88k+omh6FbQhgZpZIi8xJtIWFlB4IpGR1ua2f/8AZRfYP4hXi4xg4H304Ym+lz60VG7Lo8c5bmz2U9M4vsH8Q/pUUnTZPsD8f9q8jBc6I58FY/lUi4Sc6QTHwikP5VNov8DgXqenv03UaKnmxNDSdPOXVjyJ/OsBFsXFtphZ/wD4ZPzFRYjCPGd2RSrDUHUePKpQUNHp26Ts3MvT1+DgeCD8xQcvTmQ/XfysPhWMvUbygVKHrR4V6GqxHTGQg9pz4sf61qfkuhkkWXFSEnfO5Hc5bqntkeLZfu1iNh9EMViyto2ihJF5H7PZ4lAc2NtMrd9e1YPCpDGkcY3URQqjuAqPhHP1uTHGPh4657HSmhmqWVqp+kW0vm+HeS4BA7N+LHQDvrDkdswx4RldsYjENtjDxrIoiXMWDXHZvJG5tYlhoL6EcbVvK8W2rtcGSYl99kiiZTmF64SQubEaZmQa3sgrf9A+ly45HBG7JHa45qdG8bgg+RyvapKPFlRkrNVSpUqWNFSpUqhB6aUqSaUqYgDmHxIbuNLELpbnQCxm911qxiY2G9rSsOSWaOzIufcz9BGGWwzqV3pgNQztXR4hAEJRqa5qGJqdrVbvLZDkjGh5Zra1FtvaYw6oxtYyKrdym+8fLWiZ8PvC1KnGVWg6pJlfiMaRf3GqibekPdWj+Zi1rVxcCBnp8KRLFOfYSkkV+zsOVqj+UkdiHuEn+2r3aO2ooQbEM3ceyPE8fKvP5Ma20cbHDclCbuRwRc2tyHDxNasWPaqNmlxy3eI+EiX5LcfuYl4ScpUuPvx3PvUt6V6aVQfUX8K/0rw2NnwmIB/6kEuffuGxHgRfyNe3QzrNEkiG6uoZfA0c7q0H8Qx1NZF0yUOvJfQVKp7vdQuGiqq6TdIhACqmzD2jy7h30uDk1bMMYOctsezQyzqguzBR3kCqXaHSeJNCW890e/OvLdpdKXYkg+ZNzUGztmYzG5xRuyn67dmP8RyPlenJM6EdBGKvI6NPtvpsWBUNYclNh5nU1i5sU0z7qIzMdFUFmPkM63eyvkyRbNi5S5+xHdU8C57R8gK2uzcDBh13YY0jHHdGZ+8dT51OEF+Lw4VWJWeZ7H+TrFTWadhh05HtSn90Gy+Z8q3mxOh2Ewtise/IP+pJZmvzXgvkKtpMVQ7YmgeRIyZNTly9vj2RZGWo3koETVX4/birknaPE/VHnxpDyOXQmlHllhjsYsalnNh7z3Acaw22MY073KjdBsoIBtz105k1NiMS8hu1ye/4AcP15jTA92fZ45673uuB586kYVyKnkcuASQZZi4JzuARmFOY8z6V3ZCx4abroowjW3XC3CuDqCBle49R6uZzYDLNmvwyO9YelvSoyTkcrj0vRi7o9B2ZtSOcXQ5j2lPtL5cu+ja8yjxTBgyndcaEHP8AvWr2N0lV7JN2G0DfUbz+qaTLHXKNMMt8M0VKlSpQ4emlKkmlKmIAlQZ2pkym499VwxzjkfKpPn65FjYkgC51J0A50pa7FPyoz7WWN6FxT10yUHiMSvE28QwHqRar1GfdGolxi2WEDZZ1yKW5yqqbaKkbodfJgT8aKwL1njrN0lBehbg12Unyjy7scPIs4PoP71m9m9NpY0CdZcKLDeUEgDQXtc1s+m2yGxOFKx5yIQ6D7RAIK+YJ87V4tNJusVcFWGoYEEHkQdK7EeUdbQwxZcW2XaZ6BJ0+f7foo/pVVj+l8j8WbxOXpWSSbeNlBY8gLn0FXezeiWNntuwtGp+tL9GPQ9o+QoqNTw6fFy6AMbtJ5DYkkk2Ci9yToAONeodAOjJwkRklH08oFx/ppqE8eJ8hwp3RfoZDgyJHPXT/AGyLKn/bXh945+FXs2Lzpc8ijwc7V6tZFsx9HnnynbL3MQs4HZmFm7pFFs/FbfhNEfJv0iEZ+aymysbxMdFY6oe4nMd9+dbHpBs0YvDvFoxzQn6rjNT4cD3E14uylGKuCGUkMDqCDYj1pido06Zx1GDwpdr7R7ttLFiCJ5D9UZd7HT315vguimK2geukcQwsbqSCzuD9YLcWvzJ8qixPStnw6xOd7d4n2jlYbx4250d0O6WmFBDKC8Y9kj20H2bH2h8KpcCoafNhxtx7v9vkabY/QjB4ex6vrXH15bNnzC23R6VommAobBbQhmH0bqx5Xsw8VOdTtBQScjnTlKT87d/MGxk/ZJ5Z/wBarTi++rLEQZEcwfhWfAtlWdyl0wkkFtMTUcuJCC7HwHE+FBYvaIUWUXP8I8+J/XdVPicUSSWIy1OtuQsNTnpVJX2BLIo9FjiNpu44BeWmXeeP6yoAsTx4Z8h3n8hQpn058BwA4s3M0LJOR2c+Zz1vnn8f/wBpnCM7k2+Q6STLW19OYHFz35+8d9DNIAT2rBRbkMwCeHAAVXTYux53yzPLS3voRsUGuuViGJ7wVJI8tKtMhau3YGem6c7aan3A0wvme1kw7teNv1wqhGNJYi+WeVhSXFEi19AbeWvuvVWWXT73PTXT1pqSm2dj7qqBi7rvcRrrpfx5mu/OxbX3+dEUbTYfSh4bJIC8enNl+7zHca3GDxiSoHjYMp4j4Hke6vGhjBz148DVjsnbLwtvxtb7Q+q3cwoJQTHRyOPZ6+mlcqj2f0mjeNWKspN7gWIBBIyNdodkhniR9wgx1WYsf4mBf2Z3/D1af/ZVyBVTjZguIZyCeqwxYga2dyTbv+hri+Cu0Hg/M/0f7qv7LOCexqd5RaqXBYxhd5I3QM8KKC0TL9IQt0KX3sznmfKu7LltuwMbsquXJYEgo+6d++ee8CDxpyxZoQrsuWCSTft9/sEYhwcjY+NRYeOO/sLrqAAfUVVybQjJN5Qf81d1WCrdGIU3tvXYZDOxsbV3D7Q35GRRkoB3gxNiQDusLWBz58DXPlDPilvY3wMkUzWYGUKN0EkCxzYsRcnK5N7ZVPNHG/toj/eVW+IrJw4whmz+yvoL/wC6jF2h311sHxC0ZpwaZf70cY7Kqt+CqB8Kglx4qikxZPGoHmNMnrW+itvuW2Jx9V5xfa4+VCEk1JCtI8WUmXRd4PE3rP8ATjomcQDiMOPpgO2g/wCqAMiP2gPUeAouPEWNXuzsVceldTDl45JjySxS3RPCgeByIyIORBGoI4U9WI0r2DpL0Ogxl3/ypv8AUUDtf9xfreOR76852t0NxuHJ+iMyfbi7XqvtD0t31pTs7uDXY8ip8P5gEG0mXv8AjWw6D9KJpMWkDOWjZXybMgqu8CCc+Byvxrz55t02YFTyIsfQ1sPkpwDSYtp7diJGF+buLAfh3j6VdE1kcfhSk/Y9MxsxF6yO08VY7qm18u8218q0+23AvnwN6x8q3a9rX9y8B+uZ5UiUVdnmp5GlSBjcjK9yctNBq367qZ82ubZALw1zI/IH31YogAaRiN0A8bZL7VuZvf0FcxMG5CpBBke1wDc70htfLkSfSoJpsqGS12vkdPAfq/nVdM2pF7m587ZD4Dyq02mAAy567oyIyuB8L1S4uTTI5kD4t/toJBIDZO0bE5DLusMh60MgFybnT+bL86c81t7hp55g8+V6CM+uRz3eX2l/pVRCo5G/0ot9q1Nwp7QGedh65H41HA/bHc1+HCo43NwfA+mdWkET4VybrzFvXL4muQtccO0MvHUD1AFQs9pGOY7be5jTJpCCe5zbwvcfEUZDryndy4G48Dkfy9KccYws2djqL5Zfr40M0gDkcLn8JzHuNQo1wUOufqt/7jzoqLN9sHGN1CZA+1w4bzW91KgejEp+bR5n6/H9tqVFRD1zreHGm7HiX5zOzEXtBGtzqQskhA8n91WE+GBzqr+ZtvNNYsVxQkAABbdWJYW3bHX2jzrk6TTyhk8/JpxtNSV1a/tFuNnQo28kUatzWNQRqciBzJ9aYsCSM+e+pG46GxQ21BFtc7H+1UrbZxV9wwMHKSEdlT2w/wBEbBvZKW3j9UkDjU+EeVIp3WNgWkDIrKbrvhOtO6DdgG32tkTawrpbk5fIJ4Zrlvn9fmWzxIq2sqqoHIABdPACqjGFT7JFsjl3gEH0NCbPxEh+iO5IZXm610jmC9WYyRIxkvudqy7lyM8tKGfFuW9i2UYOWZYXD58RYCxrlfE4qePjsLwJJvkhYe0RxY+4AflUYkqdB2fEsfVifzoOXKuJDsuXZOJacJKDvS6w1rjJi3EP6ypoW1zFVqPUyYgAGtONtgtHcQ+dHbLxRz8qqZZbn9edTbOmsW3hYZWPPW9+VbVdcA8Gvw2Lo6Oes3h5Ra4Nx60dFiaOGdrsvZZbywo/tor/AHlB+IqIrHChEaqgvkqqFFzxsKHTEVQ9IdrANuX0yPiRc+6tUM24Ca2o5tTFb1xeqcC+82ZJ0FznwUZZan31A+L3rm9r5Dlll8b1LDjlR0HIlrDO4QWA/Eynyo27Mr5ZcPCgWOFV9p1U7osd1TvSG+reyF/fqXbuP354xusoS7kEi2Q3UuB3vf8AdNVw2uOtBU23V3Qba75u3hkqmqTFbQJllZmLXCqNLm1zn3drhVWgvQ7tSfeK56bzHvNgov8AiNUWIPu3j7h/X31LisdcsScrKo0HearsRPfPubjzK8PKgkyJA2Ii43ORA9Vc291QFey2f2f50rkrjcP3gdczkw/OoHkyPkf4lqL0Co5GLP502wy5/wBqbC93XvI7+NC7+VElwEGYogSN431v7Xavl403E2JbwU/wj+lBzud8nmE9yKKbiHzB5r8CRR7SUT4q1wRxUeoJGXkBUGINmDDiAfPQ+8GopJRuAW0LZ+Nv6H1qDfy8KJIhvejS/wCGTxf+dqVR9Fm/wsfi/wD5GrtEQ9swblqi6NqeoYk33psQw8DPJuj0tRsYWNQCQP61AMUiLZQABewGmZua5+KePBBeJLmht+Vr3r+yGdcPHdHVApGYIG7ZyezY8+rJsPs3NSJtCEIpDgKSFF73B3SQCDmMhb0oWXE7xBsDyJANvWiIsVHu2bdyIa1h7Q0OXHKhxfEdPJ7bKe5rkdjMagDLvgNmMwxFwSDoM7brfhbkbUkkdjmL6EEZjMXBHkat5sUn1Qu9zCj42qvmN9c75eWnwrmfE8uHI1sfK/gKForIxZF+6MvKgsSe1VrOKpsQe2fH4VzsXMmx92dFceuKakGdaF2URXqAzEHSiHW3hUMlrXseHDnetuGbXQDIXxJztwqH5+RcW1Nv13a+lOkkH8Q9KijKM6g8WI8ritSlJcg0jT7EkvCmuls+4mreI0DAoAAAsKNiFKu3YxBO/YEnQC58BXnuJxJZmcnMkn1Nz3itb0lxO5hzbViq+pz9wrBTPr5emX961YuFZnzO3QR1vDKl1pueQFgfEm4+FAtMb5fr08KhE73bIWvyH2Vva9MUxFBrTm5z456XyUD8qrZJNcxqeI4Ej8qgEjWOYGbcRpc3oMyE3N8wzeA7R5VfZaQXLMN3X9ZUDNKb8sh/M1cux4nL9X9xqF1N/IfFudFSCGSez5/kahc5HwH8wp0+g8fXI1BLof1xFNRCSE2IvUI0FPiyK66iot61Eizs4sfEL/KKjk9lfMe+/wCdMnYn3U3h+uNqIgymjQin0h7qIs23RYf4WP8Af/8AI1KndGB/ho/3/wCdqVXZR6/tI/SHwFDyaUqVeI1P/rMeQ3zHiKnmUWPjXaVZl0w/UgqWSlSookkDT1W4pAFBAF7nhSpVow9siBVqVKVKtJY99DQ03smlSrTgBkBOv686WAH0q+NKlW30Frs1UVGx0qVIQ4pumfsQ/eb/AG1jOI8R+VKlWtflRlyfnBp/a9PjUT+z+uVKlUAAmGbeLUmUZ5fWPxrlKi9yIKiQW0GvLvNVs+p/XOuUqNepaIZ1Fz+udRSrkfD86VKnIg22dBuP15Gu0qOJY2TQVE/GuUqNEHCkw7VKlULNx0Y/5aP9/wDnalSpVZ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0" name="AutoShape 4" descr="data:image/jpeg;base64,/9j/4AAQSkZJRgABAQAAAQABAAD/2wCEAAkGBxQTEhUUExQWFBUXFxwaFxcYGBcVGhgXGBcYGBUUFBQaHCggGRwlHBUUITEhJSkrLi4uFx8zODMsNygtLisBCgoKDg0OFxAQFywcHBwtLCwsLCwsLCwsLCwsLCwsLCwsLCwsLCwsLCwsLCwsLDcrLCwsLCwsLCwsLCwsLCwsLP/AABEIAOgA2QMBIgACEQEDEQH/xAAbAAACAgMBAAAAAAAAAAAAAAAEBQMGAQIHAP/EAEQQAAEDAwMCAwQHBgMFCQAAAAECAxEABCEFEjFBURMiYQZxgZEUMlKSobHRI0JyssHwFTPhU4Kis9IWJDVEYmNzk/H/xAAYAQEBAQEBAAAAAAAAAAAAAAAAAQIDBP/EACARAQEAAgIDAQADAAAAAAAAAAABAhESMQMhUUETImH/2gAMAwEAAhEDEQA/AKDc6anwm1Etj6iTgAgL/ePfkyTTV9NmkbD4YCeHAEq3COIHOetUbxiRkngDnp2rwNemZTTz2X6NuHkbpSkRPYVhi7CSTsSZ4kAge4UIE0Ta2i1mEJKiM4E/Ota2NQ4YIhMHskfn0rXwx2H9+tG2eluOK2oT5oPpwJMn4VI5p+xQB6xMdiYOPSmmLmBSgdh+FHWtkFHIA9Yom60/YuB5kzCT3HepywAYSZ4meQSKuonKrD7MezzCt6nNnk2gDaDumnbFlbtqIQ0gonaSttC4jkjEkzSRSPDYHlIWYzOCnocH3GjNN15RbKPLG0gCIPqoK7mrxhu/VZ13TwFqIQAlRO3yhP5cUtt7dv8AeEYxgVYtVYcWVSDCYz7+5pW9aRGZn8PSs6hu/WLNCApKlJEfwp4HSIirRatod83gogQCA0k+8qgeXFVdJKcDGM4nNWfS7kpy0vzFPX3R8auMi7v1putluLJZbmQEpCUhPBGcelN9H09q7WlAt20oQTvV4acD90bgPSlrek7VIUPMpRJWDgAz/WrnaF1pveoJShR8238CcZFa4xN36hbtLRAUFWzKlDAOxHwMbaT32nsAwGWgfRCP0ojUrjas7TuH98TQFvdbTM/H9Zq6nw5X6kb0xocstj3oT+lPtD0233iWWSPVtB/pSly4K1bjkk070lo/W7dP6UslnScqsjelWShm2t/g03+HlrP+EWm0hNqxxj9k3/00OVpUAEmFRx0oRV9tSc5Biuf8ca50ovLC3Bgssjv+yb/DFLrmzY6MM/8A1o/Sibt+TmgFrrfGa6TlfqL/AA9if8pv7iP0rdvTmZjwWvf4aP0rG6pULzVmMOV+pVaTb8hpox/7aM/CK5R4CPsj5CusoVH9a5RWPJJt18d9K+2KPY05ZR4kQiY3HAnsPWpWLP6vHE9ulT37ihs3LSvyyAOnSCKxJpjLL2nYsmNqY3rUcHgCnOkuKSFJaSQFiDH/AFD0qvsPzA4SOB1mrt7E+GlalOOfUE7QRKga3GPYdTKrdE7SF7sLPB6mKQuPguKWqVbzn3KOYq/e1jluWRtKllZ3IJOUAjO731zpaM/GrU0Ju8qUo+kYnEcT04qbTESUmDkwe3oZoV5JEpme/wDSjtMeUgFQgn1z8ai6OLsJCdqlAFJ80AZV9lKuopWwva5KTA4x0HamaLUvJGxCnFJBx05mYqF0JJSJLapnbAAA7A8mqLbb2H/cyogoUVeRRG8qG2Ig570httO8NtSnUAJUmATwCYNWu3uklttl0BbYTJgwBuOCr3U41r2eQtkebCUjw89I4E9Oam9drpx59oAkzOa9B2gyJ99Wl6xbXwnYoDI755pVf6cBG3FXiNtL1NaAJ8w/GPfT3UPaTclCUiAM7T+NVtFsRzj++lEO2qkwVAQeMzNVBl9qG9U4GOlaMInNBoSQADRtrcEAicUQ0t2oSDIInjqPfTywe2zGP61WrZ/oSAKaM6lK0BCeCIng95rcEy78zI6TUC70k++pHWColSoSCcDpW91phSBEEETNNABTlR1kMkmpC1FTQHIrZArfZRrdgSgqnHQd/Wmh5hSQmQTv4iuSZrqvgkDdEgH8elcp3Vz8jt4+hr2mmEJHOxBGROUgyT1H5UvuLWIJTjIHv7/jVgdJ2tmPDWW0Qem3akEx3Pes6HoweWSVYSYBnqPrGsyb052+6B0H2adecbShMg8k4juZ9K01PSHGd27gqI5ngx8auD6lMI8i1Sg+okfPM1XdWv1Ogg4Bk9onnFdOkRqdUWwCCAMZ5M8EfCi7P2ddcG6IHScSPdSy2bLqoRwlEyOpFPNI1NSRtcJB95zPWpICbj2eSgJMzIycnPQUuUgJIEGAcmPlTK91tS9zYSEomZz099BWY8RSEgTKhknk9atVcvY28at0yvAc4MSNo5kdKG9sNKQFpuGQNjn1oMf7yR29BWW9AUQobuQMc+8DtRatIudyWgd6UiM8BPrPApfqBPZKy8R2UnaiI80GTGEk+tW32ks3nEpRIQAMBMkf+n8qxomneGrEFUwdgGzGAr1NWVV3G4KSYT1/SuWeX9vTpJ6ckeSqT0WMGesd+1QIukklKk56fLt76b+0bSUkqbklZMk9JPWlCC3AwSqIKpB90V1c0Th6RzULnqZiiVInAFQKTHStAYithXlVioiTdU9u6QZFC1KlJifwoHTb6zAMZ470cyFlICp2z8fhSjT0FSgBz0q32tkUAE5PUz+VaAa2OFAQB3qRyzJG4iMfP3Ux3oBOZmib94bU4GRg9vdTehVXGYE1sh47QkDANbuoJMc5/OtgzAnr26VRp5ldDHYDHHNcg8Ou46bclKvQ9K4zurj5Hbx9I/8AEytKPEJVtQkDpwIT+VNtG1DwgQNsEGSroe0VXEW52J5ykR8qMs0k+U+8Yk+tTHbnl2NvdTLh2p4Igk88/hQr9mpBJVkYOMjPrTK2s0FBKvKclGc4+1W7JSFJCiQj19Opqst9AbneeCBHw4zWt/ZrK9wIjAn+tSLaKpUyMH60+/AqG9s3Ubdw2yehx7q0ra5tFADzbtwxn8COlONGsClxBUAQDHMZInHoKV/RClKSBJHWcHuKs+i2inIUoY5AB4HGPWnEW23T14plduqQxIAMkAz9nrQdqz8ulNb5tK2Qnpz8azksn0JpOrpLgQkDacCBHAzPfv8AGptbvQfJB5oHT7MNHfyRPHA6fkamuHt0mBuqcZva79K3fWKzJKTExn86V/4SpIJAx1qyMhSlZmBzNMFNhpDjjzgLf1sjaEAD6oExx8z3rfphUUacUDeuUggxPX0pQ+O1X/VyzLSFyC9IbPSQNwTHSRMe6qdqVtsWR2qhMpNaEUS5zUaW5qCICpUAmndlpCNgUshO9SUJ7qUsgAAfGo1Wmx4IPegxa2q0jdEetM/p52xu94pwop8ZTRXwwFJbiMEmVgzkgjOMBQqqPKhRHrV2DU3JFEpvZ55pR4lZ35q7Fj0rJPGD1p0+hAA3kExgDFUxq4IiiWrwkiTSh6xbp3AmYnIH61xOBXdtMdSQBGT17Vw7bXHyX27eLp0TS/Z1ldq35AVFlBE9CUDI+NVpGirbWUn62YERV40lcW9tkg+Cjj+ARR6LQLSoxCiJ3Ryex7/Cusnpyvdc41jQktpyr9rjcPeBwKTXlvCo3FRTGenu9atl235/rb1SQDt4V7uopVf25SgKUlMq6CZEdT2qWAfTH4BAG4dqtG0FA3CcDsY9aSaDbJWkg8z7oqxsIxt6RFakCJOnla5SJRxHHPNdE0CybSEgkAJHHrSK3QEiEiKe6emTjPepQ7NukifXECoVJAzwBk+g7ntSL2q1KE+B9EuLlKwUuBtKoCCDgLAgqnbgEe+RFVTU9Xa8G4aDD1o45sWQ6raXcoahIKpI2jI9DXORbVp0RBNzfiT/AJqITPlB8JMkJ74GfQUz86VN7PDLZkOKJzx5NkYUSqefwqsXN66y/egWty6HlAocaSY/ywmQr39u1K2b+4S1Yo+hXk2yklcIMLCW1J8o6mSkiexrTK+3jG9SSBtI5jgiqrrLy122qJWQpDbkIBGUyltWD2kyMSJOey2z9qrg3fiFSEhx9LCrQz4qUTh3byFDdnp0r2vX4Su8ZbWhTTy0F50BShblRCClcYP1ORwTBFXQs+s/5+n/AMav+SarvtCuXVe8/nVm1VorXZOtqSW2ypZXMgoLcJ2kckzj3E0vU0hxwnkDJ2gqJ6wAASo+goKmlgqPGacW/sy4oA8dfh3/AD+VFp1sNkn/AAy7hJMK2Y2j94zEYyeYoay9ppunnWWn7hLtuydrXnLR8+5Bg+Q+cY7pNAy1ay8Nq0BgqTdtZwYO6CJ6VjVtHcVcbgME8+k1XVP3JtGWPol4lbbocLgbM/WKpTP72TyOa0vdXuEJXuf1Bhzw1rb8dLKAtSAPKDtknPTvSC2rTF86Oosk/wDMVVUf+satASsO/SFEbFWiEZ+spZJUSkdh1nvVXujKiaDQKraaiJrZFUFeLIGKnth270Ks8Ci22SBPM1RZNFuUtiVHNcY8cV0u3eg1yjxK5+SO3j6dY0e7IYY6w0j5bBii3Lla+JjsOlC6RazbMkmP2TcfcFFsAJCt3THaZrpOo5Zd0EUJB4Hb4961d2qHwg46Vh7v0qEVRHa2CUTtoxk1puxFbARigLbVTzSleafSq60asGhqRwv4Vmh2LYr6xSzV9IaDgeUhC3EgJC1ebaASQQmYmSelO3VDYTMAcUjvWDG5Ux3nvXHHdrd1IEvLzckBTi24WlUowSEn6pnoevwpYvXPCSEIcWuCTuXBVlRMT2AgD0oTVXVcdOnekznHrXXTB01rqA6HCy0XYgubAF/eABqDUrG1dcLpW4hDkF5lP1HlJMpJMynMcdpEHNQ2Olb07lEIHdWB8SeKg1GyUyqFAmiGF5qhdMAbUDCUjAEcfCIpjaJU22FIAJ6mMg8c1XdMcG8YxPyj86uN5fnxrZpKEhD28qM5GxIO3bHXcDPpFXYDd1VG/e4Vklvwy2FQg5JKyn7UGJ9BUNs+ylktNINqkkQpqArCgo5IzMEe40U60lbkFOOAY/rWjN02F3gdSEt2xQJGTBbCyomOfMMekZ5qUB3XtD4QUltxxZUtSpWQSNxnYnoAOI9Kxc6mhzw1uNoccSDsUtMlO6N0dMwOlBqtbe5Cl2zqXCMqTBCgCedp6etLlKV+90oou+1Jxw+YzHw/CgXVV5VRk0Ria3QrpUdSpwflHzzVErRz3pqm7JTtIxzUDrQUfIkxHT8a2cOB/eBWtDRS84wK5VNdQUc1y6a4+S+3bx9O26ffRaMJgf5LcH/cFBLczJzQOnXEsM+jSB/wCjEqEZrrj1HLLtGST7qxsiCa3Zf2zwehnj4VkKiR0/GqjDIyeuKzOKM0y33Hnn8PfQ1wmFKGMHpQYbNM7JyIoOytSs44HJoxtEHvFZod2jpc8s4o95AKdnOc0ntUkZFPGEFSD371zy1G57UNj2htlpcRdOIbWh1aRAWdyUqISogJIBjHOY6VsTZi3duULLyGgd21KpkZjIx0zwK31v2euEpedaunlOnIb2tAKOEhIxiB2jjmlTmhLO83b7tt9JUo+AzLiSEtgq8SExMJ/pW9snmp6m8haLWybb8VbfiKU4o7UJOBgZUf7ig9es1Jt2QoEKS2EmYJkYPGPlQ//Z5sBu4/xC5BLY2LMbthHEESBnitnbxCGg14y7gJOFOBIUB9mRz375+REul6eEIQstqcUte1KUlIM7VKJlRAAAQc011SPpenwCBD0AjI8iMEd6WlSbhDSfpLlv4Z3DYE5VkAlRBPBIjjOZrGmadeC8ZLqvpDTa3FJe3AnatKQlK0ADbG3oOpoD3NebTdIZabUsKd8Nbv7iV7SooT9pQA92ee4i9M+kP6k3InxbdQn6qihllaUrH2TAB9KX6toIQ9bpbvHQHrlaglJR+zUpK1KcRGR27ZqZzQUtrWf8SukrWQVqBEqIASNx6wkAe4VA1tLRCtSWptAQGrcJc2gAFbipSnHJCU/iPShny062txCSEpdUjIIMojJBAIzODQuneyyit0o1F8BZSrclQClGIPiAjkACD2MdMyMMITZANOOOhbi173E7VlRVCtwIHUGrAruLQ4P9xQjrEGKIbdUDBJ/v1rAQTkVaBUozRGyRGRH5+p6Vu3bkkAT/frRIQQFJKwBj4mkHtHWSSkGDGT2jpXrpyVTNDW9xsUYOIipvAJyf77VrYhWc1zCuppbzXLYrj5O3bx9OlaX/ktf/Gj+UUesRia9ZWA+jMKSZlpGPXYJzXrZmSeTiuuPTnl20QACJNaLXnv61s8OR1/KtGYn061WRCHMYMVs0J9agHOOKbWraAkT9acn0oJ2WFI4kSPXIpjYbTgj4+tQu3vlAB781Cw7BBrNDyxthIk809ZiMVVNQukpLQW+WPEMN7dsrXBMErSobYHEDnnIFTWV26tCgobdqikKSZCwkkFQTMpyOD8zXLLDk3jdDNeKFQmdsHPuqlnV3UqKUEkTjr1/v5U81FhxaskTGB1IHWOuSKHTpS0I3pbS4sKA2qUECCRvJV6Az61rGamkt3QjWm+MpPjr8ywopTySlMbiB24E+opNfWDZbS6yoKQrMjoRyk9iO1Wa9bA1Jggf+WeE9wFIgHHqfnSjTW5063Hor+c1qIrqARxTjS7tYOFEfGmDWjIhCSrapc7ATG4gSoD1jMVpaaQtLgBTweaqGFy4oFW0IDpSFL2pG/aSQCSM5IPPMGqnqLmeSZ61a2mJv7tIABNu18TK8n5Cld77OOFR78xOY7/AIioqX2Xt4bcdWsISkSVHAAiST7oprdNoW54Rc/aFsOJBxKCSDEnMRn30Bqdns0u4ChnYTn0Ig0U3/4gjHFin/mKqFK3tOIk9AeaD+jnpxVmeuJBBAjgHtPelty+AQARA5raN9P0hxSQqYSZIPUR0qO/a2tkFCTmArJM8zB+VMtO1soQE7CofunjnGfjSi+UVEp2GZmAZz76k/0ILhXmxUrTxOJrOqI2kCNsczQrCqfoZoTngmuX7fSuz6A2kZOcjM1yeRXPyO3i6dbsrHw7K3cCsFps7T6oEkUCryKBE/r6UXp14VWjKeUhlsf8CZpfcL2zMykiB7664+sXLLtHdrByOPxntQqFV51cnHXn31JbMFRipUMNLZBUCRjj41YXLQJBlMmOaU6agA5GRxVoatypuO4/uatqkrygQBtAxzUFnceaMcxRX0FfQSf0pQ82ptwTAz8vQ0NB/bO2FxcBCEKeNuyVOp4AStQjwz/tYEieBPNMfZ+7uEWzmQ82ljxLVzaQXBCiEOpH74ISCIz60Nrlm+XC7aKdHitHxggNkEtiEJG4jYogxuyMcHo5s7tthtDDflCEACfNBj96DnMz8ayimaLrYYuQ4tq9ecWx+0lqV+IXCokIJACAIAjGKxca66qzuWQxfeK6txSHPCgbVRtStQMjyiPKMdKtacvrfW8lKiz4SUtgnaNxVvKlcmTxAGOteGpubUNpWpZSkBSyAFLIGVEDAnmPWihNP1X6VftrSxcNJQw6kl5rw8qKSNpBM4Scc1tplotu0ZadAStIMgGYClEpCsCDByKs7tm4EhW4kQCflSC7czNSXfS2aAe1whu2Ugub23NyfDZL5yIKiPqiBnPNK/8AtQ+ghZuXHAh1tLjKrZDLikrkw2k+YmEntyM0+a1RSOD780K+8x4xuPBSp4x5zJggQClJMDFVGLLVluO3ty0w82RbJDaXmygqcRvIAAmZJGASaSaTrybZ9bhau3Vqtx4m9shXib1KKlAkBLfAlIjFXKz1lW0lagO0iQD0xIx8aBXqCG313DjiFqW2GktIBjaFFUqUrJJJ4gD302aVpz2jfVbvMOp+kG4aLjZYl1TYcWVeG8OUgTGJjAzzVvcYWm7S7ADYtEoJJg7ytRCUiDMRmYgEe6lTd+hkqFsy20VfWKEwT2E9s/6Vsi6WqSuVR6zB9aGm16rzHcqBzAqLCVCET2nr76jKZyAe+P61EVKyRMjqelUFqulFKgY3GAM9O0VBbPFC8rKQeoifx4ofxD/r61AtwmZ6jrnHp61rSI9ba2qyZnM++grRUEz0+VEXajGfNI+I9KgsFpChuEjIPxrIuOgNpcBBwTx0rkPg11bTElAjv1/oK5JNc/I7eLpf/Z91QZaSTALaf5RFTalcBRHeINKLW5Pgtejaf5RW4XNdN+o55djLdMmBTuytjS/TGpwcGrLYM7iKumUtuxxim9q9wkGKy3aBIJ5NKtWfWxbPvAeYJMRGDwFEqEQCZNZvtR69WQEuBsham1bVgfuqgGFdjBqo39y2SpSj5j06D3UTpj921cJt7zwnPpCFKStsQdzYSFb/ACifrJ+eOwW6zpakqzAH98fCKSGy5zU1gQDioG7pXrTrTdCKjIEiDE9hEkD4j503Vp3hK2C1W4PJKwpIHmVC8HPlHmP9KIA9mWt+5RElKSRPGB19Keaft2NulaFSmdyfqqByOgjHSpG2AytTSGlbS0pRdxtBBjw+Z3RJ+FJ9FamwtQIEok+8k0VeA8haNoVyOlINVs0p69Kn0tlQzgfnU2oMlY3Ag1nGaq73FScZk0RbacZBUDHT0PQ04a08EdDH4HnPaoLYq/xBxG7yfR0Ep5BVvUAodjBPHOO1bRUfaDehIHzH9aQ2qipaQTOa6JrDTbq1syhSw2pfl5QEkDa4PjI44NUvSNPKnlAGNuf9Kz+tLDpdiXDAH4090/T5bwoKQoY253fHtio9LsiEObhgoVPTlJ6ihfZdZ+hWiStbaPowUVp2wCIEKUQQnmfWD2INrJzaMJSDKYERWbbTkQoRzPPrQ2hXpetkurUI3KhZhAUhK1JQ4RgCUgHseRzTJdyCApJBBEgjII6Zohdd6QAkwQPeB8xQLuhIUmRJNG3ja1ZJxGJ6+gqBm4ITIBUU49flVgrmsWHhgdJ/Oq9vg1ZNW1RKz5gccjtVXuzkxj30qrM3qn1QADxKu1cs3+tXexfwBx0rns1yzrr41wsF/s2/4E/yimloBz1pVpaZbR/An+UUxbPrXTHqOeXZuw9Bqx6W8o8GKqdtVm0V3ac9fj862ym9rNQLCLdZWUt/SEeIEpkqSJPTPKeBzSjTvbNgPXSnS6ptah4ctKP7PYApBTHG4qHr8adXtu86q33uM7WnA4VjckqKQfKGsxk87qynUHGSS5cB8FMBIQEQrcTunttgR6TWKqv2ftbai7U6rxAhtlDTA8NaiAZLhPUcJGeaKsLrxbQuKJWVPuwVCCU7oTI6YCcUbY+1CPEKlpAURtKhgkAkpB7wSqO0nvQdxrO4NtuO+IoEkrgJmSYG0YEJ2j4VAP7UFCU2JcWtoS6d7c7kq2p2lIHOYxQj/tr4jFtuU6l1DzS3glswpCHApWQM4SDA54p9dXQ8Vh5S20tsBe0AlS1lYCciAEiB60nvfbp3cdhgUtDRWvpuLxpDSl7EtO7kqQUjds8pmMmCaL9nmCi2t23U7VobgpmYnKd3YwRjp61Xk+2D6xG78hR9m45HibgZ57g9o/rVhWnt9qZSSwpxbTf0dSwWwZcchQQ2tQ+qiQCe/XFWzRRNqyB/skfyigr9Tr1uttGweI2UFSioFO9JSVQAZgGaLsHAhtKEkHYgJE+WdogH0FSika1qX0fUH1oWtLu9gBABLa21NoDgcHAgQQrnFG+1erC3unzK0rctAltSUlXn3KIyBj3+6m9iotvPurUjc8pMIRJCEoSEypZAkmJ4x61J7Qa2WGN6FgmY/sUJFb9kNSsUBpCUrbeWgpcUoKCSowPOomDJJg9M96baDaNtLdccKQAck8QMmq1c+3L5BG70/WiNH1daUhU5OfnSe1ONE9qLdX7LxHi6vemFhW0kBStyCfqp2gwO0Tmqs5rja7G0Y8ZTSW20+KksLcCymICiCBt8pkdcVY73U2rlGy6bDiRkZKSk90kGQanZ1VkMfRfDKmQjZtUZJT2JEVWVe12+C1hq7uPFDIJ8Nu3WgFSmpR5kqjAUg/Orv7MYs7YHkMIxxwjg9qQafftWqFItgoFRlS1q3qJ4EmOggD0HxovSNWO8lavn+H50Um9mNT+kXjDq3FqcW08XGyFJQ1/l7ENpOIjdJ69aZ3V7ClJT/ZozUX5fRcLWgBptxKUpJWVl3ZJJKRtjwx35pAh4qUTyD1qxAVy6SrOJzmlequyvEfCn2pNJKd22TwAOvrVau0gCAc/3ipVifS2t6oKoql+D61abR2FCO9VKT6VyzdvH+rdp5/Zt/wACf5RRqFUsslfs0fwJ/loppddceo45dm1us9Ke2dyDAVyKrDbkUSi9A61vaLLfXyW0+efd1zSm+1JtwYMEUFeplO8q3HtShYI4+VShi/cJOUjzdxS51ZJJzWD34NRBzoazarztwqMk1i3TuMVA4oTip7JdRR7TBB71bdEuELQEqnAI+PM1W0OfGi2LvbxFbjK42l2hBgqO09axq2qoCZQBPHrVRXezULlyaWQM274gzOfWq/7QahuO2eKnU9VcvriVGsW/GsWniSfjVkaVAA9KrVmmVgetWBC6mK0SF1uF0MFVuFVtgUTWza6GC62QqgmcO47ScCpXVBKPyrVuKxdtSMdKoCe1EbYjOIik95I5M4o1xUAyQM4oVKZkR0rKwOwqCDVV31ZAqDVT31yzd8Fzsf8ALR/An8qJTQdir9mj+FP5USDXSdOOXbcqNZWvoBWJoZ908CqiRy5IxkfGhi8aiWrvWQj3VAR9IkSOajWueTUahFaLdB6UG6TTCxSCMilbWTFM7de0ZpAbuit0qNDB4dDWynM1pBhEVEpdEXD7ZbBQmFdf9KGbYJSVAYBie1BBdO+U1XlqprqrkJjuaRqVmueTUM9J+uT6U4SaVaQPLNMgqtToTTWQqod1ZCq0glKqnChFBJXW4VRBaXYrJXIIJ5odKqlbFNgJ61jJ8w//AGs27fKokcY7Uc6xuECp20hCc9uY4pIKg/hRjvVSq6ao2EuGDunM1Sq459u/j6W6yV5Efwp/KpVOULaK/Zo/hH5VOFV0x6csu2/jRUa1HmsTWq1VajUKrVbh6VsoTUJweetQSITI5/0qAmpVuQD60KDUBDS4zRwe3R6UvSKJaTVBCKNdcSYiaBSqpQ5jiqJvEqZNyQInFApNSFVLQv1ZyVUr3VJdvyo+/wDCoU5NZ/RYrFMIFFg0O1gD3VNNaGwVWZrWt4oN0VIkU90W2ZCGXHNolxUqUtQI2FHh7W5ggkwowYB6c1uy3bKhRCBKhvSXFDa1vcC3E+YbnNobITkGTCIwM8l4kQqZo06uU261KUQ2Aedi1SkeC34XhI3ncS5vSoQqAP3eSYqytm48RCUqJV5fEUkbAoQuVKHm27TAKsqV5TBShznxeJGFQJNaF1BEmecg4/Gjri4ZLqlENFAYRtRvVBX4ScEBe6QUqBEjgTk5YW67NCkK8hhaSSpyAklaZTt3SUBJncREjKsFNW56icVA1yPFMYB4FUerZeOSozAz0Mj3AyZHxNVKuWbr4+j+2u0hCRuT9UdR2qT6Yn7SfmK9XqvKlwjVd2n7SfmKiNwn7Q+Yr1epyqcIjNwPtD7wrIdHVSfmK9Xqcj+ONVPp+0PmKkt3UyPMn5ivV6nKnCDVOo+2j7wrVL6ftp+8K9XqcqcIkTdI+2n7wrP0pP20/eFer1ORwjYXaPtp+8Khur5ISYUkn+IV6vVLkcISOOjuPmKnsHAViVD4kCvV6nKnCHwukfbT94frUgu0fbR94frXq9W+VOESIu0fbR95P60Wl9sDLjf30/rXq9U5U4RlN011dRH8af1ou6WyhIIfaVPQKT+ter1OVThC/wCmt/7RH30/rWr+opOS6kn+ME/nXq9TnV4QI5qCPtp+8KjVqaSI3J+8P1r1epypMIEeuER9dJ+Iqs7vd+FZr1Yyrpjj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2" name="Picture 6" descr="http://www.mshariq.com/files/images/MSHARIQ-24284-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1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266" name="Picture 2" descr="http://www.7obcafe.com/wp-content/uploads/2014/01/c8f00ffca8510330659ced7cad7c58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https://encrypted-tbn0.gstatic.com/images?q=tbn:ANd9GcRCBbHv9CImD6XlGG3u1IWUd5_80E1cWvAiveOOZlLYh_7dkc5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2143125" cy="2143125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RCBbHv9CImD6XlGG3u1IWUd5_80E1cWvAiveOOZlLYh_7dkc5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4500594"/>
          </a:xfrm>
        </p:spPr>
        <p:txBody>
          <a:bodyPr>
            <a:normAutofit/>
          </a:bodyPr>
          <a:lstStyle/>
          <a:p>
            <a:r>
              <a:rPr lang="ar-MA" sz="7200" b="1" dirty="0" smtClean="0">
                <a:solidFill>
                  <a:srgbClr val="006600"/>
                </a:solidFill>
              </a:rPr>
              <a:t>مسرحية عظماء التاريخ الإسلامي</a:t>
            </a:r>
            <a:endParaRPr lang="fr-FR" sz="8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1986" name="Picture 2" descr="https://encrypted-tbn2.gstatic.com/images?q=tbn:ANd9GcRRTOMZMPU6f3qnNTr1wMu0i6E1ntEtawsYdKVQh2dx5-OrP5F1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098" name="AutoShape 2" descr="data:image/jpeg;base64,/9j/4AAQSkZJRgABAQAAAQABAAD/2wCEAAkGBxQTEhUUExQVFBQXFxYYFhcXFBQXFBUXFxcXGBQUFBcYHCggGB0lGxUXITEhJSkrLi4uFx8zODMsNygtLisBCgoKDg0OGxAQGywkICQsLCwsLSwsLCwsLCwsLCwsLCwsLCwsLCwsLCwsLDQsLCwsLCwsLCw0LCwsLjQsLywtLP/AABEIAMIBAwMBIgACEQEDEQH/xAAbAAABBQEBAAAAAAAAAAAAAAAEAAIDBQYBB//EAEcQAAIBAgMEBwMJBgQFBQEAAAECAwARBCExBRJBUQYTImFxgZEyobEHFCNCUnKSwfBigqKy0eEkM1PCFTRDc7Njg5PD8Rb/xAAaAQACAwEBAAAAAAAAAAAAAAACAwABBAUG/8QALREAAgIBBAAEBAcBAQAAAAAAAAECEQMEEiExEyJBUQVhgfAUMnGhscHRkTP/2gAMAwEAAhEDEQA/AMBL0Zxa6wS68Fv8KBxezZo/8yORBzZGA9TXuJPK9dDm2pt3m/urjR+Ky9UaPDR4Gq16R8m/RsrbFyjUEQKeN9ZT3WyHrWlxewMPiD9LEh5soCtYd61eJbgLAABQNABkAPSg1HxLfj2x7ZFCh6L/AFNBSNdie+jnNkPM0BGNK482GghzYCo8SbgDup8pzqLFfV8KODICRmxpuNiv5ipHWpJBkKYpUUV8cJtn6Um2ZEXLtGrMbXLC/cNaKbW1cvToza6IOjjA0AHgAKIWoRRES0abZCVaIjWuYWDeNsh3k2HIe8gedTotMSdWWhblxmAfHOhMTsdH9nsN/Cf6UXiMWsXVBlZutlWIbv1SwJDHnoMvHlRG7TkpQSl7hGUkw5Rt0ixFTQ1pMRhY2AL5G4VbalmNlHrWeQ+VbISbVsBoKiNGw0HDRkVRkQXHRcVCxUXFS2EFR6U6uJpXJZAoLMbKoJJ5AC5PoKFKyx1KuRuGAKm4IBB5gi4NdqNUQVKlSqEFStSpVCD00pUk0pUaYBhCa6KaRSrzl0EFBLKOZzP5CpVFdk17rD4CkaU5koZiny9KigGddnNKPQmpdlrgbe5rmJz91cjp7imxZTIpBlUbHIU9zUdFdkIpfa9Kcq0jqTThT0USIKMw8LN7Kk5gZDIX0ueFBqKlnwiS9XvtIvV7+SNYSBx2lYixW9gLi+WVq04Yxcqk6Raq+SbH3SCVj9VBICMwQjo9wRkRZatJR23zAALG50Ci5JJ5AZ1Vw4JFw7wR7251U9t4gsS6MTmABbQCw4czRmDcSxRkgMJIY94N7JDRjfDX4a1tcY7Ek7SkE6rj3OYuVdyCRSGQYiAhlIKkOWiJBH/coxsqpMTicKIRh4JIyS8XVxoxkJbrkcm4vfQ5k8KvcQO0fE/GizwqCS+fZclRXbcbdhV/9OfDyHwEgU/z1XzR7rsvJiPQ2q023FvYTEAa9TIR4qN8e9ar8W13LfaCt+JQ3503FzjX6gy/L9X/AEPhoyKhcMtza4GpJOgAFyT5A0dHCbkcRe/IW1N+VRpgBUUZte2XOiIqrxswGdMReQMiFAFN4mBvYm3eSSMwTarGIVU4pdBcBS1Hiod9HQ6MjL+JSPzqQVAmKPXmM6dUsi+UjK/xjoYLm/Yj4BujdvmmH3RYdTHl37o3vferGqzo4LQBfsSTx+STOF/htVnV5V52W+2KlQO0drQwFBNIELmy5E928bDsrcjM5UfQOLStkOUqVKqIPTSlSTSlRoAxLKDTNypCtcFeXsMJBuAe63mKRqOF+FStSZdkIHGddbJTXSM6UgyHjTIkIxXX0rlJzlTukUwc1xzYd5pxqFjfOjgiMQFSLTQKei3p6KJo4yQSAbC1zbIX0uafLN1cUsgG8Y0LAEXF7gAkcQL3PhU8UlgIh7TRs4H2rSqG8SFQHzNdwyte63y1OgA4knQDxrdGGyUW1fqWuOzP7H6V7pdZWkxGd4mCfSMWFjEQTpc5a2ztrRsG1IsLH80xgYMibh7JKyRt2hYqwItcqfDyq0wmKR2Lx2IjDp1qqFV3coWWMgDeChLltLuLUXGdLgG2l1U28LjKuhkzQi6a+Y+c4X+Wvr6/8MbPs6LEf8jhZl/9VpNyIeG+Wv5MD3VaYPYOMQf8+yn7IMsij8RA91aV5DxN/E0/DRXNLerlLiKLlqZNV6fPl/uQKrLCsbuZXZSjORYsWVt424DOwqlYW3AdRHCD4iJL1ocXDvG4vZNN0FmvxKgZnyrN4zbkIfdRZcROTlH1ciEt+3vgN6D0rRCMnHn1M8VKbqKJMRFNJL1QeOPDdXHvtujrSJAwdQbbwJKOPDO9VmK2zGR83xqyqYwBIsf/AF3XsqxNwd3dG9bQlr8BWjwWzpFjLTEGRz1krZBFIFlReAVFy5ZmilLLbPgLHI5cN08vCjc9voMjkinVde3HPvZisNsCSR97CLPhYvtzS7hP3FQBj7/EVr9hbIkhYtJipsQSu6A7NuC5BJAZzc5Wv3mjEN9c6KhpE8zfCCyZ5TVP7+vYzGbThhKrLKkZYErvmwIWwOZy4jKqLEdIoGxMTxtvRxh0mlAIjQTFerFzr20GelXW1NjwYjd66MPu33TvOpF7XF1Ivewp0eyoViaFYkWJgd5QLBu9jqTlre+VSEoL9QE4Jc3f0obsaRGEpRg6GeQgqQQbhCbEZak1h9ldLJlxJLCafrN4GDdt1bg9hYszYACxyHG441rvn2DwUQTrI40W9lD77m5uTa5Ykk6mm7InlxD/ADh1McQBEEbe229k08nLs5AcifEtTS3NrgKDUU242n7/AH/BU7V6N4ufek69EeVAksJBMare6opAO9u31sO1cgi9a+JN1QtybAC51Nha578qcKVZ55XJUDKbkkn6CpUqVLBHppSrqaUqYgDGkUilLfrorygYzcp6n0pwGdWGEwl6ZjxSyOkU2AKpNN6tjw51o1wGWldiwNbofD5WD4iMw0DDhUUjVqcTgsqp2wVzQ5dJKLpFqSZSE3pVfHZlxpQjbNN8hRfh5Iq0AxR5jK4oqVCOFXmF2cALetdxOCyp/wCEbVg7lZncXgEmRVdmRkJaORPaQm28NRcGw0IOVDf8GViOvxGIxIGiMzLH+92mJ8reNWU8BBrsUVHDVZca2WOjlmlSZImgAAVVFlVRZVHJRwohDahUNSi5qtzfLBJ1zNWkK7q9+goHBR0fCd5u4ZD+tbNNC3YE2dnnSJN5/AAanwofD9IMO5t1m4f2xb+LT31kunu1TvlVOSdkeP1j+XlWIjxjjjeukbcGg8THubPXdr9GIsTIkru9gjIVV7I6tfiMxmbm2thU2F2UsMSRR33EFhc3JuSSSeZJNeZ7K6Wy4Y3U3W/ajJ7Dc/unvHvr1+CXfjR7Fd9Vax1G8AbHvzoZK0I1GLLhqMna9Cr3LURDSmFdirFNUxcXZPXa5SoAiF8LGTcxxk8zGhPqRU1KlVuTfZVCpUqVUWKlSpVCD00pUk0pUxAGHJroeohc6CpFQ5V5hoIMwqkm9aTZ0eVVuzIKumdY13mNh8TyA4nurs6DTuPIqbvggxG1o0mWGzM7EZBTYX3bEkCwFix/cNSY3GiPfFrssTy+ScPWh1xzNJhWBsksb3XhvlUdM+NgGHnVXhZmmeJm9psJi43++ksSN7wa7W1EUPf77/wvt7ejVvtKp9QD+dcgww5UN0exStg8O5OXVRqfvAKhH4sq5iMMZpJFm31hj3bLfdSW63LOwN2ANxu5DLO9xZbxJytgtU2gnC4qJ2ZI3V2T2t3ML3Fhlfu1qLFxi4rmz9qYYt1ELoCqkhFXdXdFr7uVjqNKWKvvClZ4quiNUyaMhFLHRQSfIXqDZmOGIhWQC1ywI5MpIPwv50zpBJbCTEfYt6kD86z3yZYreixEZOaS7w8HH9UPrTox8o2OK8Tn7NFhtJNarUJq92klU6R3Nq42oj5yQ6HoL0dh8PT8HhatoMNTcOnb7JKdEEOFuKnbDlUbqx2gp3QdN62XvrmO2jHCO0c/sjXz5VhekXTO91BsPsg/E8a6ePHsLx4Z5XwjIbamYvZtc7358b1W13G48MxJozZ2wsXiP8rDyEH6xG4vjvPYHyp6PQqUccfM6BcHgzPNFCusjqvkT2j5C58q9+lsBYaDIeHCsl0H6F/NGM05DzkEKFzWMHWxOrHS/LKtPipqCb4OJrc6zZPL0gSVqkhoctc0TFWGb5FRJaVKlQlnN7O3Gu1WYhh87iB16uUjyKAj+L3VZ1bopMVKlSqixUqVKoQemlKkmlKmIAxrNXItaYxqbBjOvL443JDGy+2ae6ptqbJE7Rt10sPV73+WyqGDWBDEg20tcW1NP2euVUe38binkeGPDy7qbrq4sI3CEMwZrZlrFQo4nPu9XpYNRFRTcuHRV4vo68QdXxkhZAhw4G8FgDzBFZzf1tbIHurUYfZDw4UKh6zELHIA5O7vPMweRs9O1n5VXNjcNjJL9YOrlwzo4J3WUiRGTXRhvNbwoJuj8SC0u1Jeq+wJkXLlcH4CtY6TlJJTdP2r/Cv6/EKmJMAWFIWTroXO+qMLNvQumRGVyMrVcbSwOPvY4iBorK7NKpRC5uOrABzUWBte2Y1qP/i+ASB8JhxYSIyx2ViJZH7FgxzY3IzNC7R6RYOSRBiu3GI7MhueqmBIk304nK3GoM88nxH9ufv6l7sjYDrMMViJUllCFE6uNY4kU8rZueRJ0JonGT3YC/Ghei208NIGiwiy9UgLbxDdUCSOwhY35m2gzqfaKgEVm1DdGSe7f5v8H7aTewc4H+kxH7o3vyrCfJpit3GyJwliP4kII9xavRsJZlsdCCD4EWNeRbGc4baEO9luTdW3mTGf5qdjdxNelW7Fkh9T1baKUHgsJVpjY706JAqknIAXJ5VleHdMwp8Do4woucgNSdBWY6SdMEiBVDbv+sfDl41T9MOmBJ6qIEkmyqASSeFwNTyFc6PfJ80hE2PY55iEHP8A9xhp90evCtcYpI2Qwwxrfm+iM188xWNcpBG787aDvdzkPM1pNk/Jgxs2Kmt+xF8C7D4Dzr0LC4dIkCRIqINFUAAelSG9U510Setm+IeVFVs/o5hMKAYoUDfbYb7/AImuR5Uc2LA41HiFLZVCMHzqrkzG3udt2Olxt9KHJJoxMGKnTDCqcWyJpAEUFFxw0WsNP3KDwQvEAmWm0VKtDGkTjTGRlZktqYEna2Gfem3erkawKiNSgt4572Y45cL1rKxu18C77Vw15pAm68gQIQq9WBdd8ZEMdb5524itlQsiFSpUqoIVKlSqEHppSpJpSpiAM9NsgZ2YjxzHrQowTocxccxmK1MkN6HiXdNcqej2SQtZGR7NY5cBVnjJliQuxO6LcM8yAPeabFAOAt8KF2lsdp23ZZL4fImFUtvkadZJvXIvnYAaCu3p4VHkq05c9GF2ymFlmE7xhYVmEMyKGSS7qxE0m6RbtACw/a10rUw9FsIkZfD4eKR90mMuzSKWt2e0xOV6N2d0Ww8UckQUukpu4kYubAAKoJzAFsuVZ+boxhY2Kw4rEowOcMModr8t3dLDxJsOJrS0afGU/KpNV/yvmW+zJZ94ti4oIY0RDEQQSjkEOLn2fLmMzTdp4HACTrJIYWlYofZUs2+6qHIORzYVX7L6NQO56yLFP2T9JiX0OhVVFrnM9qxGVwTlU46KYbDiN1gkneJt4HfBlJysxBKq1rCw4cBnQ+oDcFLhv6cf2Oh6RD/iHzRSu7203AtijKgcOTbQjeFu4UftNMqG2W0s0xxEsJgRAViRwOsZjk0r20sBugd7U/ak1Z9S0ogzS3JL25/UJ2Y+VeZfKJhDHi5CMt7dkXuJGZ/Epr0TZLVmPlRw92ifmjL+Egj+Y1emlcTRoZbc1e5t8BiRNFFKNHRX9QDWa6c7b3AYlPs+13sdB5VL8mWN6zBqp1hdkP3fbX3NbyrzTb+3VlkY31ZicxxJp23kPTaa88k+omh6FbQhgZpZIi8xJtIWFlB4IpGR1ua2f/8AZRfYP4hXi4xg4H304Ym+lz60VG7Lo8c5bmz2U9M4vsH8Q/pUUnTZPsD8f9q8jBc6I58FY/lUi4Sc6QTHwikP5VNov8DgXqenv03UaKnmxNDSdPOXVjyJ/OsBFsXFtphZ/wD4ZPzFRYjCPGd2RSrDUHUePKpQUNHp26Ts3MvT1+DgeCD8xQcvTmQ/XfysPhWMvUbygVKHrR4V6GqxHTGQg9pz4sf61qfkuhkkWXFSEnfO5Hc5bqntkeLZfu1iNh9EMViyto2ihJF5H7PZ4lAc2NtMrd9e1YPCpDGkcY3URQqjuAqPhHP1uTHGPh4657HSmhmqWVqp+kW0vm+HeS4BA7N+LHQDvrDkdswx4RldsYjENtjDxrIoiXMWDXHZvJG5tYlhoL6EcbVvK8W2rtcGSYl99kiiZTmF64SQubEaZmQa3sgrf9A+ly45HBG7JHa45qdG8bgg+RyvapKPFlRkrNVSpUqWNFSpUqhB6aUqSaUqYgDmHxIbuNLELpbnQCxm911qxiY2G9rSsOSWaOzIufcz9BGGWwzqV3pgNQztXR4hAEJRqa5qGJqdrVbvLZDkjGh5Zra1FtvaYw6oxtYyKrdym+8fLWiZ8PvC1KnGVWg6pJlfiMaRf3GqibekPdWj+Zi1rVxcCBnp8KRLFOfYSkkV+zsOVqj+UkdiHuEn+2r3aO2ooQbEM3ceyPE8fKvP5Ma20cbHDclCbuRwRc2tyHDxNasWPaqNmlxy3eI+EiX5LcfuYl4ScpUuPvx3PvUt6V6aVQfUX8K/0rw2NnwmIB/6kEuffuGxHgRfyNe3QzrNEkiG6uoZfA0c7q0H8Qx1NZF0yUOvJfQVKp7vdQuGiqq6TdIhACqmzD2jy7h30uDk1bMMYOctsezQyzqguzBR3kCqXaHSeJNCW890e/OvLdpdKXYkg+ZNzUGztmYzG5xRuyn67dmP8RyPlenJM6EdBGKvI6NPtvpsWBUNYclNh5nU1i5sU0z7qIzMdFUFmPkM63eyvkyRbNi5S5+xHdU8C57R8gK2uzcDBh13YY0jHHdGZ+8dT51OEF+Lw4VWJWeZ7H+TrFTWadhh05HtSn90Gy+Z8q3mxOh2Ewtise/IP+pJZmvzXgvkKtpMVQ7YmgeRIyZNTly9vj2RZGWo3koETVX4/birknaPE/VHnxpDyOXQmlHllhjsYsalnNh7z3Acaw22MY073KjdBsoIBtz105k1NiMS8hu1ye/4AcP15jTA92fZ45673uuB586kYVyKnkcuASQZZi4JzuARmFOY8z6V3ZCx4abroowjW3XC3CuDqCBle49R6uZzYDLNmvwyO9YelvSoyTkcrj0vRi7o9B2ZtSOcXQ5j2lPtL5cu+ja8yjxTBgyndcaEHP8AvWr2N0lV7JN2G0DfUbz+qaTLHXKNMMt8M0VKlSpQ4emlKkmlKmIAlQZ2pkym499VwxzjkfKpPn65FjYkgC51J0A50pa7FPyoz7WWN6FxT10yUHiMSvE28QwHqRar1GfdGolxi2WEDZZ1yKW5yqqbaKkbodfJgT8aKwL1njrN0lBehbg12Unyjy7scPIs4PoP71m9m9NpY0CdZcKLDeUEgDQXtc1s+m2yGxOFKx5yIQ6D7RAIK+YJ87V4tNJusVcFWGoYEEHkQdK7EeUdbQwxZcW2XaZ6BJ0+f7foo/pVVj+l8j8WbxOXpWSSbeNlBY8gLn0FXezeiWNntuwtGp+tL9GPQ9o+QoqNTw6fFy6AMbtJ5DYkkk2Ci9yToAONeodAOjJwkRklH08oFx/ppqE8eJ8hwp3RfoZDgyJHPXT/AGyLKn/bXh945+FXs2Lzpc8ijwc7V6tZFsx9HnnynbL3MQs4HZmFm7pFFs/FbfhNEfJv0iEZ+aymysbxMdFY6oe4nMd9+dbHpBs0YvDvFoxzQn6rjNT4cD3E14uylGKuCGUkMDqCDYj1pido06Zx1GDwpdr7R7ttLFiCJ5D9UZd7HT315vguimK2geukcQwsbqSCzuD9YLcWvzJ8qixPStnw6xOd7d4n2jlYbx4250d0O6WmFBDKC8Y9kj20H2bH2h8KpcCoafNhxtx7v9vkabY/QjB4ex6vrXH15bNnzC23R6VommAobBbQhmH0bqx5Xsw8VOdTtBQScjnTlKT87d/MGxk/ZJ5Z/wBarTi++rLEQZEcwfhWfAtlWdyl0wkkFtMTUcuJCC7HwHE+FBYvaIUWUXP8I8+J/XdVPicUSSWIy1OtuQsNTnpVJX2BLIo9FjiNpu44BeWmXeeP6yoAsTx4Z8h3n8hQpn058BwA4s3M0LJOR2c+Zz1vnn8f/wBpnCM7k2+Q6STLW19OYHFz35+8d9DNIAT2rBRbkMwCeHAAVXTYux53yzPLS3voRsUGuuViGJ7wVJI8tKtMhau3YGem6c7aan3A0wvme1kw7teNv1wqhGNJYi+WeVhSXFEi19AbeWvuvVWWXT73PTXT1pqSm2dj7qqBi7rvcRrrpfx5mu/OxbX3+dEUbTYfSh4bJIC8enNl+7zHca3GDxiSoHjYMp4j4Hke6vGhjBz148DVjsnbLwtvxtb7Q+q3cwoJQTHRyOPZ6+mlcqj2f0mjeNWKspN7gWIBBIyNdodkhniR9wgx1WYsf4mBf2Z3/D1af/ZVyBVTjZguIZyCeqwxYga2dyTbv+hri+Cu0Hg/M/0f7qv7LOCexqd5RaqXBYxhd5I3QM8KKC0TL9IQt0KX3sznmfKu7LltuwMbsquXJYEgo+6d++ee8CDxpyxZoQrsuWCSTft9/sEYhwcjY+NRYeOO/sLrqAAfUVVybQjJN5Qf81d1WCrdGIU3tvXYZDOxsbV3D7Q35GRRkoB3gxNiQDusLWBz58DXPlDPilvY3wMkUzWYGUKN0EkCxzYsRcnK5N7ZVPNHG/toj/eVW+IrJw4whmz+yvoL/wC6jF2h311sHxC0ZpwaZf70cY7Kqt+CqB8Kglx4qikxZPGoHmNMnrW+itvuW2Jx9V5xfa4+VCEk1JCtI8WUmXRd4PE3rP8ATjomcQDiMOPpgO2g/wCqAMiP2gPUeAouPEWNXuzsVceldTDl45JjySxS3RPCgeByIyIORBGoI4U9WI0r2DpL0Ogxl3/ypv8AUUDtf9xfreOR76852t0NxuHJ+iMyfbi7XqvtD0t31pTs7uDXY8ip8P5gEG0mXv8AjWw6D9KJpMWkDOWjZXybMgqu8CCc+Byvxrz55t02YFTyIsfQ1sPkpwDSYtp7diJGF+buLAfh3j6VdE1kcfhSk/Y9MxsxF6yO08VY7qm18u8218q0+23AvnwN6x8q3a9rX9y8B+uZ5UiUVdnmp5GlSBjcjK9yctNBq367qZ82ubZALw1zI/IH31YogAaRiN0A8bZL7VuZvf0FcxMG5CpBBke1wDc70htfLkSfSoJpsqGS12vkdPAfq/nVdM2pF7m587ZD4Dyq02mAAy567oyIyuB8L1S4uTTI5kD4t/toJBIDZO0bE5DLusMh60MgFybnT+bL86c81t7hp55g8+V6CM+uRz3eX2l/pVRCo5G/0ot9q1Nwp7QGedh65H41HA/bHc1+HCo43NwfA+mdWkET4VybrzFvXL4muQtccO0MvHUD1AFQs9pGOY7be5jTJpCCe5zbwvcfEUZDryndy4G48Dkfy9KccYws2djqL5Zfr40M0gDkcLn8JzHuNQo1wUOufqt/7jzoqLN9sHGN1CZA+1w4bzW91KgejEp+bR5n6/H9tqVFRD1zreHGm7HiX5zOzEXtBGtzqQskhA8n91WE+GBzqr+ZtvNNYsVxQkAABbdWJYW3bHX2jzrk6TTyhk8/JpxtNSV1a/tFuNnQo28kUatzWNQRqciBzJ9aYsCSM+e+pG46GxQ21BFtc7H+1UrbZxV9wwMHKSEdlT2w/wBEbBvZKW3j9UkDjU+EeVIp3WNgWkDIrKbrvhOtO6DdgG32tkTawrpbk5fIJ4Zrlvn9fmWzxIq2sqqoHIABdPACqjGFT7JFsjl3gEH0NCbPxEh+iO5IZXm610jmC9WYyRIxkvudqy7lyM8tKGfFuW9i2UYOWZYXD58RYCxrlfE4qePjsLwJJvkhYe0RxY+4AflUYkqdB2fEsfVifzoOXKuJDsuXZOJacJKDvS6w1rjJi3EP6ypoW1zFVqPUyYgAGtONtgtHcQ+dHbLxRz8qqZZbn9edTbOmsW3hYZWPPW9+VbVdcA8Gvw2Lo6Oes3h5Ra4Nx60dFiaOGdrsvZZbywo/tor/AHlB+IqIrHChEaqgvkqqFFzxsKHTEVQ9IdrANuX0yPiRc+6tUM24Ca2o5tTFb1xeqcC+82ZJ0FznwUZZan31A+L3rm9r5Dlll8b1LDjlR0HIlrDO4QWA/Eynyo27Mr5ZcPCgWOFV9p1U7osd1TvSG+reyF/fqXbuP354xusoS7kEi2Q3UuB3vf8AdNVw2uOtBU23V3Qba75u3hkqmqTFbQJllZmLXCqNLm1zn3drhVWgvQ7tSfeK56bzHvNgov8AiNUWIPu3j7h/X31LisdcsScrKo0HearsRPfPubjzK8PKgkyJA2Ii43ORA9Vc291QFey2f2f50rkrjcP3gdczkw/OoHkyPkf4lqL0Co5GLP502wy5/wBqbC93XvI7+NC7+VElwEGYogSN431v7Xavl403E2JbwU/wj+lBzud8nmE9yKKbiHzB5r8CRR7SUT4q1wRxUeoJGXkBUGINmDDiAfPQ+8GopJRuAW0LZ+Nv6H1qDfy8KJIhvejS/wCGTxf+dqVR9Fm/wsfi/wD5GrtEQ9swblqi6NqeoYk33psQw8DPJuj0tRsYWNQCQP61AMUiLZQABewGmZua5+KePBBeJLmht+Vr3r+yGdcPHdHVApGYIG7ZyezY8+rJsPs3NSJtCEIpDgKSFF73B3SQCDmMhb0oWXE7xBsDyJANvWiIsVHu2bdyIa1h7Q0OXHKhxfEdPJ7bKe5rkdjMagDLvgNmMwxFwSDoM7brfhbkbUkkdjmL6EEZjMXBHkat5sUn1Qu9zCj42qvmN9c75eWnwrmfE8uHI1sfK/gKForIxZF+6MvKgsSe1VrOKpsQe2fH4VzsXMmx92dFceuKakGdaF2URXqAzEHSiHW3hUMlrXseHDnetuGbXQDIXxJztwqH5+RcW1Nv13a+lOkkH8Q9KijKM6g8WI8ritSlJcg0jT7EkvCmuls+4mreI0DAoAAAsKNiFKu3YxBO/YEnQC58BXnuJxJZmcnMkn1Nz3itb0lxO5hzbViq+pz9wrBTPr5emX961YuFZnzO3QR1vDKl1pueQFgfEm4+FAtMb5fr08KhE73bIWvyH2Vva9MUxFBrTm5z456XyUD8qrZJNcxqeI4Ej8qgEjWOYGbcRpc3oMyE3N8wzeA7R5VfZaQXLMN3X9ZUDNKb8sh/M1cux4nL9X9xqF1N/IfFudFSCGSez5/kahc5HwH8wp0+g8fXI1BLof1xFNRCSE2IvUI0FPiyK66iot61Eizs4sfEL/KKjk9lfMe+/wCdMnYn3U3h+uNqIgymjQin0h7qIs23RYf4WP8Af/8AI1KndGB/ho/3/wCdqVXZR6/tI/SHwFDyaUqVeI1P/rMeQ3zHiKnmUWPjXaVZl0w/UgqWSlSookkDT1W4pAFBAF7nhSpVow9siBVqVKVKtJY99DQ03smlSrTgBkBOv686WAH0q+NKlW30Frs1UVGx0qVIQ4pumfsQ/eb/AG1jOI8R+VKlWtflRlyfnBp/a9PjUT+z+uVKlUAAmGbeLUmUZ5fWPxrlKi9yIKiQW0GvLvNVs+p/XOuUqNepaIZ1Fz+udRSrkfD86VKnIg22dBuP15Gu0qOJY2TQVE/GuUqNEHCkw7VKlULNx0Y/5aP9/wDnalSpVZ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0" name="AutoShape 4" descr="data:image/jpeg;base64,/9j/4AAQSkZJRgABAQAAAQABAAD/2wCEAAkGBxQTEhUUExQWFBUXFxwaFxcYGBcVGhgXGBcYGBUUFBQaHCggGRwlHBUUITEhJSkrLi4uFx8zODMsNygtLisBCgoKDg0OFxAQFywcHBwtLCwsLCwsLCwsLCwsLCwsLCwsLCwsLCwsLCwsLCwsLDcrLCwsLCwsLCwsLCwsLCwsLP/AABEIAOgA2QMBIgACEQEDEQH/xAAbAAACAgMBAAAAAAAAAAAAAAAEBQMGAQIHAP/EAEQQAAEDAwMCAwQHBgMFCQAAAAECAxEABCEFEjFBURMiYQZxgZEUMlKSobHRI0JyssHwFTPhU4Kis9IWJDVEYmNzk/H/xAAYAQEBAQEBAAAAAAAAAAAAAAAAAQIDBP/EACARAQEAAgIDAQADAAAAAAAAAAABAhESMQMhUUETImH/2gAMAwEAAhEDEQA/AKDc6anwm1Etj6iTgAgL/ePfkyTTV9NmkbD4YCeHAEq3COIHOetUbxiRkngDnp2rwNemZTTz2X6NuHkbpSkRPYVhi7CSTsSZ4kAge4UIE0Ta2i1mEJKiM4E/Ota2NQ4YIhMHskfn0rXwx2H9+tG2eluOK2oT5oPpwJMn4VI5p+xQB6xMdiYOPSmmLmBSgdh+FHWtkFHIA9Yom60/YuB5kzCT3HepywAYSZ4meQSKuonKrD7MezzCt6nNnk2gDaDumnbFlbtqIQ0gonaSttC4jkjEkzSRSPDYHlIWYzOCnocH3GjNN15RbKPLG0gCIPqoK7mrxhu/VZ13TwFqIQAlRO3yhP5cUtt7dv8AeEYxgVYtVYcWVSDCYz7+5pW9aRGZn8PSs6hu/WLNCApKlJEfwp4HSIirRatod83gogQCA0k+8qgeXFVdJKcDGM4nNWfS7kpy0vzFPX3R8auMi7v1putluLJZbmQEpCUhPBGcelN9H09q7WlAt20oQTvV4acD90bgPSlrek7VIUPMpRJWDgAz/WrnaF1pveoJShR8238CcZFa4xN36hbtLRAUFWzKlDAOxHwMbaT32nsAwGWgfRCP0ojUrjas7TuH98TQFvdbTM/H9Zq6nw5X6kb0xocstj3oT+lPtD0233iWWSPVtB/pSly4K1bjkk070lo/W7dP6UslnScqsjelWShm2t/g03+HlrP+EWm0hNqxxj9k3/00OVpUAEmFRx0oRV9tSc5Biuf8ca50ovLC3Bgssjv+yb/DFLrmzY6MM/8A1o/Sibt+TmgFrrfGa6TlfqL/AA9if8pv7iP0rdvTmZjwWvf4aP0rG6pULzVmMOV+pVaTb8hpox/7aM/CK5R4CPsj5CusoVH9a5RWPJJt18d9K+2KPY05ZR4kQiY3HAnsPWpWLP6vHE9ulT37ihs3LSvyyAOnSCKxJpjLL2nYsmNqY3rUcHgCnOkuKSFJaSQFiDH/AFD0qvsPzA4SOB1mrt7E+GlalOOfUE7QRKga3GPYdTKrdE7SF7sLPB6mKQuPguKWqVbzn3KOYq/e1jluWRtKllZ3IJOUAjO731zpaM/GrU0Ju8qUo+kYnEcT04qbTESUmDkwe3oZoV5JEpme/wDSjtMeUgFQgn1z8ai6OLsJCdqlAFJ80AZV9lKuopWwva5KTA4x0HamaLUvJGxCnFJBx05mYqF0JJSJLapnbAAA7A8mqLbb2H/cyogoUVeRRG8qG2Ig570httO8NtSnUAJUmATwCYNWu3uklttl0BbYTJgwBuOCr3U41r2eQtkebCUjw89I4E9Oam9drpx59oAkzOa9B2gyJ99Wl6xbXwnYoDI755pVf6cBG3FXiNtL1NaAJ8w/GPfT3UPaTclCUiAM7T+NVtFsRzj++lEO2qkwVAQeMzNVBl9qG9U4GOlaMInNBoSQADRtrcEAicUQ0t2oSDIInjqPfTywe2zGP61WrZ/oSAKaM6lK0BCeCIng95rcEy78zI6TUC70k++pHWColSoSCcDpW91phSBEEETNNABTlR1kMkmpC1FTQHIrZArfZRrdgSgqnHQd/Wmh5hSQmQTv4iuSZrqvgkDdEgH8elcp3Vz8jt4+hr2mmEJHOxBGROUgyT1H5UvuLWIJTjIHv7/jVgdJ2tmPDWW0Qem3akEx3Pes6HoweWSVYSYBnqPrGsyb052+6B0H2adecbShMg8k4juZ9K01PSHGd27gqI5ngx8auD6lMI8i1Sg+okfPM1XdWv1Ogg4Bk9onnFdOkRqdUWwCCAMZ5M8EfCi7P2ddcG6IHScSPdSy2bLqoRwlEyOpFPNI1NSRtcJB95zPWpICbj2eSgJMzIycnPQUuUgJIEGAcmPlTK91tS9zYSEomZz099BWY8RSEgTKhknk9atVcvY28at0yvAc4MSNo5kdKG9sNKQFpuGQNjn1oMf7yR29BWW9AUQobuQMc+8DtRatIudyWgd6UiM8BPrPApfqBPZKy8R2UnaiI80GTGEk+tW32ks3nEpRIQAMBMkf+n8qxomneGrEFUwdgGzGAr1NWVV3G4KSYT1/SuWeX9vTpJ6ckeSqT0WMGesd+1QIukklKk56fLt76b+0bSUkqbklZMk9JPWlCC3AwSqIKpB90V1c0Th6RzULnqZiiVInAFQKTHStAYithXlVioiTdU9u6QZFC1KlJifwoHTb6zAMZ470cyFlICp2z8fhSjT0FSgBz0q32tkUAE5PUz+VaAa2OFAQB3qRyzJG4iMfP3Ux3oBOZmib94bU4GRg9vdTehVXGYE1sh47QkDANbuoJMc5/OtgzAnr26VRp5ldDHYDHHNcg8Ou46bclKvQ9K4zurj5Hbx9I/8AEytKPEJVtQkDpwIT+VNtG1DwgQNsEGSroe0VXEW52J5ykR8qMs0k+U+8Yk+tTHbnl2NvdTLh2p4Igk88/hQr9mpBJVkYOMjPrTK2s0FBKvKclGc4+1W7JSFJCiQj19Opqst9AbneeCBHw4zWt/ZrK9wIjAn+tSLaKpUyMH60+/AqG9s3Ubdw2yehx7q0ra5tFADzbtwxn8COlONGsClxBUAQDHMZInHoKV/RClKSBJHWcHuKs+i2inIUoY5AB4HGPWnEW23T14plduqQxIAMkAz9nrQdqz8ulNb5tK2Qnpz8azksn0JpOrpLgQkDacCBHAzPfv8AGptbvQfJB5oHT7MNHfyRPHA6fkamuHt0mBuqcZva79K3fWKzJKTExn86V/4SpIJAx1qyMhSlZmBzNMFNhpDjjzgLf1sjaEAD6oExx8z3rfphUUacUDeuUggxPX0pQ+O1X/VyzLSFyC9IbPSQNwTHSRMe6qdqVtsWR2qhMpNaEUS5zUaW5qCICpUAmndlpCNgUshO9SUJ7qUsgAAfGo1Wmx4IPegxa2q0jdEetM/p52xu94pwop8ZTRXwwFJbiMEmVgzkgjOMBQqqPKhRHrV2DU3JFEpvZ55pR4lZ35q7Fj0rJPGD1p0+hAA3kExgDFUxq4IiiWrwkiTSh6xbp3AmYnIH61xOBXdtMdSQBGT17Vw7bXHyX27eLp0TS/Z1ldq35AVFlBE9CUDI+NVpGirbWUn62YERV40lcW9tkg+Cjj+ARR6LQLSoxCiJ3Ryex7/Cusnpyvdc41jQktpyr9rjcPeBwKTXlvCo3FRTGenu9atl235/rb1SQDt4V7uopVf25SgKUlMq6CZEdT2qWAfTH4BAG4dqtG0FA3CcDsY9aSaDbJWkg8z7oqxsIxt6RFakCJOnla5SJRxHHPNdE0CybSEgkAJHHrSK3QEiEiKe6emTjPepQ7NukifXECoVJAzwBk+g7ntSL2q1KE+B9EuLlKwUuBtKoCCDgLAgqnbgEe+RFVTU9Xa8G4aDD1o45sWQ6raXcoahIKpI2jI9DXORbVp0RBNzfiT/AJqITPlB8JMkJ74GfQUz86VN7PDLZkOKJzx5NkYUSqefwqsXN66y/egWty6HlAocaSY/ywmQr39u1K2b+4S1Yo+hXk2yklcIMLCW1J8o6mSkiexrTK+3jG9SSBtI5jgiqrrLy122qJWQpDbkIBGUyltWD2kyMSJOey2z9qrg3fiFSEhx9LCrQz4qUTh3byFDdnp0r2vX4Su8ZbWhTTy0F50BShblRCClcYP1ORwTBFXQs+s/5+n/AMav+SarvtCuXVe8/nVm1VorXZOtqSW2ypZXMgoLcJ2kckzj3E0vU0hxwnkDJ2gqJ6wAASo+goKmlgqPGacW/sy4oA8dfh3/AD+VFp1sNkn/AAy7hJMK2Y2j94zEYyeYoay9ppunnWWn7hLtuydrXnLR8+5Bg+Q+cY7pNAy1ay8Nq0BgqTdtZwYO6CJ6VjVtHcVcbgME8+k1XVP3JtGWPol4lbbocLgbM/WKpTP72TyOa0vdXuEJXuf1Bhzw1rb8dLKAtSAPKDtknPTvSC2rTF86Oosk/wDMVVUf+satASsO/SFEbFWiEZ+spZJUSkdh1nvVXujKiaDQKraaiJrZFUFeLIGKnth270Ks8Ci22SBPM1RZNFuUtiVHNcY8cV0u3eg1yjxK5+SO3j6dY0e7IYY6w0j5bBii3Lla+JjsOlC6RazbMkmP2TcfcFFsAJCt3THaZrpOo5Zd0EUJB4Hb4961d2qHwg46Vh7v0qEVRHa2CUTtoxk1puxFbARigLbVTzSleafSq60asGhqRwv4Vmh2LYr6xSzV9IaDgeUhC3EgJC1ebaASQQmYmSelO3VDYTMAcUjvWDG5Ux3nvXHHdrd1IEvLzckBTi24WlUowSEn6pnoevwpYvXPCSEIcWuCTuXBVlRMT2AgD0oTVXVcdOnekznHrXXTB01rqA6HCy0XYgubAF/eABqDUrG1dcLpW4hDkF5lP1HlJMpJMynMcdpEHNQ2Olb07lEIHdWB8SeKg1GyUyqFAmiGF5qhdMAbUDCUjAEcfCIpjaJU22FIAJ6mMg8c1XdMcG8YxPyj86uN5fnxrZpKEhD28qM5GxIO3bHXcDPpFXYDd1VG/e4Vklvwy2FQg5JKyn7UGJ9BUNs+ylktNINqkkQpqArCgo5IzMEe40U60lbkFOOAY/rWjN02F3gdSEt2xQJGTBbCyomOfMMekZ5qUB3XtD4QUltxxZUtSpWQSNxnYnoAOI9Kxc6mhzw1uNoccSDsUtMlO6N0dMwOlBqtbe5Cl2zqXCMqTBCgCedp6etLlKV+90oou+1Jxw+YzHw/CgXVV5VRk0Ria3QrpUdSpwflHzzVErRz3pqm7JTtIxzUDrQUfIkxHT8a2cOB/eBWtDRS84wK5VNdQUc1y6a4+S+3bx9O26ffRaMJgf5LcH/cFBLczJzQOnXEsM+jSB/wCjEqEZrrj1HLLtGST7qxsiCa3Zf2zwehnj4VkKiR0/GqjDIyeuKzOKM0y33Hnn8PfQ1wmFKGMHpQYbNM7JyIoOytSs44HJoxtEHvFZod2jpc8s4o95AKdnOc0ntUkZFPGEFSD371zy1G57UNj2htlpcRdOIbWh1aRAWdyUqISogJIBjHOY6VsTZi3duULLyGgd21KpkZjIx0zwK31v2euEpedaunlOnIb2tAKOEhIxiB2jjmlTmhLO83b7tt9JUo+AzLiSEtgq8SExMJ/pW9snmp6m8haLWybb8VbfiKU4o7UJOBgZUf7ig9es1Jt2QoEKS2EmYJkYPGPlQ//Z5sBu4/xC5BLY2LMbthHEESBnitnbxCGg14y7gJOFOBIUB9mRz375+REul6eEIQstqcUte1KUlIM7VKJlRAAAQc011SPpenwCBD0AjI8iMEd6WlSbhDSfpLlv4Z3DYE5VkAlRBPBIjjOZrGmadeC8ZLqvpDTa3FJe3AnatKQlK0ADbG3oOpoD3NebTdIZabUsKd8Nbv7iV7SooT9pQA92ee4i9M+kP6k3InxbdQn6qihllaUrH2TAB9KX6toIQ9bpbvHQHrlaglJR+zUpK1KcRGR27ZqZzQUtrWf8SukrWQVqBEqIASNx6wkAe4VA1tLRCtSWptAQGrcJc2gAFbipSnHJCU/iPShny062txCSEpdUjIIMojJBAIzODQuneyyit0o1F8BZSrclQClGIPiAjkACD2MdMyMMITZANOOOhbi173E7VlRVCtwIHUGrAruLQ4P9xQjrEGKIbdUDBJ/v1rAQTkVaBUozRGyRGRH5+p6Vu3bkkAT/frRIQQFJKwBj4mkHtHWSSkGDGT2jpXrpyVTNDW9xsUYOIipvAJyf77VrYhWc1zCuppbzXLYrj5O3bx9OlaX/ktf/Gj+UUesRia9ZWA+jMKSZlpGPXYJzXrZmSeTiuuPTnl20QACJNaLXnv61s8OR1/KtGYn061WRCHMYMVs0J9agHOOKbWraAkT9acn0oJ2WFI4kSPXIpjYbTgj4+tQu3vlAB781Cw7BBrNDyxthIk809ZiMVVNQukpLQW+WPEMN7dsrXBMErSobYHEDnnIFTWV26tCgobdqikKSZCwkkFQTMpyOD8zXLLDk3jdDNeKFQmdsHPuqlnV3UqKUEkTjr1/v5U81FhxaskTGB1IHWOuSKHTpS0I3pbS4sKA2qUECCRvJV6Az61rGamkt3QjWm+MpPjr8ywopTySlMbiB24E+opNfWDZbS6yoKQrMjoRyk9iO1Wa9bA1Jggf+WeE9wFIgHHqfnSjTW5063Hor+c1qIrqARxTjS7tYOFEfGmDWjIhCSrapc7ATG4gSoD1jMVpaaQtLgBTweaqGFy4oFW0IDpSFL2pG/aSQCSM5IPPMGqnqLmeSZ61a2mJv7tIABNu18TK8n5Cld77OOFR78xOY7/AIioqX2Xt4bcdWsISkSVHAAiST7oprdNoW54Rc/aFsOJBxKCSDEnMRn30Bqdns0u4ChnYTn0Ig0U3/4gjHFin/mKqFK3tOIk9AeaD+jnpxVmeuJBBAjgHtPelty+AQARA5raN9P0hxSQqYSZIPUR0qO/a2tkFCTmArJM8zB+VMtO1soQE7CofunjnGfjSi+UVEp2GZmAZz76k/0ILhXmxUrTxOJrOqI2kCNsczQrCqfoZoTngmuX7fSuz6A2kZOcjM1yeRXPyO3i6dbsrHw7K3cCsFps7T6oEkUCryKBE/r6UXp14VWjKeUhlsf8CZpfcL2zMykiB7664+sXLLtHdrByOPxntQqFV51cnHXn31JbMFRipUMNLZBUCRjj41YXLQJBlMmOaU6agA5GRxVoatypuO4/uatqkrygQBtAxzUFnceaMcxRX0FfQSf0pQ82ptwTAz8vQ0NB/bO2FxcBCEKeNuyVOp4AStQjwz/tYEieBPNMfZ+7uEWzmQ82ljxLVzaQXBCiEOpH74ISCIz60Nrlm+XC7aKdHitHxggNkEtiEJG4jYogxuyMcHo5s7tthtDDflCEACfNBj96DnMz8ayimaLrYYuQ4tq9ecWx+0lqV+IXCokIJACAIAjGKxca66qzuWQxfeK6txSHPCgbVRtStQMjyiPKMdKtacvrfW8lKiz4SUtgnaNxVvKlcmTxAGOteGpubUNpWpZSkBSyAFLIGVEDAnmPWihNP1X6VftrSxcNJQw6kl5rw8qKSNpBM4Scc1tplotu0ZadAStIMgGYClEpCsCDByKs7tm4EhW4kQCflSC7czNSXfS2aAe1whu2Ugub23NyfDZL5yIKiPqiBnPNK/8AtQ+ghZuXHAh1tLjKrZDLikrkw2k+YmEntyM0+a1RSOD780K+8x4xuPBSp4x5zJggQClJMDFVGLLVluO3ty0w82RbJDaXmygqcRvIAAmZJGASaSaTrybZ9bhau3Vqtx4m9shXib1KKlAkBLfAlIjFXKz1lW0lagO0iQD0xIx8aBXqCG313DjiFqW2GktIBjaFFUqUrJJJ4gD302aVpz2jfVbvMOp+kG4aLjZYl1TYcWVeG8OUgTGJjAzzVvcYWm7S7ADYtEoJJg7ytRCUiDMRmYgEe6lTd+hkqFsy20VfWKEwT2E9s/6Vsi6WqSuVR6zB9aGm16rzHcqBzAqLCVCET2nr76jKZyAe+P61EVKyRMjqelUFqulFKgY3GAM9O0VBbPFC8rKQeoifx4ofxD/r61AtwmZ6jrnHp61rSI9ba2qyZnM++grRUEz0+VEXajGfNI+I9KgsFpChuEjIPxrIuOgNpcBBwTx0rkPg11bTElAjv1/oK5JNc/I7eLpf/Z91QZaSTALaf5RFTalcBRHeINKLW5Pgtejaf5RW4XNdN+o55djLdMmBTuytjS/TGpwcGrLYM7iKumUtuxxim9q9wkGKy3aBIJ5NKtWfWxbPvAeYJMRGDwFEqEQCZNZvtR69WQEuBsham1bVgfuqgGFdjBqo39y2SpSj5j06D3UTpj921cJt7zwnPpCFKStsQdzYSFb/ACifrJ+eOwW6zpakqzAH98fCKSGy5zU1gQDioG7pXrTrTdCKjIEiDE9hEkD4j503Vp3hK2C1W4PJKwpIHmVC8HPlHmP9KIA9mWt+5RElKSRPGB19Keaft2NulaFSmdyfqqByOgjHSpG2AytTSGlbS0pRdxtBBjw+Z3RJ+FJ9FamwtQIEok+8k0VeA8haNoVyOlINVs0p69Kn0tlQzgfnU2oMlY3Ag1nGaq73FScZk0RbacZBUDHT0PQ04a08EdDH4HnPaoLYq/xBxG7yfR0Ep5BVvUAodjBPHOO1bRUfaDehIHzH9aQ2qipaQTOa6JrDTbq1syhSw2pfl5QEkDa4PjI44NUvSNPKnlAGNuf9Kz+tLDpdiXDAH4090/T5bwoKQoY253fHtio9LsiEObhgoVPTlJ6ihfZdZ+hWiStbaPowUVp2wCIEKUQQnmfWD2INrJzaMJSDKYERWbbTkQoRzPPrQ2hXpetkurUI3KhZhAUhK1JQ4RgCUgHseRzTJdyCApJBBEgjII6Zohdd6QAkwQPeB8xQLuhIUmRJNG3ja1ZJxGJ6+gqBm4ITIBUU49flVgrmsWHhgdJ/Oq9vg1ZNW1RKz5gccjtVXuzkxj30qrM3qn1QADxKu1cs3+tXexfwBx0rns1yzrr41wsF/s2/4E/yimloBz1pVpaZbR/An+UUxbPrXTHqOeXZuw9Bqx6W8o8GKqdtVm0V3ac9fj862ym9rNQLCLdZWUt/SEeIEpkqSJPTPKeBzSjTvbNgPXSnS6ptah4ctKP7PYApBTHG4qHr8adXtu86q33uM7WnA4VjckqKQfKGsxk87qynUHGSS5cB8FMBIQEQrcTunttgR6TWKqv2ftbai7U6rxAhtlDTA8NaiAZLhPUcJGeaKsLrxbQuKJWVPuwVCCU7oTI6YCcUbY+1CPEKlpAURtKhgkAkpB7wSqO0nvQdxrO4NtuO+IoEkrgJmSYG0YEJ2j4VAP7UFCU2JcWtoS6d7c7kq2p2lIHOYxQj/tr4jFtuU6l1DzS3glswpCHApWQM4SDA54p9dXQ8Vh5S20tsBe0AlS1lYCciAEiB60nvfbp3cdhgUtDRWvpuLxpDSl7EtO7kqQUjds8pmMmCaL9nmCi2t23U7VobgpmYnKd3YwRjp61Xk+2D6xG78hR9m45HibgZ57g9o/rVhWnt9qZSSwpxbTf0dSwWwZcchQQ2tQ+qiQCe/XFWzRRNqyB/skfyigr9Tr1uttGweI2UFSioFO9JSVQAZgGaLsHAhtKEkHYgJE+WdogH0FSika1qX0fUH1oWtLu9gBABLa21NoDgcHAgQQrnFG+1erC3unzK0rctAltSUlXn3KIyBj3+6m9iotvPurUjc8pMIRJCEoSEypZAkmJ4x61J7Qa2WGN6FgmY/sUJFb9kNSsUBpCUrbeWgpcUoKCSowPOomDJJg9M96baDaNtLdccKQAck8QMmq1c+3L5BG70/WiNH1daUhU5OfnSe1ONE9qLdX7LxHi6vemFhW0kBStyCfqp2gwO0Tmqs5rja7G0Y8ZTSW20+KksLcCymICiCBt8pkdcVY73U2rlGy6bDiRkZKSk90kGQanZ1VkMfRfDKmQjZtUZJT2JEVWVe12+C1hq7uPFDIJ8Nu3WgFSmpR5kqjAUg/Orv7MYs7YHkMIxxwjg9qQafftWqFItgoFRlS1q3qJ4EmOggD0HxovSNWO8lavn+H50Um9mNT+kXjDq3FqcW08XGyFJQ1/l7ENpOIjdJ69aZ3V7ClJT/ZozUX5fRcLWgBptxKUpJWVl3ZJJKRtjwx35pAh4qUTyD1qxAVy6SrOJzmlequyvEfCn2pNJKd22TwAOvrVau0gCAc/3ipVifS2t6oKoql+D61abR2FCO9VKT6VyzdvH+rdp5/Zt/wACf5RRqFUsslfs0fwJ/loppddceo45dm1us9Ke2dyDAVyKrDbkUSi9A61vaLLfXyW0+efd1zSm+1JtwYMEUFeplO8q3HtShYI4+VShi/cJOUjzdxS51ZJJzWD34NRBzoazarztwqMk1i3TuMVA4oTip7JdRR7TBB71bdEuELQEqnAI+PM1W0OfGi2LvbxFbjK42l2hBgqO09axq2qoCZQBPHrVRXezULlyaWQM274gzOfWq/7QahuO2eKnU9VcvriVGsW/GsWniSfjVkaVAA9KrVmmVgetWBC6mK0SF1uF0MFVuFVtgUTWza6GC62QqgmcO47ScCpXVBKPyrVuKxdtSMdKoCe1EbYjOIik95I5M4o1xUAyQM4oVKZkR0rKwOwqCDVV31ZAqDVT31yzd8Fzsf8ALR/An8qJTQdir9mj+FP5USDXSdOOXbcqNZWvoBWJoZ908CqiRy5IxkfGhi8aiWrvWQj3VAR9IkSOajWueTUahFaLdB6UG6TTCxSCMilbWTFM7de0ZpAbuit0qNDB4dDWynM1pBhEVEpdEXD7ZbBQmFdf9KGbYJSVAYBie1BBdO+U1XlqprqrkJjuaRqVmueTUM9J+uT6U4SaVaQPLNMgqtToTTWQqod1ZCq0glKqnChFBJXW4VRBaXYrJXIIJ5odKqlbFNgJ61jJ8w//AGs27fKokcY7Uc6xuECp20hCc9uY4pIKg/hRjvVSq6ao2EuGDunM1Sq459u/j6W6yV5Efwp/KpVOULaK/Zo/hH5VOFV0x6csu2/jRUa1HmsTWq1VajUKrVbh6VsoTUJweetQSITI5/0qAmpVuQD60KDUBDS4zRwe3R6UvSKJaTVBCKNdcSYiaBSqpQ5jiqJvEqZNyQInFApNSFVLQv1ZyVUr3VJdvyo+/wDCoU5NZ/RYrFMIFFg0O1gD3VNNaGwVWZrWt4oN0VIkU90W2ZCGXHNolxUqUtQI2FHh7W5ggkwowYB6c1uy3bKhRCBKhvSXFDa1vcC3E+YbnNobITkGTCIwM8l4kQqZo06uU261KUQ2Aedi1SkeC34XhI3ncS5vSoQqAP3eSYqytm48RCUqJV5fEUkbAoQuVKHm27TAKsqV5TBShznxeJGFQJNaF1BEmecg4/Gjri4ZLqlENFAYRtRvVBX4ScEBe6QUqBEjgTk5YW67NCkK8hhaSSpyAklaZTt3SUBJncREjKsFNW56icVA1yPFMYB4FUerZeOSozAz0Mj3AyZHxNVKuWbr4+j+2u0hCRuT9UdR2qT6Yn7SfmK9XqvKlwjVd2n7SfmKiNwn7Q+Yr1epyqcIjNwPtD7wrIdHVSfmK9Xqcj+ONVPp+0PmKkt3UyPMn5ivV6nKnCDVOo+2j7wrVL6ftp+8K9XqcqcIkTdI+2n7wrP0pP20/eFer1ORwjYXaPtp+8Khur5ISYUkn+IV6vVLkcISOOjuPmKnsHAViVD4kCvV6nKnCHwukfbT94frUgu0fbR94frXq9W+VOESIu0fbR95P60Wl9sDLjf30/rXq9U5U4RlN011dRH8af1ou6WyhIIfaVPQKT+ter1OVThC/wCmt/7RH30/rWr+opOS6kn+ME/nXq9TnV4QI5qCPtp+8KjVqaSI3J+8P1r1epypMIEeuER9dJ+Iqs7vd+FZr1Yyrpjj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2" name="Picture 6" descr="http://www.mshariq.com/files/images/MSHARIQ-24284-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1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7890" name="Picture 2" descr="http://kaheel7.com/userimages/alpha_centauri_9604-1-4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530" name="AutoShape 2" descr="data:image/jpeg;base64,/9j/4AAQSkZJRgABAQAAAQABAAD/2wCEAAkGBhAQEBQPEBAPDw8PEA8PDw0QDQ8QDw8PFBAVFBQQEhQXHCYeFxkkGRUUHy8gIycpLCwsFR4xNTAqNSYrLCkBCQoKDgwOGA8PFCkcFB0pKSkpKSkpKSkpKSkpLCkpKSkpKSkpKSkpKSkpKSwpKik1KSkpKSkpKSkxKSwpLyk1Nf/AABEIAKMBNQMBIgACEQEDEQH/xAAcAAABBQEBAQAAAAAAAAAAAAAAAQIDBAUGBwj/xABKEAACAgIABAQCBQQPBAsAAAABAgADBBEFBxIhBhMxUSJBFDJhcYEjdJGhCBUkMzRSc4KisbKzwcLRJTU2YhYXGCZCVHKEktLw/8QAGQEAAwEBAQAAAAAAAAAAAAAAAAECAwQF/8QAJBEBAQACAwEAAQQDAQAAAAAAAAECEQMhMRJBEyJRYTKB0QT/2gAMAwEAAhEDEQA/APG3rlV1mh2IkD1y7GUyVJYxzI2qktAk4qviZlGpHSneSH0ja5vjGVrQxzG55iY5ll6eqdeLn32o11dpBkU6E2BSAJnZImHLjL22wyZREI6wd42cbpAk6VyKsd5brE2wm0Z3RK6tGOypJSveV8pppZqMpd00NoRVYmMrGxLuNjznndaVTuMglzNXUpwymqrHwahCEhRIsI5VgDRAx+ohEAbFmnxDwzl49FWVdSyY+SN03EqVftsb0SVJHcBtbHcTLgCwiRYAkBFhACEIQBBFhCAEIQgBCEIBbqaPJ3EXsY6xO06tbc+9VC4jVaKzxswvVaplMN94xIrLNMcmdieu75TXxO43MOkd5vYI+GdPHdxjnBb6TKypqZZmTlN3i5aONnW+sZH2xoXc4tbdk8LX6y7We0r14xMtKgWbYXXrLPVSVL85Syh3lw5gUdpnXWFjsw5Mui48bvZ+OZs4de5i4x7zo8JPh39knjmz5GLxL6xlCXuJnbGUtSeT1eHhQI/QjNxCZCtHEzqeWnA8fM4glGUrPSVJKK5QsS6IPiHft1Fv5s5XU6Ll9k9HEadHRfzax/63pcJ/T6D+ERs/xLwr6JmZGLskUX21gn1KqxCk/hqd3zZ4RVVh8NspqrrXoycclFALdDjpLEep1s7P8Yx/Mjl/n5XFb78PEuvoyEqyVtVQFIeobGyddXUG7es6zL8H2cQ4Rj03JdXZi34tlqlGForOMldyKpHZjYD3PYevpA3PcTzLMjwr1KRqu3DNw1v4aycXt7d66W/nH3nN8qfCmLxDJtpyusr5PTX0OUKWu3Stvb16fTR7HqE9oxeXeL+1d/D8c3Y6XpovlDrNZLK/VoFQe6j27zk/C3L48HzqbvplGVXkhqgK1KNuuyq4nXUdgdHfv22PeAeHXVFWKnsVJUj2IOjGza8bYnlcSzKwNBMzKAH/AC+cxH6iJjKN9h338oESekcwOEY44Rw7JopWsrqix1UBrBZjpehsPzb4j+uV+Dcr2u4XkZln0ijKoS2+up6Slb01KGYHqAPU2zojt8P366PA4S/EvD1FCbY15OKx6R1Mq+fdjM2vXQr8s/h9kDeOQn0U3JbhN2OtfkZOFb0dRyTczNv2cMSp/ALOH8Q8hcmik34uTXnKCoWpKmW1+pwvw6LKdb9x6GBPLZ1HLjguNl5y1ZYZqQvUa1coX+NFI6h3AAZmOtHSToPCPJXMyMlq82uzEpqbTH4S9x7HVR7jp0Rt+47gDZno3E+WeBh+Vl4dF+PdXcuOyq1twtS8eS7sNtrpFhfqGteX6QNwqctsMVcYTqey7Aa44loZh0rRWLWrZPRiQ3SSf4uxPK59H4WPvivEKmXpGbjUXGvv2a7BsVx/8qm/TPnFl12+Y7H74AkIQgSVroq3EyCOUzSWpuMOsi1GK47RtcKU8WFkqLGKJPUveORFqWrH3NShCokeHjfOaLV/DO3jnTnyvbBzMjZmfaxMuZlemMpPMOb1px+KziLU4EdYJCJzy6roncWxaY1mj66u0bYNTXTLc2jcyEx9hkcyybSJKD3nQ4lnw/hOeo9Z0uNT+T39mppxeseVgZx+IytJ8z6xkEzz9a4+CPVIwSVZJ2r/AAPhy35NNDHS3XVVsR69LOAdfbrevt1PXeP+CcvI4vg5WHh114VNWBZ51YrSnSN5rbUd96+ADXfQnjFdpUhlJVlIZWB0VYHYIPuDO2w+dPEaa/LRccHvqzV+gT6sKvM8oe+unX2RCPUOK8W4uuR+1vDsZLq8WrFqsyXyCiVt9HDFGII02gO/f6y+84fivOjiVGWa78cVNj7qenzbFs6we5d/qsP5utaI795zXA+aWfim1wyXW3u9htu6yy2P0dZ0rAMD0L2IOtDXtOa4rxO3Kusybm67rnNlja1tj7D5D7Psgb07hvjPjXHbTRj30YKKB8ZLd3bfRX5hDN1N0t9UD6pnGf8ASTPwuIBsuy7Jvw3tpeu/Jss/5XVXJOvfY9hMbhPHcjEfzMa1qXOgSuiDo9Q2CCDogEb9CJTychrHax2LvYzO7sdszsSWY/aSSYB7Dy3zjm5fEOK+RW+Xat3kY+utQ30d38sb9SxVBv2V/eZ3J3g+TXmM7YFvmfCEvuxXWmrTHzF6iv5NienuAddJHYHY4jwl4st4fb5le2UlS6B+hupd9Lq2jph1MO4I0zAg7nfcY/ZB5T19GNSK3I151zK5Hb1WtVC7+8sPsjN0/O/x1di0phV+Wr5+M4yFJJspqJCkL8vi+Nd/8p19nl3gvmTfwxSiILF2xX8oUK9fT1AnRDL8IOiOx3rWzNPw7zAxRjZacRqOZkZKXE2WVrY11hUeUPNPeoKQew7d9jv2nnhiDvPEPOfiWUOhHGLX3H5Ik2kfyp7g/avTNDhfPTLopNYpV7CWYubWFZdu7P5YGwSxJIDAbJ7CeZwgT2niHPsVIleMtuSSnVZdY4q6HYkmsBkZjr36tfLvrZq/9oe8DQxnJ93y6yP6NAP654/CAd1i828teIXcRsrqse+sVinbLXV0oUrK+pIAZtg+vUfScO7bJJ9SST95jYsAIQhAEhDcQxhNU/yj0HeV1kqN3ly/yjKNGqqT+R85BQZdX0nRhjKwyqzg3d9Garpte0xsZO+5prfod51RzsbOrO5l2DvN3LuBmPdomcvLO23HVVx2kSV95eWoGAo7zGYbbfenR+BvCZ4he2Or9DCiy1CfQspA0f0zG4zwl8e96LR02VMUdfkD9n6p3/JH/eR/Nb/61mFzUP8AtfM/lV/u1m9/y+WU8+nC3royzj8Gvsqe9Knemr98sA2q/fK9x7zquA8xLcTh1/DlqRlyer8ofVQw033zmznbqnjlsQfEJ0j3gVa+6c3i/WE3vM6ehvXpKtr5HTA/4TTi8tY8vrG4jjurfGjJvuOoEbHuJBjUNY61qNs7BVHuSdCdfzH8cJxN6SlAo8isqdADqJ17e0w/B4/d+N+cVf2xMbd1tjOlnxd4Rs4c1KWtuy2oWMB6Kd66Ze8HeAbs+m/K6hXj4tdjM/zd1Tq6FE6Pn/8Aw6j83/zmdVyoX/u5ln7c78fyKaiU8L3GROqAiqTjEMIskOk4Ry/ysrCtz6+jyaOvez3PQNsROXM2cPxRlU49mJXay0W766/kdjR/VMeUZsIu4bgCbhCEAWESLuAIJ6F4Y8DYtnDRn5Ay7C2QaBVjoSQAPraAO557PTuVmHxHOrsoxs36PXilGCMvUC1jH07H2gHnPEalS6xUDBFsYKHGnCg9g32yvLfGQwybg7dbi6wM38ZgxBMpwBYQ1CAEIQgCSWtZHJVbtLxKr9Jl2u0amNS5lsOdTfHLTDLFrYzyTLt0sz+HO530qz9Clm0CelR/4j7CT5du139k68b9RzWaq74b8F5vE2b6Mg6E7Pa7dFat/F38zOxxeRd1SWXZeRX0102uEqJZiyoSNkjWuwnV8S4ueB8AofGVTdYtKqx7jzrVLtYw+fYReX/iXJz+DZd2VZ5tinLr6iFX4BQCBodvnPPzz3f6dmOEkfP4+yW6tyunoD+M9azuXeNicEOWwNmVZXjuLGJ6axY6kqijsDojvKmWtJs2qcl69cRJ98W7+tZzXNhv9r5f8qv92s6zk7/vD/2t39azB5o+G8y7iuU9WLkWI1ilXWpirDy17g/OXyXWe/6LDHeP+2Jy98BvxfIasOKqqlD2266j3OlVR8yTO84dyf4PdeceviZutTq66E8o2fB2b59tGc7y04jn8JyGd+H5ltFyhLUWiwMOk7V12PkZ6n4Qt4e+Y1mPwvIxMiyux3ybMdq1O27pssQCfuE58rt0R4b434RVicVvxqQRVU6qoJ2ddCkkkfjOs4DyrzM/HW8NVVU/1DYzBm0ezAAehkHMTwrmW8ZybUxb3qexemxamZWHQvoRPW+D25f7Tp9Hr8rMpoFSV3V9i1Z19U+4EuZWY9M8puvLzyFyKg92RfT5VVdtjLWWZ26ULAAED2nn3hD+H4v5xT/aE9FzvHfiaxHqbEbTo1bawDvRBB0fxnG+GfDOZXn43Xi3pq+pj1VMAAGHczJpHTc//wCHU/m/+czquVH/AA3lffnf3KTlef8A/Dqfzf8AzmdVyo/4cyvvz/7lIzeCiPBjIsSTo4Cdpyp8DV8UybFvZhRRWHcIdM5J0q7+QlLx3wZKeK5GLjVdKJatdVKAsf3tdAD12YaDe4ZyYyczEoy8a2oi9Az12N0FDsjsdHYjr+QvEgpIOOxAOkF4232Dt6yvw3jfiHHpWikZtdVY1WgxdhR7fUnfcq/EfGL8qyriAvNPkM6tbjeXqwOgAVtD5E9o9B4JmYb1O1VilLK2KOjDRVgdEGQanXc0F/2xmfy5/sicmwiGyAb7T0Xw7yN4hlVrc5qxUcBlFpY2FfXfQo7fjMXlXwhMri2NXYNorNaykbDeWhfR/ECe18f8S8QHGcbCopsXC8yk5F/kFltDAkjq1pVHYQN4rzG8Epwm+rHFpuZ6BZY3T0gN1kaUe2hORAnsfPXgWTkZ1Jox7rQMVVLJWzAN1nsSO2+882Twdn9QBw8r1G/yD69ffWozZ1nDLRSuQa2FLua1tI+BnA2VB+Z1PYv2N475n3Y39ppJz3w0p4fgVVotaJa4WtQFC/kF32++R/sbz3zfuxv7TwDyPxCP3ZkfnF394ZniaHiH+F5H5xd/eGUBAFhCEREhF6YkYEISTy+245BT8cS5XKuPLiJ2lyMsnrXg3w2g8O5mQidV+TVeAQNsFQgBR+gmeY0VFvhAJLaAXXffprU7/lTzGqwkOFldqWYtXYRtULdirfZPRFy+B1H6SDjBvrdQK7369hNcOS4W7iMsZfy5vnHUV4JjIRplsxFI9iKGBE47wHzDoweG34VlbtZc15VhrQ66go3+IkvM7x6OIsKqgRjVMWXY0XfWuoj5djPP66+8n9L9vY/UiajDdxtUcjXqEYjsPefQXjVdcAAPqKcIa+34NicDy68dUYaNj5NIsqLdSv0BmUn1H3TS8f8AMSrMoGLjqQhKs7EdP1fRQI5hblJCuUmNv5c14N8W1cOzPpFisy+U9el9QWI/0nfHntw718q3ft8I/wAJ4dn3d5QNm4+eT6HDv5e7nn9gf+Xs/o//AFjq/wBkBgb/AHi4fiP1dp8/PEnM6o+iU58cPYgCm4n7df6S5dzkxUHemwb7/WA/wnzzwZN2D751PFF+ED7P8J08XFMsd1zcvJ85PTm59YAOmpu/DR/wlTK59YPVtKLDoaBJE8Pzx8UqTDKarfG7jrOY/jJeKZK3IhrRKwgBOyTvZM3/AATzMx8LhV2BZW7W2nIIdT8I8ysKN/onmkNyTLH1IWPSAST6AAkxgmhwTibYuRXkqFY1OHCsAQ3uCIFXq/7HvGdbsvqR13VTrqQjfxk/MTnPGeetHiK29gStOZVYyj1KqqkzvsTnhw5ai60NXd096kr1s+3UBoieK8e4q+XlXZbDTX2NYV/ig9gP0AQK17aee+D3/c9mv5v+kb/184Pyos/V/pPB1MCIDbT8WcYGZm35Sr0rdYXCn1A+UxLFkpMa0A3uXniSvh2fXl2qzJWtilV+sepCo/rntfAOdGHmZVWMlFive61KzEEKTv7J4T4TzsejMqsyaxbjhiLUPoVZSN/hvf4T37hTeHq+jLpbGQ1EWK/WAVOvXXvEra94x5l4nDLkpyEdmsr8xSoHp1Ee32Tm25/cP+WPaft+H/SeZc2fF1fEc7zKe9NNYpRv4+iSWlLl3w3CyM0V57iug1uQS3SC410gmM27zU5mVcVWmqmpq0pZ7CWOyWZdaEi5UcwaOEnIN1bv54q6ek610k+v6ZyXifFoqzLq8V/Mx0tYVP7rMuAWuKZQtvttA0LLbHA9gzEj+uVokWALuESERJaV32kbrqCNqKzblEbJFt7akcIS6NYx27zTx9HsZkU+s0UOppjWOcdR4POFXlI+YhejTgqAx+Ij4SQpBI3NKyzAHEfOFTDANwY16PUU13GvWcTjZB6tes2TbsbnfhjMu3JnbOkvjzKw7MotgoyUdCjpIb6/zI2SZztJ7ybJMixx3nLyyy6XjemjSslt3HUrEyGm3DNdoy7Y+cdzOJ1LeW/eUXM5+XLddXFNQMY2LCc7dYwbirjXvOgy8osBs/Kc3R9YTduHwj7p18F/bXPy4y2MjO9ZVk+We8gE5s/W2PghqLEkKKDJEaRQjLS7WY/Ur0mWllMr6YZG6yVhGGGjVX3G7lh0ldhJq5RuG4kIlCESLAEhFhAEiwhACEWEASOURu46uVj6VIyRJaVNw+jgzX9P+Eff8oqfWaNabkNWMPWWDeFHaOY69RllvxZxMX4u81jUOmYWNnnc1KeIMpDaDdLK3SfQ6O9Gelwz9vTizmX12o5VfeRY6dxPROZtCXnGzq1O8ij8u6rpPMDfB1Edg5Tex66UTiqcTuPX3/D3nPcf1NZLt+L81NWNStmP6/dLrpqVcintuXMbOi+owMj1lUy3mroynODkmundx+CEITFolo+sJu2n8mJiYmiwnTqiGqdn/nm96cvPdac1kVyvqaWXVqZ1g1I5cNNePLcJEiiJOZqNRyiNEcDALFZllZQDyxXaZcrLKJmEhYxxYxuo6UQu5Mj1LJURpWRpcquRE1JiJETEqE1CG4QMQgIRgQhCAEIQiBJLWkjlmntKx9TknppMsirUjqeWAQROrG9OfJHSjOy1opZnYIiAbZmY6Cge5JE7HifKa6tsGs3qjZ6WG02L8GPZWELIOknrOn+Xr0t8huchicRbGuS+vpL1N1KGG1PYggjt8iR6g+xE7/g/O8onTlYot8vRx0UhlRlGlYNaSyMPcb+4HZOWe2nHIi8I8oTddk1ZWSKRi2vSGrUOLHXo2/xEaX8on3nY+RlXivgbLxcxcPy/NsLK1LKpKW19ehYdb6V99+k6ROdvUOujEC5Dg9djFFXZ6dk9A250q9/h9BM+jmBaMn6UwstuapFuYui7dHdlWsBT01aYfCdna73udfDeWY710y5bhb729K4hwI8QxrMLJsbzMZ2ZCjAg2moPWSSAekeZrp9mHf2898WIDwzh13Sqmtfo5IA32oqJBPz+MWn8ZstzmrrZbPozMzKWvIFdZsfQCr6tvsqjr7H4R8M53hHiSniK43DsitlC5r5NrBwK2pAvsNYA7gnzOn7kEz48c8O7Op/yqz+M+p7XFZmf7TZ8BeILqcpXqxTlu/5JawPUkgkBipA2AQd/InuPWd5wLl6P20ymu4aDi15A+jJd1HGNBZlLV+odv3shWGtFh6iSce5v4fD7r8PHx9LjWBETHTHFFj6Bdg2vgKnqBGm2fmNRZ82+pBhw67cJ465XZ2PTZxB/oxrNhe+jHdv3N5j9gAQAVHUB29O3r6zhMnguRVVXfZTalORvybmQhLdevSfnPUeI+M+IeJVfAxaqMekdFt5tuAd1Vx0gkD6vUQdBT6dzE5l1JgcGxOF23JkZZdLyU9EqrRkBAI2AQyoPTYq3r1nJlbl66ZNTp5HCEJISUHR3NjDvJGpi7lzDydTp4ctZMObG3FbyxMy4S7fk7lCyzc05spU8ONiOEITidIgIkUQBwlmkSrLFLRxGSwVkZis0QS6iEMaY8xpERq7NGGSWLI5DSCEIRmIQhEBCEWAEIQgCRwcxsIBJ55kiZBlcySsTTGpsmlysg+sX6OCe0grMu4p2Z04ay9c2W8e42OGYGh1TRqpAiY50gkiGdsuppxW7ZvE17THrzHpdbK26XrYMjDR0wPbsexnQZNQYTEzMAg9pWV/a14rN9tXiPM/iVtQo8/yqwvSRSDWxHt1bJUfYuh8vTtORc7lk4Z3JfoOhueX838O77UKWZTtSVI9GUkH9Ikl3U5LOzOx9WYksfvJkxp1GO0z+dH9bVisbHO8bIq4IoMbFhKaXq7SIxQYkq0pBqG4QkGNQAhCAOVZZrqkCS3S0rFnlTWTUjLSayRER0ob5sDaIjJI9RK0kYbkfRJFgYhtCRE1JCI2CtmkQEUxIjENxYkANxYkIAQMIQAEnrEITTFOXidRLeCPi/wD3vCE7MXLl46U/VEenpCE6XGCveUMn5xYQy8PFl2+sbY3aEJxOlTuPaUHPeEJjm6sDYQhMmghCEQEDCEr8AQhCSCRwhCAPEtUxISsWWQeMMIR0oRpHCElcPERoQjBpjDCEVOGwhCJQhCEAIQh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2532" name="Picture 4" descr="http://almagalla.info/_jpg/photos8/5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26" name="AutoShape 2" descr="data:image/jpeg;base64,/9j/4AAQSkZJRgABAQAAAQABAAD/2wCEAAkGBxQSEhUUExQWFRQXGBwaFxgYFxsfHBoXGxocHBocHB0YHCggGholHBwZITEiJSkrLi8uHB8zODMsNygtLisBCgoKDg0OGxAQGywkHyQ3LCwtLC8sLCwvLC0sLCwsLCwsLCwsLCwsLCwsLCwsLCwsLCwsLCwsLCwsLCwsLCwsLP/AABEIAJ8BPgMBIgACEQEDEQH/xAAcAAABBQEBAQAAAAAAAAAAAAAEAgMFBgcAAQj/xABHEAACAQIEAwUECAQEAwcFAAABAhEAAwQSITEFQVEGEyJhcTKBkaEHFEJSscHR8COS0uEzcrLxgsLiFTQ1Q2JzohYkY3SD/8QAGgEAAgMBAQAAAAAAAAAAAAAAAgQAAQMFBv/EADARAAICAQMDAgQFBAMAAAAAAAABAhEDBBIhEzFBBVEiYXGRFLHB0fAygaHhM0LC/9oADAMBAAIRAxEAPwC10xi8UttSzmAKfigOM8JGITLOVoOVhuP1HlVMtDL8U7wOMOVe4gBgzBB10I58qhcb22Wyzd4hAXNAHtGMuXn4ZMjXpVZudohgruIwo7xhmH8UFQ4ZQNYAAy+XrVdxV4vmcwc++m5OoJ5ATPxobYVI0Pszaw7q2PxJUXLjMwNxhCIpgZQToAI1q9WWDAEGQQCCNiDzrAcHfUQhys07biOQB2k+ydxrWu9jP4WHSw9zNcRZZSCCisSVUz0BirTLUeCyZapn0k8Xa1bW0hKm5OZgY8IjSeUk71O4/tFYtaFszfdSCf0qo9u7a4r6tet+K22ZPTUb1JMNRLT2D4V3GEtyPHcHeP6sBHwECrOi0xh1hVHQAfDSlX8TlB2zchVrgNY22FgUrOBuRVXucTZw3MgwQNp5j1ojAujjNJA9TPvqOYzHTOrZYVxC9RSvra9ahLF46kK3wOtO3z4PFp1jTTnVbjZaZWRnartBdV7a4dgCAWbQGRqApB269dKA4Z2ovl814jIN1VQI+OunrULdRg+dtGJIGbeGMwJ3nSvFeI0yk/L1nz6UvLK7OrDQ49i4NP4XxFL6BkYHqNJHkQNtqlbFUns7jrWGtIXkNdMwNYUaD3afOrvg3DAEGQacxu0cTUQcG/YKUUsLXqCnAKtsQchKrSor2K9oALPIr2urqhR1dXV1Qh1dXV1Qh1dXV1Qh5SStLrqhLB3ShriUc4ph1o0zaEiKxNqobF2qsl1KisXbqpI0krRBGupy+kGm6EVOrq6uqEFgV65gE9BNLUUqoWkZNxjsli8QzXrndIHOc5njLPI6bgR8KreIwJtlrTMDlMSpzKTAIKnpH70rersQZiOZNYP2rsW7eJuraZTaDZlynTWSQDtpt7hQtBdgTAN3d5XWCVMjYiR6jXWNDVs4PiXzFsxzXA4dieo19dfLlVf7PcJuYq8EtaDdmPsqvUx57da0G32RZWhG0W34Hbm/Qx7/AEmgcq4NIJ9yN+rAey2o3jlpuQfdQYvlFIjwAzHmNJGn+1Lw2NKuUeVZSQTzDDQiTsPyjyobiuNAYzrPyE+Qg+utUzaKt8I0DD9qUNlXOUMQkjMD4joyiNZGhE6GajsLxdWds52gg8zMaR7x151RrXEhlJCFgD1GhOvIRpEa/OisPxDTONJ6T1IG9RyGtPGbmkkaXg71u4JDCefI+/30VhxbBGWCx5Dy61Q+FcWDz4QcoMk6Ejy1qV7O49jeW1GdcrMzSIBPI9TyiqUkdKWnaVl2s3RrGvp19aDxNp3YZhCDUhRMgbKOpP73p04kBdwB5bUNh+JAsV6c6Mxjin3RmmO4m128xujI06KR4hrAHI6T8fWrZ2R4S8u91XQCAgYRpEkgegq42bCXNSon0FFiydvx6UKw87jSetkodMqmN4e/eK4Ba2RuABlA6DfXTXyqxcNsnSCSOs/pTtpgJRxtt5imblu4Ae6Oh68vTpRR+F2LSyOcdrJnhmObUXIMGAw568wNqmRVCGKu2CjPB8RLyQFOhAAieoOu5FW3g3FFxCZlGkx5T5Vq2mc3U4HH4l2JGuryvaoTOrq6uqEOrq6uqEOrq6vDUIezXVFcU41bsPZRyc164LdsDcsdSd/ZAEk13DeNW7129aVv4llsrrzEgMD/AJSDv61LL2vvRK11eCvahR5TbilsYqLtcYttiWwwJNxUFxhyVSYWddzrpGw8xVphRsIuCo/FJUndFQfFuJW7T20dgGuNkQc2aOQ8uZo2MQ5RGYxKDp3inEES8lpjDXASk88sSPXWY9aarMwnFpnV1dXVAAmksadIqsdub1xLalJCE5XjziNf9qqTpWM4se+SiRPazjhNxrICvbUAkSNWIBGxnnVU4X2abG3GCsLYWC/hBAnTQTqf0rwsZjyjXpr+laR2V4YlqwhEFnUMzDz1A9BNK9Rt2dLU6fFDElXJ5gMDY4fhmyrCKMzt9pyOZ/IVK4PErdtLcQyjCQR0/Wq59KV/Jw9xJl3RfXxZj+BrNOznaq9h5thptNuhOx6g8jVbZSTkc9TUZqL7Fs7S4vPfZoAI8J03g+cz0obD31ZgrAkREhYA966R7qYxh726SBmE7TuJ/ZNT1jEWrKsUnUePNGnSkJTdcnqIYoqK2oj24IR47FzxnXJcUEERrJGkRvNO2eFWr6FUWHX2lt6qCd8uaJWeU6UJ/wBr5jkU+Hn5/wBqm+zV9FvsF0JVZHx/SixZZ2ost4VD4kQaqtnMAlwvGUAqAAOc+ImrV2UwhFg3z7dzSOgB8vP8qk8Vw9G1Ilj+9qe4VY8D2gQIOYfn86eg1uoDLkuFojuKyfCpjIRPkp5+Z02oPC3cjCVIM8zvUsbeW+7nVGWZA5gazHOm0W2XDhO8Y6+EbdJqcs0hlSjVWTtjiMXICwuUH0mptSGCkVT8ZZuuhyKRO48vfVg7MBu7GblpTGGb3UcvU4YqG9MkLYDu6wPCN/WmcWrImkQN5ojB3FF1lnxEAmnOKJpvWkkqYgpNTSG8MiuoDAEdCKhe1PHH4aLTWwGRng2z0AklTOmnKprAXgTpEbQKpv0wcTsCwtow2IJBQAglFnVj0BjL561V/ARc5NrVr2NG4Xj1v2rd62ZS4oZfQifjRdY99E+IxmJAQXxbwuGhcqquZyZaNZga7+4VsCmqTtCefF05bbFVH8X4itlQTmLNIREBZnaJgAfidBzIo+qj9I/G/qWHN5QpvH+HanXxNqdOY0kgdKjdIzhFykoomOE8bW8cuV7dwAFrdxSrqD66MJ0zKSJqWBrOOB8TscYNlmVkeyrG4AYZLmZMoHMiQxBjlyNXHj3GbeFtNduuERdyfcAABqT5ConxYUsbUtvklqEvY+2txbbOod5yKWGZo3gbmKrvZ7tlaxNi9iCe7s2nKhnMSoAOYjlM6Dfah24tgr1/A32QHEXQfq+vjVGUkswnQZQd51Mdaq0X0pJtNMj+3eFUcV4Vc1zNcZTqYhQCIWYB8R1AnbpSuyFhTxriTkeJRbCnoGUT8YFL7df+I8J/965/pSvex3/jHFP/AOP+ig/7fz2GY/8AC/p/6Rfia9qA7c8QfD4K/ftEB7aZlkSJBG46cq94Dx4X8Paule7LqGKsRIkeROh5c4rS0J7Ht3E69Z32Wwq2+OcQCzHdW21YnVoY6sSYknTYVf7GJVhII9xH5VROBtHHOIH/APBZ/Bap90aYu0voXi5WdduMOo4jw14OY3WU6mICiNJjnvFSXEu3VhcUmGQ95ea4qMB7KTvLDQkbQOe9AduHH17hvlef/SKKbTiMYYSUla73+RFdtbQbiOADCRNzT0CkVONvUP2tE8RwB87n4Cph96Fd2DqV8MPp+rPK6urqITD8tc1kEQdacApUVZsiv8f7MJiCrqe7dNiAIPk3lWe4nj+LwLG3bKFVM5XExPJWB2q1/SDw5b6ylzxr7SZjBHkORrL0wwGYI2ZfukAx56bCsZJWTLlyUkwztD2zfG2u6vKqwwZSk7idwdxrVTuCKJv3VJ1Pu2pGHwpc6bASegHU1ceEY25dyd4DxgqoTuxd10HMc9JB/Cj8binYmVUA8hr8/wC1B8FwItrcYHMQPh006HSnApKzrJJ19396XlCN2keq9MTeJNysXavqNpU+Ue7cU9avlWZwxDwDPmCACPidKDt4fUT19/wpWMBU5eZ3/GKGvNHSfuyXw3avEJOY95I5j9K9wHa3ELfS4VBUHxid15xrvFQeJcoVUHlJ99cZHL39aF3FmMsccjauvoazwniVq8SbLhgx/wANzDA9IP5UanD3zZlUqfIfuaxxGMyBDDYzWn9iMLexNlX7/wAOxgmQehnajhLc6oyzQ6S3buPmT3E8NdyCLkTvoBp5kn8KkXxlvB4bO5gIug5nT8TVX492uwmCORG+sYgaQGkKfM7D0FUbiXEbuMuA3m22C7Dnp51tPMsXbuLafSy1fFrb+ZaOz/anvLzXGOUsZjoOXyqZ7QdpSVORo6msuu+FtsoHLn76dxOYpoxljAk6AUtjyvlM7E9Di3KdW14LDwz6Qr1kuuVbytpDNEfDeoXi19L9zOLKWp3VWJBP/FsfSmMHwQW4ksxOwA5czJNH2FEwJjWR6R11j3Cik5Li+CsOlx7t84JSY72d4ei4iyxdraZ1z5WK6TzgjSflNfQ6GsGsoGEAQedX/wCjriL62XMqBKDp1E9PKnoY2onJ9c0SkutDiu6/UvhrOfpNuLfu4XCKCcQ1zPbbMwFqI8bBd+ceh2rRYrOfpCt3cHirWPstall7h7d1suaTK5Cee/wn0CfY89pa6n5fUqGF4XiDcvHD5rPFMLPeeLN9ZtMfbBbQvzjY+HY7WX6QMDfvXcBeTDPirVtWe5ajKC5CwW6HnEfZPWivo2tvicTieIXntG4wGHFu02YW1UhiGOxPs661ceLfWVk2EtXdPZdmQhuRzAEEeUDbehUeDbJnayK64/X9jHOFYzFvhsbYt8Pa8t69ezEMP4Nx+UZfEUOvLYU9h7XEVfAuOF3M2DQrOYA3QVCiTl8Mb89zWg9nux7rg8RYxTgnFPce53UgL3ntBSdx6j41Z+E4FcPat2UnJaRUWTJhQAJPPQVSx+5eTVJNqKX+favczPvcfjMdgXu8PuYe3YuszMXDCGAGvhERHzqW7HuBxriikiSLMCdT4NYrQqheHdm7NnE3sUqzeve0x5KAoyr0HhBPU0ezkw66cXGq4pfexrtoJwlxe4fE5xl7pNC0nm32R1P41jFzAWsP3X1vhPdB7gQ3WvuoEnfLB2WTvyr6FqG7SdmrGOVExCllRswAYrrBGpWDsaqcL7BafOsfElwZR2K43iMMuIt4PAnFWRiHIZLsBRoAPZM6AGasHZrDYu7isfib2GfCm7hwqAnNDqsCCBqdJiKut9cPw7CsUQWrNsSQi9SOgkkk7/Gqg3blxYwV1lA+ts6eFS2Q5otmAZcDYganlUSruzTqPI24R78WUG3axOFTBo2AZbiX8+YtrfuQfCdDBjnPLalcf4rdxGIunFO2Cewgaxa3OcidGEanTWNoHI1pPEuEYzFYnDtcFm1aw795KsztcaI0BVcq+vWpTjPBcPfIa9Zt3GXYsoJHOPSanSbTGY6iKalXPy/2Zq+Oa5d4VdumGdXJJ56AT79D76t770ri/B7V27auOsmyCLa/ZExrHlAjpSWOtFGLVieqyrJVeP3s8rq6uohQlRXXNj6UoULxDF92pI1MaCrGYRbdIrd28MxObxEkdSRtp0HrUHx3shZuKbomyAJYLsRvJGxJ0p+5xlA5LZiQSAogc+pOxqM7Rcd79MglVnxLIg7dKUc+Ttfht6SaKPxDh65iFYsBsSAJ91BLYuKpUezmDMBueWvlU1irc+Q9OtDOY20PKq6jQOT07HOLUVTJLByAty3O0lRzB/PlTr4m1zDQ8lQpGh5jyP5UFwzHOLi2rYzXG0AiQSdYIkZfUfCrTw7AXFud5lVCrBNDIYmZGo5afhRJ1yJ+nwz4MrUe3kgyxX/Ctmercv15UzZwbAlgDdunZVBJJ9BV8x1jCyqXSO9Ok5YHpCnQbUVgEtso8doBNQ4DZV/4mEA+RFFdnfnljFW7sxt78vLZhczeIEaAdOsz8qlQ2nlVr7WXSl23cEO72WDZbIId4IRyrar4W3G2hqrYG1bS0Dea4jsYSUJE+m7A6a8jyNZZY7uUJ6XU/h5NZPPk8vOEWT7TRA6DrUjwSzcKXE727ZtXCCxtsBmgws8wsE76HSlWuAiMzs7MysfZ9kaAMVbUk+MBTBJAineCYC3kLWdHbMAznUQjBoE+EjckTExIigjUVaB1Wd5nXgiL3C8PatC4Huhs0eJZk5SYBGm4XUE6Enyo7CpdRA5tsFYZgY5aa+W4360ZfGFtd24cWXDKyQGaE8WUqGb2diSwnaKG49exOJQpbGa34QP4g35SSRLHT2p9oDpUcd5Wm1U9Laiv7ARvsxJ+JYjai8PeDssDwzH4fjBqLZDh1AuWO8UwA2qgkamGG4M+XKl8IxZzxGU8hy/uanT28j+m17y5FGXFlo4t4lhR4dASNyd+m3p1pu2MrRMmDPoYiI8qSEuT0+PPmPP9aXhrbkxoSTyHiOvStac5J0ddYlGTlYSLssoGpG/5fnV57BmcWdNrZO+xkCq/wfs1da4AAouHUgnVR5/hWkdmOBfVgWdg1xt42AHIfjPnTkZPa7OL6xrcKxPGnbaLCKHx3D7V4AXbaXArBlDKDDDYidiOtPzXs0J47sC4HhtqyGFq2lsMxdsihczndjG5OmtFEV01zNFQjZ4ar/8A206Yprd1USy2RbD5vFcutJZcvkAD8al7+JGU+lYTwDF273EMLeuO74x8Ue8zAhVtAMEVI8JG1DKVG+HFvTfsb+Grpqq4ztC44jYwioQtxWZnOxAXRV98SanOOYlrdi5cRc7IpYLMSQJ3O1XaM3jkqvyFvcqucV7YWbQv5RcvXMOyLctWkJYF9t9xBmRVNu8as4jh/D7mOPeX3vh7Sq2Um4LrKDA+wqsNPTWaNxfbYhse1iwScOqyxAVi5zDvHDwSiwABqTQ7zaOnlfb+WXjjbzhbp62n3/yn51kmD/7twH/9j/nFaJYx5u8LV3OZ3w2Zj1Y25J086zrB/wDduBf+/wD84qpG+mi1afv+jNhuGgMS1F3GqNxT1uzHsiOxbUBRGKah6AXl3Orq6uqAkwoobHYZCMzCSoMawNKKApnEOFUlvZAM+lRjUP6kZPxXFi/cByBBEQpmRJJk8z50DiMNoZO2gMeQMHqOfxqQxOHUFio3Ph02XlPU6j960m9ai2esCZPpB8t/Kk2j02OkkVrHECZ02/f51FYrGgDTU/IVP8QwsrmYenP49KqmLw+s1cIpvk5ut1yg3GD5C+z3Fnw99bygMymYPMQQw8pBNbZwFrF+1be2wZM2caiVJ3DDkRWIYTAADM/PYeVSmBxjWGm2WQ9V5+vX30U5q+C9FgyqNzdJ/c1puFWlxRvMWaQBkCEwRz286mDfCpIQIoG7iAAOomfd+FZ1wfjl+5mIuFSo11ManeDoOdN4zjDXNLj3Co3KldfXMQKwepSdJHTeknPmUuEd2143IcYaWnS7eMZjqdFg+BPdUFhXN1QVOcQuZCR4WABAEgsSXUHfkQZ52jh4ssGUDxFTuoVgD1jQ8qAw3CkCZTlzs5iNDowJb2gfCoY86CGp3fC+4tq9E0tyfHzE4i4bqDIyeMwbkwTkJOkwUOZuk7ctK64621a4VL37LgeyACSQoywsOSsEjlFAnEWGzZTaNwB3zIgXKFU7ZTmYkdY3GlKuMzIDbgZras+bOSQDEgNMtK6gbemtaqLRzYzT7vkctublu77N8og8K2yQMqrEzBMKpn5Tya4bikVFRbsHL4kg28rTADMYgAgHff30Di+N90TbTL4Mykqvtzp7SnfUiddt6A4VxNwzjKCWHjJ1J8QJza68gZmjcHXJcMqlNRT57Fhuh2GVzmAMMJUr4dguXca69dOlIa0pPtFT6fprSu/Kr4QPcIA9w99D3bUhWLTmpJtvye0x4IYoKFJstPZHiKW7q28QBcsuYM65TyInlMCrrjUs2y31dFSdMygZmPQHl61k2GMEkGMv41asVjTcthELAEAGN4PIeoifWm9Nmai0xHW6TfkU4ur7rwF4fH2rVxjaYXL27S5bXoNQPhRHaF3ITEF7iM+hUXGj1iYBoPsh2fyuSy7Hn0iaX2hv5rxSYEj3KNAPKSJ99aOT6dvyYRxwedRXLXd/L2D8H2uxKKFNzMNpIkgctZmneCdprlvEf+bfZ9MmYRJ5+LQRrtUDirahYG529ahMRejxAw06RuCCNdNtYIrHrSi1bNpen4JwltilfyPo200gEiDGo6U3jFYowQgPHhLAkA8iQCJFD8Cuu+Hstc0dralv8xAn50fT54OS2tooidluIgsRxH2iSf4ciTvEsYHkNKrXEMHjjesYe4bgujEFreJyAqFyQNF85MHr5VsFMMTmA0gj5/7UDghiOqku6X2Rn/BsAyYy1dxHEbV9kZ7SpADZyslRB35xFW7HY+3dsXwjo+VHDZGDQcp0MHQ+VNns1hBcD9ymfvDdB1nvNAW38h5V7juzOHvasmUtOY2mZMwOpDFCMwPnUqkDLKpNN+PkZ92f7IYnF4Ow4xapbBLW0NucjBm1BBGsyakrn0fYxjdJx6k3gBd/g+2BoAfF+FaDgcGllFt21CIohVGwFODbXWosaDlqsjbr8kZ+vY7HrbFscRAQLlC9z9mIjeYjSgOO8NODXhdrW6bd/wCwuragmFnp51oVtydDsZgzrI3H503fAYnQZl0Vo2kA6Vp01QcM0r5OuvpUdiHp9rsjXfY+v7/Go6+8GNAOQ5zVmMmD3W1pNeMedBZXzOVMwfZ6iARHQxQmAdTF7enLNwMJH+3lTd7eoQliaDx7LlM7EEUJxzj1rC5e9zDNMQpO2+1RuK7YYQpoxefs5TPvzadaGbdcDkGk7KhiHKOQQQV2851685/ConjHEMqld5Mn9zr6+VWDiHF7F1goJtnzEzpIERqYqv4zhT3YYagMAPDGm5mTppr/ALUpGXPxHVzandivG+Sq43EsxnUdIkAUzat3XMBjAEmT+tXXD23CEgo0aRInnybcafjTHcKCwKFCYkhdCJ18I20nb4Vtu44Rxd7lL4yCcEAA7gfMU0jQdT7hUhj7IViAQQNiNo5VG3VynNS8e9HqJtbIyjykWHgtpslxwYSIn/1RI08pmibdnu3D+ErpHMGBGmhHWoThfFWsgskMD7Stswn8dN6mLPHrbgf/AGw13hvyil545J2hvDqYvhkil/OGYxCg+zsAeU9YnQVVuO48peyaHwHnqpcEwfMSJFS3FMYbFsOqEMxi2HiAebBJMkfebbkKqIwty4Gf2iJLGZYzMmNzzrbTYknuZzvVNVJx6Uf7jaWYAYAk5hAg6wZJHy+NaVxQ2DaNtiyeA7DVJhmUEkBoMGBO/rQ/Y/s2SlqDbNzvFOUwYQENMzrMRV07Vdl0uWCb182VUEnIBJ8pbXygVeXOnJL2ORHE8fMkYzxvCJhx/DcNnJkgQVAjw7mCOdMcDAth7zsBlEIpOrsSNAOkTJozjmDS0qJJOQEx1ZzPiO20bVASXbX0pyNSiKqUo5FKPfwXWy63ULWzIO45ivVtjTw6++onD2yAIORdp5mi7uLS0pJYu3Icp6mue8XNRZ7vFrF092Vcru/9BTeGV3YxIHIGrDgFzlBLCV0yzoTodtI0HyqiYHHN3gbYzqOo31rTuy120wCoxzbZcskdNeSjrWigsfcUWt6ycvC7Fo4VbSzYJZigO7N7XT4nlVN4rYd7j3BbcL9nwnQDTX8ffV7w+HDOWc+FQABykTqB1pnHAHS0pOusMQPPY0GbVRmkl2Qnp9S8WVyStv7GaG+22p6f2qS7K9l7mNugFXFgN42y/LUjpEgVe+FX8JaYM2HAaYmc0HqJ2NXnBXldAyeydtIotPCE3e6/kX6h6zljDbDHtvyKDLbUAkAAQPdTqMCJGorivUUwl+TCxA9o+7lXRPJBNM4j7P8AmH4GvUvA7THWNK8xJ0Hkw/GKhBDoQ2aJ5fv3/jXvfxup9wkfLlTxNIJq0i0hvv52VveI/Gmnut93/wCVOs1DK86xA5df7USRoojY0UAkAggnykzv6aUHir51yhtdiB0nr5/HWi7ygmTrG3750D35OYGNDy6frUbNOwLiXMGZkjWNJMwu2xM/uKh7gykBtpkEg77wOQmpTEjQwdZmT1H5UGuYmWI9w/WgMZMHNoGWYkKeTGBO0+lO4cgliCDJ/AAV5i1GWWExsNdzQi4RfaYhdh4TpPrUADUWHPQgH37H8qTe3pVmyFOm0fv8qTe3qECsdgUvKUuKHU8j+9D6VVsZ2ARn/h3SiTJWJM+TTt61dQtKC1GhnjyUv/6CsW1mXcjUyYnrosU4uHQ3FQAZANABpOwEVdAKDu4JCc0QR0pTNp3KakmNYMiimqMx4rwfuncS0SSGkxB/Pl+4oF+GlkkMDtpl0X0/f6VqWJwi3BBAPKelQDcBKZliVOo/SjdoyeG5FZ4d2QW9ADwGBg81IB90VWuI8GuWmZXWcpIkeRrTMARhkZ25AmOQkj9IqicYbFX73cW7TM1xjHLw75iekEGdqy27jsYM3Si14RUbuI0YARp86nfo54Q+IvFs7IidFmSZ02jlOtXbgnYADDzd8TsFJGkCANtOk0jjaHDKLVj+EkZrjLoY5wev60Gae2NLz5Kx4pZsikpcrwe8U7LWbl6brsTsJB25eQFN8V7PLhrZe02dedvQ5iRlAJ1JBJ2oHA8Vvq9tgh7uNxMsdYLEb6wKlMfxN2VmC92ViTAIzaaCfURpSSlNcDj07vksfZVES0vsd4BqgI8JIEjcxqKM469i8gS66iHBgmJPSPSqD9bfDN4e7YMCc0kEsYBOnOBoKGxXHme2y3ACDIVoknpt08qNxdAS0G523wR3HeFo164CwgsfjyorD/Ry6WHuSGceMaHVQJgGYnflR/ZfDYJyDeu6jk0z8CsD5+ta3wy1a7oKniWIHPSm8EZ1ViWrWLG00uUfN1+6PaYTsVHlP9q7EWS/hSMkBtfw861/jXYPBliwOQ6+ESfgs7+VU/HdlBDjDh3uLEIyhGg84Lag+QokqdDHXhOLt8FGFjxEKsmdD/ar39H+GNs3L7kyilVHVj/t86p1i2/eZDKMDB5Ryg/dI/WtE4TbFvD21nxZyW6mCSB5mABNZattRr3B0qhNOrLbicRbtqoe4q6TqdWbyEzUPjMcMpLN/lReY5TGwqGt4Nrt1rhJZW3U7rGkeWmvwqTtcOgZE+Jjwjy03rlvbHixyOCOPlsbs5mfnESTprO0VqnZy5NhBEQI+HOq32Y7PKNXzNsfETr8eVXRIG1dP0/BOLeR9mcX1XVRyNQj48irmxjeOdBL4ZDaBhykwfXqaMmvJrqUcegazfcj2f8AiOnyp26mZYJ9/n1pRNeE1dFpAR75ejj50k8QI9pCP35ijCaQzUVBqIIeJJzkHzFNPxNOp+FFORQ11hVNmq4A7/EbZ5t7p/KhLmPQaAN/KaMusKEvPQmcpAVzFMdrbe+BTR7w/dX5n9KIJryqMWDPgw3tMxPr+QpWHsZFIOvPboOlP1wqEE2WJAnf3fkTTd7engKZvb1CEyKUKQKWKsYFGmmNOU09RmkBl06VFcfx31ewXJPQCNSSDoOQ9aksRiMgzQxjkok/CqD2v402IU2u7CgGRJObNHloN9taylRrKVI5e0dt8Ldu3kTKrhFs5tWZogu3K2NyQORqAwPFjaZcOrnEIjBUdGKBkJGh5lM3nNC/VRZ7pu5W6ylmcOhIM6AGDqACT0mPOjeyPCkRBdZWLDREJ3YTLN0UdKG1XBMPVc1RpfCOJ3biyUAHL0/vUdxzurnguArO+8fEaVBjjRYjKpYjTTNlEchqs/Cm7Paps2S4nh0gsd/Qtt7yazlCMo0ztwxOMt0QkG3at5Q6ooMAgksT0UERJ99QuNxbu/d20ZlGoSef33O7H5dJ3o7EYEd4LviI+6QRl0MwDsZ10p3Adnbly47yURj6GBsZFL49OosaTS+KTBsHeU5rTjLdUbhid4APiJA1IEEc96Z+rDuxdBYgErcUMdADBZQdoMSutWnB9lbVrQEvcYqWYmfCGB18tB60RisFbRHRVBFx2gDmzf3E030vLMPxK7Izfi96/avm0LucIQVOUAkGGGwnnWpcC7Rk4MXGywB4iJ02kx5VTO2mJtSltQrXF0ZgJjSI8z+lQi3/AAtbBYK4iBsRymdzoNY8qwupFz06y4033Li3aXC27jKSHbfPqZJ9F8+tReO7YqLytasMxRAoLtlnnOgMgmRE8j1qpq2RSmYEroDImIE+p9ZBp2wUVN8u8yTv5DpuY9KKlFcCmHH1JVJ17kdxfFNcuPevQWdpYjrsAABoIAEg8vOrB2W44jXLdvEMURYCvA0JMeLyjn6TVV4pjkmApMRMxT3ZbEo2KtC8M1o3FVgR9hiAfkaJx3r4kBcMWRxxy+xvlzgBABtwVbmDy/SpjhXCltiSBNH4ayqKqqIVQAB0AED5Um9fCsqmZeQIBI0E6kCB760x6LFCW5I5uTVZJra2EoaWDTQNKmmqFGhZeklx1oHieKRFl3VNfCWMagFtPOAfhUTxHFGbb+NUN1VeF0ObwjfQqcw1EyZiqYUYNlh7wdR8a8a6Oo+NR2KujOVAYhgCxAmNT05mkfWQwhlbMwj2enT361ZEiSZx1ptrgiZ0qFw/EC7PKOCD3bacoBz6ep+VP4jFArly3I02U/Kquw+wU18HYjXbWhrl4dRvHvqLxGMKNaJtuZcqSF+8DDEHqQB76iuJ4u8QbVi03eF5ZmXwosjXTdtNIoG6JTkyduXxrqNN9dqFa4CYkTQuJYw4CPqoiF560hAQRFt/YI9nnoYqC7YUGB0BrzPrGm0760JaDBwe7uRkj2efSlsTmJ7t/YP2edQEIFwdRrr7qQl6SYjKOc8/0piyhHd+B9Jk5ecRSbWYD/Df2iSMu4Mx61CBqODsQfSmr29eW5zEhHAIH2dz1391eM8k7iNCCOdQhNClA0kV6KsYFivGWvaUKgSdDJFDYjBhiGIUQdSQPZ5ieXrR0V6bYIg6ihas0UjIeI3znvMgLIj6kaeFiw+Wkeg61M4a4qFbVxhnBIIG8GYJH2eX7NRvbZ0wuPRmSUZ+8YCDmBERB8MgydaY4jwtms4PFCc15iGBaSRJKGeRgfOsNrTLw6nY2y0WMFa5XO7AnTQf6hrT+F7M4eAQM8c2M+/zNV/iOLxHDnQXhbuLcTMRB8JDbAzrAy8gKGxfbW6RlRLanwn7Xs8x+Gx60dpHVjmclaZYu0WWzbUAgCQqydSTyHup3hF6w6fxMynYr4gvy0IqncVa9ftrff8Awo0AgAagExJO8a6ml4HtBctgWw0kbSoMj1NBvW42pyh3Lri8fagqitk+0YIWOmpHlVZxPbu2vjS27OpIRTCqvKSdz7qWmFu3iHvXJEQANB1OgqI4twQKxyGZO3Qn1oJZZeDTHgjLhshMXj3uOztGZzmMTHoOUU2t6MnKPUSJ6+c1LcM7M38UP4QVgGysCQCvr1HpNaZ2Q7CWsMe8uxdu6gfdUabA89N6DHjlNmmo1WLAqu/kZFxzg920UDoUFxZSSPENiY11158iKFs8OYqROx1/Dc79elfQHaXgFrGKq3QfAZVliRIgxIjUVHHsnhRlAtkR0YidtTHPSmnia4OUs8JvdJcv2MMPBHYER8OcCau/YD6NHdreIvnJbVgwtkeJ8pkTrAWR61o/DuD2LJzW7YDddSR6Tt7qmrLUUMfuZZclf0qiF7TcSxNq7YTCi25cXA1pjB2BDg9Fhh7xVeuWuIGzbw9yw73LKwmKt4gocwiGK5SGIgSGkGD1q6WOD2VuNdCDO+jMSSY6SToPIUVhsMlsQggb+/30exvyLqcIqtt/f9ylrjuKEWFu4fxJcUtdtvAdfZYNbK81LHQ7x0qV7ajFOLVrC3O57zNnuD2pUAqin7JYZvFyjzqxXbYbcAwZHrTOLshx0IIYHoVMir2OqsrfFtPaio2cVxMWu67gOykBL7uMxAI0dckFokFgRO9FvaxWI74XLRtBkUoucMFu22lSugidNP8A0irRmpDPQ7H7lua8RX+SoLh7uHvYlg3+KGZTM+LKxUwSYiANogVHYnjT33VymgAyBdGkzcBDGY/gwSPKrc2AAuNcWAzRJMttO0nTfavLiPIOdZBn2PKPvVW0yny7RVLnFbzXWtAZheNvxdAyhgPOUW5M+Wo0qRXGMioBkt2+8KO9sgwygyvilUJYBddial3e595f5f8Aqpl7lz7y/wAv/VUrkzbdURd3G96LTKcwKOVJ0YFGSZytlOb005HU0Dirty7h7t5raqTbZlKsdCoYAmdCfSDUlesksW8MnU+E7/zV6cVc+8v8p/qqqJvUVSPXx5W7bQ5YYL5sWM6RmBAgbww3mKCGJL2b6uwdltFsylSs5WgrlAKnTY6jTU0Z9ZufeX+Q/wBVd9ZudV/kP9VEYDd7iRRwnh/8oZTOZ85glddl3Oh2O1JfjDZGbIPAyo/RbhaG3I8IEHUicw1FO/Wbn3l/lP8AVXfWbn3l/kP9VQgRg8XmVM5VXfNADAzlmYykg6CdCY60BZ4iRbDtcHeEgOrRltEsAZAAaFmNTrIPOn/rNz7y/wAh/qrvrNz7y/yn+qoQjTxO+zMVjJ4RIAIEO0sJ1K3FGm9SF327n+b/AJVpf1q595f5D/VTQBkkmSTJ0jkB1PSo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data:image/jpeg;base64,/9j/4AAQSkZJRgABAQAAAQABAAD/2wCEAAkGBxQSEhUUExQWFRQXGBwaFxgYFxsfHBoXGxocHBocHB0YHCggGholHBwZITEiJSkrLi8uHB8zODMsNygtLisBCgoKDg0OGxAQGywkHyQ3LCwtLC8sLCwvLC0sLCwsLCwsLCwsLCwsLCwsLCwsLCwsLCwsLCwsLCwsLCwsLCwsLP/AABEIAJ8BPgMBIgACEQEDEQH/xAAcAAABBQEBAQAAAAAAAAAAAAAEAgMFBgcAAQj/xABHEAACAQIEAwUECAQEAwcFAAABAhEAAwQSITEFQVEGEyJhcTKBkaEHFEJSscHR8COS0uEzcrLxgsLiFTQ1Q2JzohYkY3SD/8QAGgEAAgMBAQAAAAAAAAAAAAAAAgQAAQMFBv/EADARAAICAQMDAgQFBAMAAAAAAAABAhEDBBIhEzFBBVEiYXGRFLHB0fAygaHhM0LC/9oADAMBAAIRAxEAPwC10xi8UttSzmAKfigOM8JGITLOVoOVhuP1HlVMtDL8U7wOMOVe4gBgzBB10I58qhcb22Wyzd4hAXNAHtGMuXn4ZMjXpVZudohgruIwo7xhmH8UFQ4ZQNYAAy+XrVdxV4vmcwc++m5OoJ5ATPxobYVI0Pszaw7q2PxJUXLjMwNxhCIpgZQToAI1q9WWDAEGQQCCNiDzrAcHfUQhys07biOQB2k+ydxrWu9jP4WHSw9zNcRZZSCCisSVUz0BirTLUeCyZapn0k8Xa1bW0hKm5OZgY8IjSeUk71O4/tFYtaFszfdSCf0qo9u7a4r6tet+K22ZPTUb1JMNRLT2D4V3GEtyPHcHeP6sBHwECrOi0xh1hVHQAfDSlX8TlB2zchVrgNY22FgUrOBuRVXucTZw3MgwQNp5j1ojAujjNJA9TPvqOYzHTOrZYVxC9RSvra9ahLF46kK3wOtO3z4PFp1jTTnVbjZaZWRnartBdV7a4dgCAWbQGRqApB269dKA4Z2ovl814jIN1VQI+OunrULdRg+dtGJIGbeGMwJ3nSvFeI0yk/L1nz6UvLK7OrDQ49i4NP4XxFL6BkYHqNJHkQNtqlbFUns7jrWGtIXkNdMwNYUaD3afOrvg3DAEGQacxu0cTUQcG/YKUUsLXqCnAKtsQchKrSor2K9oALPIr2urqhR1dXV1Qh1dXV1Qh1dXV1Qh5SStLrqhLB3ShriUc4ph1o0zaEiKxNqobF2qsl1KisXbqpI0krRBGupy+kGm6EVOrq6uqEFgV65gE9BNLUUqoWkZNxjsli8QzXrndIHOc5njLPI6bgR8KreIwJtlrTMDlMSpzKTAIKnpH70rersQZiOZNYP2rsW7eJuraZTaDZlynTWSQDtpt7hQtBdgTAN3d5XWCVMjYiR6jXWNDVs4PiXzFsxzXA4dieo19dfLlVf7PcJuYq8EtaDdmPsqvUx57da0G32RZWhG0W34Hbm/Qx7/AEmgcq4NIJ9yN+rAey2o3jlpuQfdQYvlFIjwAzHmNJGn+1Lw2NKuUeVZSQTzDDQiTsPyjyobiuNAYzrPyE+Qg+utUzaKt8I0DD9qUNlXOUMQkjMD4joyiNZGhE6GajsLxdWds52gg8zMaR7x151RrXEhlJCFgD1GhOvIRpEa/OisPxDTONJ6T1IG9RyGtPGbmkkaXg71u4JDCefI+/30VhxbBGWCx5Dy61Q+FcWDz4QcoMk6Ejy1qV7O49jeW1GdcrMzSIBPI9TyiqUkdKWnaVl2s3RrGvp19aDxNp3YZhCDUhRMgbKOpP73p04kBdwB5bUNh+JAsV6c6Mxjin3RmmO4m128xujI06KR4hrAHI6T8fWrZ2R4S8u91XQCAgYRpEkgegq42bCXNSon0FFiydvx6UKw87jSetkodMqmN4e/eK4Ba2RuABlA6DfXTXyqxcNsnSCSOs/pTtpgJRxtt5imblu4Ae6Oh68vTpRR+F2LSyOcdrJnhmObUXIMGAw568wNqmRVCGKu2CjPB8RLyQFOhAAieoOu5FW3g3FFxCZlGkx5T5Vq2mc3U4HH4l2JGuryvaoTOrq6uqEOrq6uqEOrq6vDUIezXVFcU41bsPZRyc164LdsDcsdSd/ZAEk13DeNW7129aVv4llsrrzEgMD/AJSDv61LL2vvRK11eCvahR5TbilsYqLtcYttiWwwJNxUFxhyVSYWddzrpGw8xVphRsIuCo/FJUndFQfFuJW7T20dgGuNkQc2aOQ8uZo2MQ5RGYxKDp3inEES8lpjDXASk88sSPXWY9aarMwnFpnV1dXVAAmksadIqsdub1xLalJCE5XjziNf9qqTpWM4se+SiRPazjhNxrICvbUAkSNWIBGxnnVU4X2abG3GCsLYWC/hBAnTQTqf0rwsZjyjXpr+laR2V4YlqwhEFnUMzDz1A9BNK9Rt2dLU6fFDElXJ5gMDY4fhmyrCKMzt9pyOZ/IVK4PErdtLcQyjCQR0/Wq59KV/Jw9xJl3RfXxZj+BrNOznaq9h5thptNuhOx6g8jVbZSTkc9TUZqL7Fs7S4vPfZoAI8J03g+cz0obD31ZgrAkREhYA966R7qYxh726SBmE7TuJ/ZNT1jEWrKsUnUePNGnSkJTdcnqIYoqK2oj24IR47FzxnXJcUEERrJGkRvNO2eFWr6FUWHX2lt6qCd8uaJWeU6UJ/wBr5jkU+Hn5/wBqm+zV9FvsF0JVZHx/SixZZ2ost4VD4kQaqtnMAlwvGUAqAAOc+ImrV2UwhFg3z7dzSOgB8vP8qk8Vw9G1Ilj+9qe4VY8D2gQIOYfn86eg1uoDLkuFojuKyfCpjIRPkp5+Z02oPC3cjCVIM8zvUsbeW+7nVGWZA5gazHOm0W2XDhO8Y6+EbdJqcs0hlSjVWTtjiMXICwuUH0mptSGCkVT8ZZuuhyKRO48vfVg7MBu7GblpTGGb3UcvU4YqG9MkLYDu6wPCN/WmcWrImkQN5ojB3FF1lnxEAmnOKJpvWkkqYgpNTSG8MiuoDAEdCKhe1PHH4aLTWwGRng2z0AklTOmnKprAXgTpEbQKpv0wcTsCwtow2IJBQAglFnVj0BjL561V/ARc5NrVr2NG4Xj1v2rd62ZS4oZfQifjRdY99E+IxmJAQXxbwuGhcqquZyZaNZga7+4VsCmqTtCefF05bbFVH8X4itlQTmLNIREBZnaJgAfidBzIo+qj9I/G/qWHN5QpvH+HanXxNqdOY0kgdKjdIzhFykoomOE8bW8cuV7dwAFrdxSrqD66MJ0zKSJqWBrOOB8TscYNlmVkeyrG4AYZLmZMoHMiQxBjlyNXHj3GbeFtNduuERdyfcAABqT5ConxYUsbUtvklqEvY+2txbbOod5yKWGZo3gbmKrvZ7tlaxNi9iCe7s2nKhnMSoAOYjlM6Dfah24tgr1/A32QHEXQfq+vjVGUkswnQZQd51Mdaq0X0pJtNMj+3eFUcV4Vc1zNcZTqYhQCIWYB8R1AnbpSuyFhTxriTkeJRbCnoGUT8YFL7df+I8J/965/pSvex3/jHFP/AOP+ig/7fz2GY/8AC/p/6Rfia9qA7c8QfD4K/ftEB7aZlkSJBG46cq94Dx4X8Paule7LqGKsRIkeROh5c4rS0J7Ht3E69Z32Wwq2+OcQCzHdW21YnVoY6sSYknTYVf7GJVhII9xH5VROBtHHOIH/APBZ/Bap90aYu0voXi5WdduMOo4jw14OY3WU6mICiNJjnvFSXEu3VhcUmGQ95ea4qMB7KTvLDQkbQOe9AduHH17hvlef/SKKbTiMYYSUla73+RFdtbQbiOADCRNzT0CkVONvUP2tE8RwB87n4Cph96Fd2DqV8MPp+rPK6urqITD8tc1kEQdacApUVZsiv8f7MJiCrqe7dNiAIPk3lWe4nj+LwLG3bKFVM5XExPJWB2q1/SDw5b6ylzxr7SZjBHkORrL0wwGYI2ZfukAx56bCsZJWTLlyUkwztD2zfG2u6vKqwwZSk7idwdxrVTuCKJv3VJ1Pu2pGHwpc6bASegHU1ceEY25dyd4DxgqoTuxd10HMc9JB/Cj8binYmVUA8hr8/wC1B8FwItrcYHMQPh006HSnApKzrJJ19396XlCN2keq9MTeJNysXavqNpU+Ue7cU9avlWZwxDwDPmCACPidKDt4fUT19/wpWMBU5eZ3/GKGvNHSfuyXw3avEJOY95I5j9K9wHa3ELfS4VBUHxid15xrvFQeJcoVUHlJ99cZHL39aF3FmMsccjauvoazwniVq8SbLhgx/wANzDA9IP5UanD3zZlUqfIfuaxxGMyBDDYzWn9iMLexNlX7/wAOxgmQehnajhLc6oyzQ6S3buPmT3E8NdyCLkTvoBp5kn8KkXxlvB4bO5gIug5nT8TVX492uwmCORG+sYgaQGkKfM7D0FUbiXEbuMuA3m22C7Dnp51tPMsXbuLafSy1fFrb+ZaOz/anvLzXGOUsZjoOXyqZ7QdpSVORo6msuu+FtsoHLn76dxOYpoxljAk6AUtjyvlM7E9Di3KdW14LDwz6Qr1kuuVbytpDNEfDeoXi19L9zOLKWp3VWJBP/FsfSmMHwQW4ksxOwA5czJNH2FEwJjWR6R11j3Cik5Li+CsOlx7t84JSY72d4ei4iyxdraZ1z5WK6TzgjSflNfQ6GsGsoGEAQedX/wCjriL62XMqBKDp1E9PKnoY2onJ9c0SkutDiu6/UvhrOfpNuLfu4XCKCcQ1zPbbMwFqI8bBd+ceh2rRYrOfpCt3cHirWPstall7h7d1suaTK5Cee/wn0CfY89pa6n5fUqGF4XiDcvHD5rPFMLPeeLN9ZtMfbBbQvzjY+HY7WX6QMDfvXcBeTDPirVtWe5ajKC5CwW6HnEfZPWivo2tvicTieIXntG4wGHFu02YW1UhiGOxPs661ceLfWVk2EtXdPZdmQhuRzAEEeUDbehUeDbJnayK64/X9jHOFYzFvhsbYt8Pa8t69ezEMP4Nx+UZfEUOvLYU9h7XEVfAuOF3M2DQrOYA3QVCiTl8Mb89zWg9nux7rg8RYxTgnFPce53UgL3ntBSdx6j41Z+E4FcPat2UnJaRUWTJhQAJPPQVSx+5eTVJNqKX+favczPvcfjMdgXu8PuYe3YuszMXDCGAGvhERHzqW7HuBxriikiSLMCdT4NYrQqheHdm7NnE3sUqzeve0x5KAoyr0HhBPU0ezkw66cXGq4pfexrtoJwlxe4fE5xl7pNC0nm32R1P41jFzAWsP3X1vhPdB7gQ3WvuoEnfLB2WTvyr6FqG7SdmrGOVExCllRswAYrrBGpWDsaqcL7BafOsfElwZR2K43iMMuIt4PAnFWRiHIZLsBRoAPZM6AGasHZrDYu7isfib2GfCm7hwqAnNDqsCCBqdJiKut9cPw7CsUQWrNsSQi9SOgkkk7/Gqg3blxYwV1lA+ts6eFS2Q5otmAZcDYganlUSruzTqPI24R78WUG3axOFTBo2AZbiX8+YtrfuQfCdDBjnPLalcf4rdxGIunFO2Cewgaxa3OcidGEanTWNoHI1pPEuEYzFYnDtcFm1aw795KsztcaI0BVcq+vWpTjPBcPfIa9Zt3GXYsoJHOPSanSbTGY6iKalXPy/2Zq+Oa5d4VdumGdXJJ56AT79D76t770ri/B7V27auOsmyCLa/ZExrHlAjpSWOtFGLVieqyrJVeP3s8rq6uohQlRXXNj6UoULxDF92pI1MaCrGYRbdIrd28MxObxEkdSRtp0HrUHx3shZuKbomyAJYLsRvJGxJ0p+5xlA5LZiQSAogc+pOxqM7Rcd79MglVnxLIg7dKUc+Ttfht6SaKPxDh65iFYsBsSAJ91BLYuKpUezmDMBueWvlU1irc+Q9OtDOY20PKq6jQOT07HOLUVTJLByAty3O0lRzB/PlTr4m1zDQ8lQpGh5jyP5UFwzHOLi2rYzXG0AiQSdYIkZfUfCrTw7AXFud5lVCrBNDIYmZGo5afhRJ1yJ+nwz4MrUe3kgyxX/Ctmercv15UzZwbAlgDdunZVBJJ9BV8x1jCyqXSO9Ok5YHpCnQbUVgEtso8doBNQ4DZV/4mEA+RFFdnfnljFW7sxt78vLZhczeIEaAdOsz8qlQ2nlVr7WXSl23cEO72WDZbIId4IRyrar4W3G2hqrYG1bS0Dea4jsYSUJE+m7A6a8jyNZZY7uUJ6XU/h5NZPPk8vOEWT7TRA6DrUjwSzcKXE727ZtXCCxtsBmgws8wsE76HSlWuAiMzs7MysfZ9kaAMVbUk+MBTBJAineCYC3kLWdHbMAznUQjBoE+EjckTExIigjUVaB1Wd5nXgiL3C8PatC4Huhs0eJZk5SYBGm4XUE6Enyo7CpdRA5tsFYZgY5aa+W4360ZfGFtd24cWXDKyQGaE8WUqGb2diSwnaKG49exOJQpbGa34QP4g35SSRLHT2p9oDpUcd5Wm1U9Laiv7ARvsxJ+JYjai8PeDssDwzH4fjBqLZDh1AuWO8UwA2qgkamGG4M+XKl8IxZzxGU8hy/uanT28j+m17y5FGXFlo4t4lhR4dASNyd+m3p1pu2MrRMmDPoYiI8qSEuT0+PPmPP9aXhrbkxoSTyHiOvStac5J0ddYlGTlYSLssoGpG/5fnV57BmcWdNrZO+xkCq/wfs1da4AAouHUgnVR5/hWkdmOBfVgWdg1xt42AHIfjPnTkZPa7OL6xrcKxPGnbaLCKHx3D7V4AXbaXArBlDKDDDYidiOtPzXs0J47sC4HhtqyGFq2lsMxdsihczndjG5OmtFEV01zNFQjZ4ar/8A206Yprd1USy2RbD5vFcutJZcvkAD8al7+JGU+lYTwDF273EMLeuO74x8Ue8zAhVtAMEVI8JG1DKVG+HFvTfsb+Grpqq4ztC44jYwioQtxWZnOxAXRV98SanOOYlrdi5cRc7IpYLMSQJ3O1XaM3jkqvyFvcqucV7YWbQv5RcvXMOyLctWkJYF9t9xBmRVNu8as4jh/D7mOPeX3vh7Sq2Um4LrKDA+wqsNPTWaNxfbYhse1iwScOqyxAVi5zDvHDwSiwABqTQ7zaOnlfb+WXjjbzhbp62n3/yn51kmD/7twH/9j/nFaJYx5u8LV3OZ3w2Zj1Y25J086zrB/wDduBf+/wD84qpG+mi1afv+jNhuGgMS1F3GqNxT1uzHsiOxbUBRGKah6AXl3Orq6uqAkwoobHYZCMzCSoMawNKKApnEOFUlvZAM+lRjUP6kZPxXFi/cByBBEQpmRJJk8z50DiMNoZO2gMeQMHqOfxqQxOHUFio3Ph02XlPU6j960m9ai2esCZPpB8t/Kk2j02OkkVrHECZ02/f51FYrGgDTU/IVP8QwsrmYenP49KqmLw+s1cIpvk5ut1yg3GD5C+z3Fnw99bygMymYPMQQw8pBNbZwFrF+1be2wZM2caiVJ3DDkRWIYTAADM/PYeVSmBxjWGm2WQ9V5+vX30U5q+C9FgyqNzdJ/c1puFWlxRvMWaQBkCEwRz286mDfCpIQIoG7iAAOomfd+FZ1wfjl+5mIuFSo11ManeDoOdN4zjDXNLj3Co3KldfXMQKwepSdJHTeknPmUuEd2143IcYaWnS7eMZjqdFg+BPdUFhXN1QVOcQuZCR4WABAEgsSXUHfkQZ52jh4ssGUDxFTuoVgD1jQ8qAw3CkCZTlzs5iNDowJb2gfCoY86CGp3fC+4tq9E0tyfHzE4i4bqDIyeMwbkwTkJOkwUOZuk7ctK64621a4VL37LgeyACSQoywsOSsEjlFAnEWGzZTaNwB3zIgXKFU7ZTmYkdY3GlKuMzIDbgZras+bOSQDEgNMtK6gbemtaqLRzYzT7vkctublu77N8og8K2yQMqrEzBMKpn5Tya4bikVFRbsHL4kg28rTADMYgAgHff30Di+N90TbTL4Mykqvtzp7SnfUiddt6A4VxNwzjKCWHjJ1J8QJza68gZmjcHXJcMqlNRT57Fhuh2GVzmAMMJUr4dguXca69dOlIa0pPtFT6fprSu/Kr4QPcIA9w99D3bUhWLTmpJtvye0x4IYoKFJstPZHiKW7q28QBcsuYM65TyInlMCrrjUs2y31dFSdMygZmPQHl61k2GMEkGMv41asVjTcthELAEAGN4PIeoifWm9Nmai0xHW6TfkU4ur7rwF4fH2rVxjaYXL27S5bXoNQPhRHaF3ITEF7iM+hUXGj1iYBoPsh2fyuSy7Hn0iaX2hv5rxSYEj3KNAPKSJ99aOT6dvyYRxwedRXLXd/L2D8H2uxKKFNzMNpIkgctZmneCdprlvEf+bfZ9MmYRJ5+LQRrtUDirahYG529ahMRejxAw06RuCCNdNtYIrHrSi1bNpen4JwltilfyPo200gEiDGo6U3jFYowQgPHhLAkA8iQCJFD8Cuu+Hstc0dralv8xAn50fT54OS2tooidluIgsRxH2iSf4ciTvEsYHkNKrXEMHjjesYe4bgujEFreJyAqFyQNF85MHr5VsFMMTmA0gj5/7UDghiOqku6X2Rn/BsAyYy1dxHEbV9kZ7SpADZyslRB35xFW7HY+3dsXwjo+VHDZGDQcp0MHQ+VNns1hBcD9ymfvDdB1nvNAW38h5V7juzOHvasmUtOY2mZMwOpDFCMwPnUqkDLKpNN+PkZ92f7IYnF4Ow4xapbBLW0NucjBm1BBGsyakrn0fYxjdJx6k3gBd/g+2BoAfF+FaDgcGllFt21CIohVGwFODbXWosaDlqsjbr8kZ+vY7HrbFscRAQLlC9z9mIjeYjSgOO8NODXhdrW6bd/wCwuragmFnp51oVtydDsZgzrI3H503fAYnQZl0Vo2kA6Vp01QcM0r5OuvpUdiHp9rsjXfY+v7/Go6+8GNAOQ5zVmMmD3W1pNeMedBZXzOVMwfZ6iARHQxQmAdTF7enLNwMJH+3lTd7eoQliaDx7LlM7EEUJxzj1rC5e9zDNMQpO2+1RuK7YYQpoxefs5TPvzadaGbdcDkGk7KhiHKOQQQV2851685/ConjHEMqld5Mn9zr6+VWDiHF7F1goJtnzEzpIERqYqv4zhT3YYagMAPDGm5mTppr/ALUpGXPxHVzandivG+Sq43EsxnUdIkAUzat3XMBjAEmT+tXXD23CEgo0aRInnybcafjTHcKCwKFCYkhdCJ18I20nb4Vtu44Rxd7lL4yCcEAA7gfMU0jQdT7hUhj7IViAQQNiNo5VG3VynNS8e9HqJtbIyjykWHgtpslxwYSIn/1RI08pmibdnu3D+ErpHMGBGmhHWoThfFWsgskMD7Stswn8dN6mLPHrbgf/AGw13hvyil545J2hvDqYvhkil/OGYxCg+zsAeU9YnQVVuO48peyaHwHnqpcEwfMSJFS3FMYbFsOqEMxi2HiAebBJMkfebbkKqIwty4Gf2iJLGZYzMmNzzrbTYknuZzvVNVJx6Uf7jaWYAYAk5hAg6wZJHy+NaVxQ2DaNtiyeA7DVJhmUEkBoMGBO/rQ/Y/s2SlqDbNzvFOUwYQENMzrMRV07Vdl0uWCb182VUEnIBJ8pbXygVeXOnJL2ORHE8fMkYzxvCJhx/DcNnJkgQVAjw7mCOdMcDAth7zsBlEIpOrsSNAOkTJozjmDS0qJJOQEx1ZzPiO20bVASXbX0pyNSiKqUo5FKPfwXWy63ULWzIO45ivVtjTw6++onD2yAIORdp5mi7uLS0pJYu3Icp6mue8XNRZ7vFrF092Vcru/9BTeGV3YxIHIGrDgFzlBLCV0yzoTodtI0HyqiYHHN3gbYzqOo31rTuy120wCoxzbZcskdNeSjrWigsfcUWt6ycvC7Fo4VbSzYJZigO7N7XT4nlVN4rYd7j3BbcL9nwnQDTX8ffV7w+HDOWc+FQABykTqB1pnHAHS0pOusMQPPY0GbVRmkl2Qnp9S8WVyStv7GaG+22p6f2qS7K9l7mNugFXFgN42y/LUjpEgVe+FX8JaYM2HAaYmc0HqJ2NXnBXldAyeydtIotPCE3e6/kX6h6zljDbDHtvyKDLbUAkAAQPdTqMCJGorivUUwl+TCxA9o+7lXRPJBNM4j7P8AmH4GvUvA7THWNK8xJ0Hkw/GKhBDoQ2aJ5fv3/jXvfxup9wkfLlTxNIJq0i0hvv52VveI/Gmnut93/wCVOs1DK86xA5df7USRoojY0UAkAggnykzv6aUHir51yhtdiB0nr5/HWi7ygmTrG3750D35OYGNDy6frUbNOwLiXMGZkjWNJMwu2xM/uKh7gykBtpkEg77wOQmpTEjQwdZmT1H5UGuYmWI9w/WgMZMHNoGWYkKeTGBO0+lO4cgliCDJ/AAV5i1GWWExsNdzQi4RfaYhdh4TpPrUADUWHPQgH37H8qTe3pVmyFOm0fv8qTe3qECsdgUvKUuKHU8j+9D6VVsZ2ARn/h3SiTJWJM+TTt61dQtKC1GhnjyUv/6CsW1mXcjUyYnrosU4uHQ3FQAZANABpOwEVdAKDu4JCc0QR0pTNp3KakmNYMiimqMx4rwfuncS0SSGkxB/Pl+4oF+GlkkMDtpl0X0/f6VqWJwi3BBAPKelQDcBKZliVOo/SjdoyeG5FZ4d2QW9ADwGBg81IB90VWuI8GuWmZXWcpIkeRrTMARhkZ25AmOQkj9IqicYbFX73cW7TM1xjHLw75iekEGdqy27jsYM3Si14RUbuI0YARp86nfo54Q+IvFs7IidFmSZ02jlOtXbgnYADDzd8TsFJGkCANtOk0jjaHDKLVj+EkZrjLoY5wev60Gae2NLz5Kx4pZsikpcrwe8U7LWbl6brsTsJB25eQFN8V7PLhrZe02dedvQ5iRlAJ1JBJ2oHA8Vvq9tgh7uNxMsdYLEb6wKlMfxN2VmC92ViTAIzaaCfURpSSlNcDj07vksfZVES0vsd4BqgI8JIEjcxqKM469i8gS66iHBgmJPSPSqD9bfDN4e7YMCc0kEsYBOnOBoKGxXHme2y3ACDIVoknpt08qNxdAS0G523wR3HeFo164CwgsfjyorD/Ry6WHuSGceMaHVQJgGYnflR/ZfDYJyDeu6jk0z8CsD5+ta3wy1a7oKniWIHPSm8EZ1ViWrWLG00uUfN1+6PaYTsVHlP9q7EWS/hSMkBtfw861/jXYPBliwOQ6+ESfgs7+VU/HdlBDjDh3uLEIyhGg84Lag+QokqdDHXhOLt8FGFjxEKsmdD/ar39H+GNs3L7kyilVHVj/t86p1i2/eZDKMDB5Ryg/dI/WtE4TbFvD21nxZyW6mCSB5mABNZattRr3B0qhNOrLbicRbtqoe4q6TqdWbyEzUPjMcMpLN/lReY5TGwqGt4Nrt1rhJZW3U7rGkeWmvwqTtcOgZE+Jjwjy03rlvbHixyOCOPlsbs5mfnESTprO0VqnZy5NhBEQI+HOq32Y7PKNXzNsfETr8eVXRIG1dP0/BOLeR9mcX1XVRyNQj48irmxjeOdBL4ZDaBhykwfXqaMmvJrqUcegazfcj2f8AiOnyp26mZYJ9/n1pRNeE1dFpAR75ejj50k8QI9pCP35ijCaQzUVBqIIeJJzkHzFNPxNOp+FFORQ11hVNmq4A7/EbZ5t7p/KhLmPQaAN/KaMusKEvPQmcpAVzFMdrbe+BTR7w/dX5n9KIJryqMWDPgw3tMxPr+QpWHsZFIOvPboOlP1wqEE2WJAnf3fkTTd7engKZvb1CEyKUKQKWKsYFGmmNOU09RmkBl06VFcfx31ewXJPQCNSSDoOQ9aksRiMgzQxjkok/CqD2v402IU2u7CgGRJObNHloN9taylRrKVI5e0dt8Ldu3kTKrhFs5tWZogu3K2NyQORqAwPFjaZcOrnEIjBUdGKBkJGh5lM3nNC/VRZ7pu5W6ylmcOhIM6AGDqACT0mPOjeyPCkRBdZWLDREJ3YTLN0UdKG1XBMPVc1RpfCOJ3biyUAHL0/vUdxzurnguArO+8fEaVBjjRYjKpYjTTNlEchqs/Cm7Paps2S4nh0gsd/Qtt7yazlCMo0ztwxOMt0QkG3at5Q6ooMAgksT0UERJ99QuNxbu/d20ZlGoSef33O7H5dJ3o7EYEd4LviI+6QRl0MwDsZ10p3Adnbly47yURj6GBsZFL49OosaTS+KTBsHeU5rTjLdUbhid4APiJA1IEEc96Z+rDuxdBYgErcUMdADBZQdoMSutWnB9lbVrQEvcYqWYmfCGB18tB60RisFbRHRVBFx2gDmzf3E030vLMPxK7Izfi96/avm0LucIQVOUAkGGGwnnWpcC7Rk4MXGywB4iJ02kx5VTO2mJtSltQrXF0ZgJjSI8z+lQi3/AAtbBYK4iBsRymdzoNY8qwupFz06y4033Li3aXC27jKSHbfPqZJ9F8+tReO7YqLytasMxRAoLtlnnOgMgmRE8j1qpq2RSmYEroDImIE+p9ZBp2wUVN8u8yTv5DpuY9KKlFcCmHH1JVJ17kdxfFNcuPevQWdpYjrsAABoIAEg8vOrB2W44jXLdvEMURYCvA0JMeLyjn6TVV4pjkmApMRMxT3ZbEo2KtC8M1o3FVgR9hiAfkaJx3r4kBcMWRxxy+xvlzgBABtwVbmDy/SpjhXCltiSBNH4ayqKqqIVQAB0AED5Um9fCsqmZeQIBI0E6kCB760x6LFCW5I5uTVZJra2EoaWDTQNKmmqFGhZeklx1oHieKRFl3VNfCWMagFtPOAfhUTxHFGbb+NUN1VeF0ObwjfQqcw1EyZiqYUYNlh7wdR8a8a6Oo+NR2KujOVAYhgCxAmNT05mkfWQwhlbMwj2enT361ZEiSZx1ptrgiZ0qFw/EC7PKOCD3bacoBz6ep+VP4jFArly3I02U/Kquw+wU18HYjXbWhrl4dRvHvqLxGMKNaJtuZcqSF+8DDEHqQB76iuJ4u8QbVi03eF5ZmXwosjXTdtNIoG6JTkyduXxrqNN9dqFa4CYkTQuJYw4CPqoiF560hAQRFt/YI9nnoYqC7YUGB0BrzPrGm0760JaDBwe7uRkj2efSlsTmJ7t/YP2edQEIFwdRrr7qQl6SYjKOc8/0piyhHd+B9Jk5ecRSbWYD/Df2iSMu4Mx61CBqODsQfSmr29eW5zEhHAIH2dz1391eM8k7iNCCOdQhNClA0kV6KsYFivGWvaUKgSdDJFDYjBhiGIUQdSQPZ5ieXrR0V6bYIg6ihas0UjIeI3znvMgLIj6kaeFiw+Wkeg61M4a4qFbVxhnBIIG8GYJH2eX7NRvbZ0wuPRmSUZ+8YCDmBERB8MgydaY4jwtms4PFCc15iGBaSRJKGeRgfOsNrTLw6nY2y0WMFa5XO7AnTQf6hrT+F7M4eAQM8c2M+/zNV/iOLxHDnQXhbuLcTMRB8JDbAzrAy8gKGxfbW6RlRLanwn7Xs8x+Gx60dpHVjmclaZYu0WWzbUAgCQqydSTyHup3hF6w6fxMynYr4gvy0IqncVa9ftrff8Awo0AgAagExJO8a6ml4HtBctgWw0kbSoMj1NBvW42pyh3Lri8fagqitk+0YIWOmpHlVZxPbu2vjS27OpIRTCqvKSdz7qWmFu3iHvXJEQANB1OgqI4twQKxyGZO3Qn1oJZZeDTHgjLhshMXj3uOztGZzmMTHoOUU2t6MnKPUSJ6+c1LcM7M38UP4QVgGysCQCvr1HpNaZ2Q7CWsMe8uxdu6gfdUabA89N6DHjlNmmo1WLAqu/kZFxzg920UDoUFxZSSPENiY11158iKFs8OYqROx1/Dc79elfQHaXgFrGKq3QfAZVliRIgxIjUVHHsnhRlAtkR0YidtTHPSmnia4OUs8JvdJcv2MMPBHYER8OcCau/YD6NHdreIvnJbVgwtkeJ8pkTrAWR61o/DuD2LJzW7YDddSR6Tt7qmrLUUMfuZZclf0qiF7TcSxNq7YTCi25cXA1pjB2BDg9Fhh7xVeuWuIGzbw9yw73LKwmKt4gocwiGK5SGIgSGkGD1q6WOD2VuNdCDO+jMSSY6SToPIUVhsMlsQggb+/30exvyLqcIqtt/f9ylrjuKEWFu4fxJcUtdtvAdfZYNbK81LHQ7x0qV7ajFOLVrC3O57zNnuD2pUAqin7JYZvFyjzqxXbYbcAwZHrTOLshx0IIYHoVMir2OqsrfFtPaio2cVxMWu67gOykBL7uMxAI0dckFokFgRO9FvaxWI74XLRtBkUoucMFu22lSugidNP8A0irRmpDPQ7H7lua8RX+SoLh7uHvYlg3+KGZTM+LKxUwSYiANogVHYnjT33VymgAyBdGkzcBDGY/gwSPKrc2AAuNcWAzRJMttO0nTfavLiPIOdZBn2PKPvVW0yny7RVLnFbzXWtAZheNvxdAyhgPOUW5M+Wo0qRXGMioBkt2+8KO9sgwygyvilUJYBddial3e595f5f8Aqpl7lz7y/wAv/VUrkzbdURd3G96LTKcwKOVJ0YFGSZytlOb005HU0Dirty7h7t5raqTbZlKsdCoYAmdCfSDUlesksW8MnU+E7/zV6cVc+8v8p/qqqJvUVSPXx5W7bQ5YYL5sWM6RmBAgbww3mKCGJL2b6uwdltFsylSs5WgrlAKnTY6jTU0Z9ZufeX+Q/wBVd9ZudV/kP9VEYDd7iRRwnh/8oZTOZ85glddl3Oh2O1JfjDZGbIPAyo/RbhaG3I8IEHUicw1FO/Wbn3l/lP8AVXfWbn3l/kP9VQgRg8XmVM5VXfNADAzlmYykg6CdCY60BZ4iRbDtcHeEgOrRltEsAZAAaFmNTrIPOn/rNz7y/wAh/qrvrNz7y/yn+qoQjTxO+zMVjJ4RIAIEO0sJ1K3FGm9SF327n+b/AJVpf1q595f5D/VTQBkkmSTJ0jkB1PSo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data:image/jpeg;base64,/9j/4AAQSkZJRgABAQAAAQABAAD/2wCEAAkGBxQTEhUUExQVFBQXFxYYFhcXFBQXFBUXFxcXGBQUFBcYHCggGB0lGxUXITEhJSkrLi4uFx8zODMsNygtLisBCgoKDg0OGxAQGywkICQsLCwsLSwsLCwsLCwsLCwsLCwsLCwsLCwsLCwsLDQsLCwsLCwsLCw0LCwsLjQsLywtLP/AABEIAMIBAwMBIgACEQEDEQH/xAAbAAABBQEBAAAAAAAAAAAAAAAEAAIDBQYBB//EAEcQAAIBAgMEBwMJBgQFBQEAAAECAwARBCExBRJBUQYTImFxgZEyobEHFCNCUnKSwfBigqKy0eEkM1PCFTRDc7Njg5PD8Rb/xAAaAQACAwEBAAAAAAAAAAAAAAACAwABBAUG/8QALREAAgIBBAAEBAcBAQAAAAAAAAECEQMEEiExEyJBUQVhgfAUMnGhscHRkTP/2gAMAwEAAhEDEQA/AMBL0Zxa6wS68Fv8KBxezZo/8yORBzZGA9TXuJPK9dDm2pt3m/urjR+Ky9UaPDR4Gq16R8m/RsrbFyjUEQKeN9ZT3WyHrWlxewMPiD9LEh5soCtYd61eJbgLAABQNABkAPSg1HxLfj2x7ZFCh6L/AFNBSNdie+jnNkPM0BGNK482GghzYCo8SbgDup8pzqLFfV8KODICRmxpuNiv5ipHWpJBkKYpUUV8cJtn6Um2ZEXLtGrMbXLC/cNaKbW1cvToza6IOjjA0AHgAKIWoRRES0abZCVaIjWuYWDeNsh3k2HIe8gedTotMSdWWhblxmAfHOhMTsdH9nsN/Cf6UXiMWsXVBlZutlWIbv1SwJDHnoMvHlRG7TkpQSl7hGUkw5Rt0ixFTQ1pMRhY2AL5G4VbalmNlHrWeQ+VbISbVsBoKiNGw0HDRkVRkQXHRcVCxUXFS2EFR6U6uJpXJZAoLMbKoJJ5AC5PoKFKyx1KuRuGAKm4IBB5gi4NdqNUQVKlSqEFStSpVCD00pUk0pUaYBhCa6KaRSrzl0EFBLKOZzP5CpVFdk17rD4CkaU5koZiny9KigGddnNKPQmpdlrgbe5rmJz91cjp7imxZTIpBlUbHIU9zUdFdkIpfa9Kcq0jqTThT0USIKMw8LN7Kk5gZDIX0ueFBqKlnwiS9XvtIvV7+SNYSBx2lYixW9gLi+WVq04Yxcqk6Raq+SbH3SCVj9VBICMwQjo9wRkRZatJR23zAALG50Ci5JJ5AZ1Vw4JFw7wR7251U9t4gsS6MTmABbQCw4czRmDcSxRkgMJIY94N7JDRjfDX4a1tcY7Ek7SkE6rj3OYuVdyCRSGQYiAhlIKkOWiJBH/coxsqpMTicKIRh4JIyS8XVxoxkJbrkcm4vfQ5k8KvcQO0fE/GizwqCS+fZclRXbcbdhV/9OfDyHwEgU/z1XzR7rsvJiPQ2q023FvYTEAa9TIR4qN8e9ar8W13LfaCt+JQ3503FzjX6gy/L9X/AEPhoyKhcMtza4GpJOgAFyT5A0dHCbkcRe/IW1N+VRpgBUUZte2XOiIqrxswGdMReQMiFAFN4mBvYm3eSSMwTarGIVU4pdBcBS1Hiod9HQ6MjL+JSPzqQVAmKPXmM6dUsi+UjK/xjoYLm/Yj4BujdvmmH3RYdTHl37o3vferGqzo4LQBfsSTx+STOF/htVnV5V52W+2KlQO0drQwFBNIELmy5E928bDsrcjM5UfQOLStkOUqVKqIPTSlSTSlRoAxLKDTNypCtcFeXsMJBuAe63mKRqOF+FStSZdkIHGddbJTXSM6UgyHjTIkIxXX0rlJzlTukUwc1xzYd5pxqFjfOjgiMQFSLTQKei3p6KJo4yQSAbC1zbIX0uafLN1cUsgG8Y0LAEXF7gAkcQL3PhU8UlgIh7TRs4H2rSqG8SFQHzNdwyte63y1OgA4knQDxrdGGyUW1fqWuOzP7H6V7pdZWkxGd4mCfSMWFjEQTpc5a2ztrRsG1IsLH80xgYMibh7JKyRt2hYqwItcqfDyq0wmKR2Lx2IjDp1qqFV3coWWMgDeChLltLuLUXGdLgG2l1U28LjKuhkzQi6a+Y+c4X+Wvr6/8MbPs6LEf8jhZl/9VpNyIeG+Wv5MD3VaYPYOMQf8+yn7IMsij8RA91aV5DxN/E0/DRXNLerlLiKLlqZNV6fPl/uQKrLCsbuZXZSjORYsWVt424DOwqlYW3AdRHCD4iJL1ocXDvG4vZNN0FmvxKgZnyrN4zbkIfdRZcROTlH1ciEt+3vgN6D0rRCMnHn1M8VKbqKJMRFNJL1QeOPDdXHvtujrSJAwdQbbwJKOPDO9VmK2zGR83xqyqYwBIsf/AF3XsqxNwd3dG9bQlr8BWjwWzpFjLTEGRz1krZBFIFlReAVFy5ZmilLLbPgLHI5cN08vCjc9voMjkinVde3HPvZisNsCSR97CLPhYvtzS7hP3FQBj7/EVr9hbIkhYtJipsQSu6A7NuC5BJAZzc5Wv3mjEN9c6KhpE8zfCCyZ5TVP7+vYzGbThhKrLKkZYErvmwIWwOZy4jKqLEdIoGxMTxtvRxh0mlAIjQTFerFzr20GelXW1NjwYjd66MPu33TvOpF7XF1Ivewp0eyoViaFYkWJgd5QLBu9jqTlre+VSEoL9QE4Jc3f0obsaRGEpRg6GeQgqQQbhCbEZak1h9ldLJlxJLCafrN4GDdt1bg9hYszYACxyHG441rvn2DwUQTrI40W9lD77m5uTa5Ykk6mm7InlxD/ADh1McQBEEbe229k08nLs5AcifEtTS3NrgKDUU242n7/AH/BU7V6N4ufek69EeVAksJBMare6opAO9u31sO1cgi9a+JN1QtybAC51Nha578qcKVZ55XJUDKbkkn6CpUqVLBHppSrqaUqYgDGkUilLfrorygYzcp6n0pwGdWGEwl6ZjxSyOkU2AKpNN6tjw51o1wGWldiwNbofD5WD4iMw0DDhUUjVqcTgsqp2wVzQ5dJKLpFqSZSE3pVfHZlxpQjbNN8hRfh5Iq0AxR5jK4oqVCOFXmF2cALetdxOCyp/wCEbVg7lZncXgEmRVdmRkJaORPaQm28NRcGw0IOVDf8GViOvxGIxIGiMzLH+92mJ8reNWU8BBrsUVHDVZca2WOjlmlSZImgAAVVFlVRZVHJRwohDahUNSi5qtzfLBJ1zNWkK7q9+goHBR0fCd5u4ZD+tbNNC3YE2dnnSJN5/AAanwofD9IMO5t1m4f2xb+LT31kunu1TvlVOSdkeP1j+XlWIjxjjjeukbcGg8THubPXdr9GIsTIkru9gjIVV7I6tfiMxmbm2thU2F2UsMSRR33EFhc3JuSSSeZJNeZ7K6Wy4Y3U3W/ajJ7Dc/unvHvr1+CXfjR7Fd9Vax1G8AbHvzoZK0I1GLLhqMna9Cr3LURDSmFdirFNUxcXZPXa5SoAiF8LGTcxxk8zGhPqRU1KlVuTfZVCpUqVUWKlSpVCD00pUk0pUxAGHJroeohc6CpFQ5V5hoIMwqkm9aTZ0eVVuzIKumdY13mNh8TyA4nurs6DTuPIqbvggxG1o0mWGzM7EZBTYX3bEkCwFix/cNSY3GiPfFrssTy+ScPWh1xzNJhWBsksb3XhvlUdM+NgGHnVXhZmmeJm9psJi43++ksSN7wa7W1EUPf77/wvt7ejVvtKp9QD+dcgww5UN0exStg8O5OXVRqfvAKhH4sq5iMMZpJFm31hj3bLfdSW63LOwN2ANxu5DLO9xZbxJytgtU2gnC4qJ2ZI3V2T2t3ML3Fhlfu1qLFxi4rmz9qYYt1ELoCqkhFXdXdFr7uVjqNKWKvvClZ4quiNUyaMhFLHRQSfIXqDZmOGIhWQC1ywI5MpIPwv50zpBJbCTEfYt6kD86z3yZYreixEZOaS7w8HH9UPrTox8o2OK8Tn7NFhtJNarUJq92klU6R3Nq42oj5yQ6HoL0dh8PT8HhatoMNTcOnb7JKdEEOFuKnbDlUbqx2gp3QdN62XvrmO2jHCO0c/sjXz5VhekXTO91BsPsg/E8a6ePHsLx4Z5XwjIbamYvZtc7358b1W13G48MxJozZ2wsXiP8rDyEH6xG4vjvPYHyp6PQqUccfM6BcHgzPNFCusjqvkT2j5C58q9+lsBYaDIeHCsl0H6F/NGM05DzkEKFzWMHWxOrHS/LKtPipqCb4OJrc6zZPL0gSVqkhoctc0TFWGb5FRJaVKlQlnN7O3Gu1WYhh87iB16uUjyKAj+L3VZ1bopMVKlSqixUqVKoQemlKkmlKmIAxrNXItaYxqbBjOvL443JDGy+2ae6ptqbJE7Rt10sPV73+WyqGDWBDEg20tcW1NP2euVUe38binkeGPDy7qbrq4sI3CEMwZrZlrFQo4nPu9XpYNRFRTcuHRV4vo68QdXxkhZAhw4G8FgDzBFZzf1tbIHurUYfZDw4UKh6zELHIA5O7vPMweRs9O1n5VXNjcNjJL9YOrlwzo4J3WUiRGTXRhvNbwoJuj8SC0u1Jeq+wJkXLlcH4CtY6TlJJTdP2r/Cv6/EKmJMAWFIWTroXO+qMLNvQumRGVyMrVcbSwOPvY4iBorK7NKpRC5uOrABzUWBte2Y1qP/i+ASB8JhxYSIyx2ViJZH7FgxzY3IzNC7R6RYOSRBiu3GI7MhueqmBIk304nK3GoM88nxH9ufv6l7sjYDrMMViJUllCFE6uNY4kU8rZueRJ0JonGT3YC/Ghei208NIGiwiy9UgLbxDdUCSOwhY35m2gzqfaKgEVm1DdGSe7f5v8H7aTewc4H+kxH7o3vyrCfJpit3GyJwliP4kII9xavRsJZlsdCCD4EWNeRbGc4baEO9luTdW3mTGf5qdjdxNelW7Fkh9T1baKUHgsJVpjY706JAqknIAXJ5VleHdMwp8Do4woucgNSdBWY6SdMEiBVDbv+sfDl41T9MOmBJ6qIEkmyqASSeFwNTyFc6PfJ80hE2PY55iEHP8A9xhp90evCtcYpI2Qwwxrfm+iM188xWNcpBG787aDvdzkPM1pNk/Jgxs2Kmt+xF8C7D4Dzr0LC4dIkCRIqINFUAAelSG9U510Setm+IeVFVs/o5hMKAYoUDfbYb7/AImuR5Uc2LA41HiFLZVCMHzqrkzG3udt2Olxt9KHJJoxMGKnTDCqcWyJpAEUFFxw0WsNP3KDwQvEAmWm0VKtDGkTjTGRlZktqYEna2Gfem3erkawKiNSgt4572Y45cL1rKxu18C77Vw15pAm68gQIQq9WBdd8ZEMdb5524itlQsiFSpUqoIVKlSqEHppSpJpSpiAM9NsgZ2YjxzHrQowTocxccxmK1MkN6HiXdNcqej2SQtZGR7NY5cBVnjJliQuxO6LcM8yAPeabFAOAt8KF2lsdp23ZZL4fImFUtvkadZJvXIvnYAaCu3p4VHkq05c9GF2ymFlmE7xhYVmEMyKGSS7qxE0m6RbtACw/a10rUw9FsIkZfD4eKR90mMuzSKWt2e0xOV6N2d0Ww8UckQUukpu4kYubAAKoJzAFsuVZ+boxhY2Kw4rEowOcMModr8t3dLDxJsOJrS0afGU/KpNV/yvmW+zJZ94ti4oIY0RDEQQSjkEOLn2fLmMzTdp4HACTrJIYWlYofZUs2+6qHIORzYVX7L6NQO56yLFP2T9JiX0OhVVFrnM9qxGVwTlU46KYbDiN1gkneJt4HfBlJysxBKq1rCw4cBnQ+oDcFLhv6cf2Oh6RD/iHzRSu7203AtijKgcOTbQjeFu4UftNMqG2W0s0xxEsJgRAViRwOsZjk0r20sBugd7U/ak1Z9S0ogzS3JL25/UJ2Y+VeZfKJhDHi5CMt7dkXuJGZ/Epr0TZLVmPlRw92ifmjL+Egj+Y1emlcTRoZbc1e5t8BiRNFFKNHRX9QDWa6c7b3AYlPs+13sdB5VL8mWN6zBqp1hdkP3fbX3NbyrzTb+3VlkY31ZicxxJp23kPTaa88k+omh6FbQhgZpZIi8xJtIWFlB4IpGR1ua2f/8AZRfYP4hXi4xg4H304Ym+lz60VG7Lo8c5bmz2U9M4vsH8Q/pUUnTZPsD8f9q8jBc6I58FY/lUi4Sc6QTHwikP5VNov8DgXqenv03UaKnmxNDSdPOXVjyJ/OsBFsXFtphZ/wD4ZPzFRYjCPGd2RSrDUHUePKpQUNHp26Ts3MvT1+DgeCD8xQcvTmQ/XfysPhWMvUbygVKHrR4V6GqxHTGQg9pz4sf61qfkuhkkWXFSEnfO5Hc5bqntkeLZfu1iNh9EMViyto2ihJF5H7PZ4lAc2NtMrd9e1YPCpDGkcY3URQqjuAqPhHP1uTHGPh4657HSmhmqWVqp+kW0vm+HeS4BA7N+LHQDvrDkdswx4RldsYjENtjDxrIoiXMWDXHZvJG5tYlhoL6EcbVvK8W2rtcGSYl99kiiZTmF64SQubEaZmQa3sgrf9A+ly45HBG7JHa45qdG8bgg+RyvapKPFlRkrNVSpUqWNFSpUqhB6aUqSaUqYgDmHxIbuNLELpbnQCxm911qxiY2G9rSsOSWaOzIufcz9BGGWwzqV3pgNQztXR4hAEJRqa5qGJqdrVbvLZDkjGh5Zra1FtvaYw6oxtYyKrdym+8fLWiZ8PvC1KnGVWg6pJlfiMaRf3GqibekPdWj+Zi1rVxcCBnp8KRLFOfYSkkV+zsOVqj+UkdiHuEn+2r3aO2ooQbEM3ceyPE8fKvP5Ma20cbHDclCbuRwRc2tyHDxNasWPaqNmlxy3eI+EiX5LcfuYl4ScpUuPvx3PvUt6V6aVQfUX8K/0rw2NnwmIB/6kEuffuGxHgRfyNe3QzrNEkiG6uoZfA0c7q0H8Qx1NZF0yUOvJfQVKp7vdQuGiqq6TdIhACqmzD2jy7h30uDk1bMMYOctsezQyzqguzBR3kCqXaHSeJNCW890e/OvLdpdKXYkg+ZNzUGztmYzG5xRuyn67dmP8RyPlenJM6EdBGKvI6NPtvpsWBUNYclNh5nU1i5sU0z7qIzMdFUFmPkM63eyvkyRbNi5S5+xHdU8C57R8gK2uzcDBh13YY0jHHdGZ+8dT51OEF+Lw4VWJWeZ7H+TrFTWadhh05HtSn90Gy+Z8q3mxOh2Ewtise/IP+pJZmvzXgvkKtpMVQ7YmgeRIyZNTly9vj2RZGWo3koETVX4/birknaPE/VHnxpDyOXQmlHllhjsYsalnNh7z3Acaw22MY073KjdBsoIBtz105k1NiMS8hu1ye/4AcP15jTA92fZ45673uuB586kYVyKnkcuASQZZi4JzuARmFOY8z6V3ZCx4abroowjW3XC3CuDqCBle49R6uZzYDLNmvwyO9YelvSoyTkcrj0vRi7o9B2ZtSOcXQ5j2lPtL5cu+ja8yjxTBgyndcaEHP8AvWr2N0lV7JN2G0DfUbz+qaTLHXKNMMt8M0VKlSpQ4emlKkmlKmIAlQZ2pkym499VwxzjkfKpPn65FjYkgC51J0A50pa7FPyoz7WWN6FxT10yUHiMSvE28QwHqRar1GfdGolxi2WEDZZ1yKW5yqqbaKkbodfJgT8aKwL1njrN0lBehbg12Unyjy7scPIs4PoP71m9m9NpY0CdZcKLDeUEgDQXtc1s+m2yGxOFKx5yIQ6D7RAIK+YJ87V4tNJusVcFWGoYEEHkQdK7EeUdbQwxZcW2XaZ6BJ0+f7foo/pVVj+l8j8WbxOXpWSSbeNlBY8gLn0FXezeiWNntuwtGp+tL9GPQ9o+QoqNTw6fFy6AMbtJ5DYkkk2Ci9yToAONeodAOjJwkRklH08oFx/ppqE8eJ8hwp3RfoZDgyJHPXT/AGyLKn/bXh945+FXs2Lzpc8ijwc7V6tZFsx9HnnynbL3MQs4HZmFm7pFFs/FbfhNEfJv0iEZ+aymysbxMdFY6oe4nMd9+dbHpBs0YvDvFoxzQn6rjNT4cD3E14uylGKuCGUkMDqCDYj1pido06Zx1GDwpdr7R7ttLFiCJ5D9UZd7HT315vguimK2geukcQwsbqSCzuD9YLcWvzJ8qixPStnw6xOd7d4n2jlYbx4250d0O6WmFBDKC8Y9kj20H2bH2h8KpcCoafNhxtx7v9vkabY/QjB4ex6vrXH15bNnzC23R6VommAobBbQhmH0bqx5Xsw8VOdTtBQScjnTlKT87d/MGxk/ZJ5Z/wBarTi++rLEQZEcwfhWfAtlWdyl0wkkFtMTUcuJCC7HwHE+FBYvaIUWUXP8I8+J/XdVPicUSSWIy1OtuQsNTnpVJX2BLIo9FjiNpu44BeWmXeeP6yoAsTx4Z8h3n8hQpn058BwA4s3M0LJOR2c+Zz1vnn8f/wBpnCM7k2+Q6STLW19OYHFz35+8d9DNIAT2rBRbkMwCeHAAVXTYux53yzPLS3voRsUGuuViGJ7wVJI8tKtMhau3YGem6c7aan3A0wvme1kw7teNv1wqhGNJYi+WeVhSXFEi19AbeWvuvVWWXT73PTXT1pqSm2dj7qqBi7rvcRrrpfx5mu/OxbX3+dEUbTYfSh4bJIC8enNl+7zHca3GDxiSoHjYMp4j4Hke6vGhjBz148DVjsnbLwtvxtb7Q+q3cwoJQTHRyOPZ6+mlcqj2f0mjeNWKspN7gWIBBIyNdodkhniR9wgx1WYsf4mBf2Z3/D1af/ZVyBVTjZguIZyCeqwxYga2dyTbv+hri+Cu0Hg/M/0f7qv7LOCexqd5RaqXBYxhd5I3QM8KKC0TL9IQt0KX3sznmfKu7LltuwMbsquXJYEgo+6d++ee8CDxpyxZoQrsuWCSTft9/sEYhwcjY+NRYeOO/sLrqAAfUVVybQjJN5Qf81d1WCrdGIU3tvXYZDOxsbV3D7Q35GRRkoB3gxNiQDusLWBz58DXPlDPilvY3wMkUzWYGUKN0EkCxzYsRcnK5N7ZVPNHG/toj/eVW+IrJw4whmz+yvoL/wC6jF2h311sHxC0ZpwaZf70cY7Kqt+CqB8Kglx4qikxZPGoHmNMnrW+itvuW2Jx9V5xfa4+VCEk1JCtI8WUmXRd4PE3rP8ATjomcQDiMOPpgO2g/wCqAMiP2gPUeAouPEWNXuzsVceldTDl45JjySxS3RPCgeByIyIORBGoI4U9WI0r2DpL0Ogxl3/ypv8AUUDtf9xfreOR76852t0NxuHJ+iMyfbi7XqvtD0t31pTs7uDXY8ip8P5gEG0mXv8AjWw6D9KJpMWkDOWjZXybMgqu8CCc+Byvxrz55t02YFTyIsfQ1sPkpwDSYtp7diJGF+buLAfh3j6VdE1kcfhSk/Y9MxsxF6yO08VY7qm18u8218q0+23AvnwN6x8q3a9rX9y8B+uZ5UiUVdnmp5GlSBjcjK9yctNBq367qZ82ubZALw1zI/IH31YogAaRiN0A8bZL7VuZvf0FcxMG5CpBBke1wDc70htfLkSfSoJpsqGS12vkdPAfq/nVdM2pF7m587ZD4Dyq02mAAy567oyIyuB8L1S4uTTI5kD4t/toJBIDZO0bE5DLusMh60MgFybnT+bL86c81t7hp55g8+V6CM+uRz3eX2l/pVRCo5G/0ot9q1Nwp7QGedh65H41HA/bHc1+HCo43NwfA+mdWkET4VybrzFvXL4muQtccO0MvHUD1AFQs9pGOY7be5jTJpCCe5zbwvcfEUZDryndy4G48Dkfy9KccYws2djqL5Zfr40M0gDkcLn8JzHuNQo1wUOufqt/7jzoqLN9sHGN1CZA+1w4bzW91KgejEp+bR5n6/H9tqVFRD1zreHGm7HiX5zOzEXtBGtzqQskhA8n91WE+GBzqr+ZtvNNYsVxQkAABbdWJYW3bHX2jzrk6TTyhk8/JpxtNSV1a/tFuNnQo28kUatzWNQRqciBzJ9aYsCSM+e+pG46GxQ21BFtc7H+1UrbZxV9wwMHKSEdlT2w/wBEbBvZKW3j9UkDjU+EeVIp3WNgWkDIrKbrvhOtO6DdgG32tkTawrpbk5fIJ4Zrlvn9fmWzxIq2sqqoHIABdPACqjGFT7JFsjl3gEH0NCbPxEh+iO5IZXm610jmC9WYyRIxkvudqy7lyM8tKGfFuW9i2UYOWZYXD58RYCxrlfE4qePjsLwJJvkhYe0RxY+4AflUYkqdB2fEsfVifzoOXKuJDsuXZOJacJKDvS6w1rjJi3EP6ypoW1zFVqPUyYgAGtONtgtHcQ+dHbLxRz8qqZZbn9edTbOmsW3hYZWPPW9+VbVdcA8Gvw2Lo6Oes3h5Ra4Nx60dFiaOGdrsvZZbywo/tor/AHlB+IqIrHChEaqgvkqqFFzxsKHTEVQ9IdrANuX0yPiRc+6tUM24Ca2o5tTFb1xeqcC+82ZJ0FznwUZZan31A+L3rm9r5Dlll8b1LDjlR0HIlrDO4QWA/Eynyo27Mr5ZcPCgWOFV9p1U7osd1TvSG+reyF/fqXbuP354xusoS7kEi2Q3UuB3vf8AdNVw2uOtBU23V3Qba75u3hkqmqTFbQJllZmLXCqNLm1zn3drhVWgvQ7tSfeK56bzHvNgov8AiNUWIPu3j7h/X31LisdcsScrKo0HearsRPfPubjzK8PKgkyJA2Ii43ORA9Vc291QFey2f2f50rkrjcP3gdczkw/OoHkyPkf4lqL0Co5GLP502wy5/wBqbC93XvI7+NC7+VElwEGYogSN431v7Xavl403E2JbwU/wj+lBzud8nmE9yKKbiHzB5r8CRR7SUT4q1wRxUeoJGXkBUGINmDDiAfPQ+8GopJRuAW0LZ+Nv6H1qDfy8KJIhvejS/wCGTxf+dqVR9Fm/wsfi/wD5GrtEQ9swblqi6NqeoYk33psQw8DPJuj0tRsYWNQCQP61AMUiLZQABewGmZua5+KePBBeJLmht+Vr3r+yGdcPHdHVApGYIG7ZyezY8+rJsPs3NSJtCEIpDgKSFF73B3SQCDmMhb0oWXE7xBsDyJANvWiIsVHu2bdyIa1h7Q0OXHKhxfEdPJ7bKe5rkdjMagDLvgNmMwxFwSDoM7brfhbkbUkkdjmL6EEZjMXBHkat5sUn1Qu9zCj42qvmN9c75eWnwrmfE8uHI1sfK/gKForIxZF+6MvKgsSe1VrOKpsQe2fH4VzsXMmx92dFceuKakGdaF2URXqAzEHSiHW3hUMlrXseHDnetuGbXQDIXxJztwqH5+RcW1Nv13a+lOkkH8Q9KijKM6g8WI8ritSlJcg0jT7EkvCmuls+4mreI0DAoAAAsKNiFKu3YxBO/YEnQC58BXnuJxJZmcnMkn1Nz3itb0lxO5hzbViq+pz9wrBTPr5emX961YuFZnzO3QR1vDKl1pueQFgfEm4+FAtMb5fr08KhE73bIWvyH2Vva9MUxFBrTm5z456XyUD8qrZJNcxqeI4Ej8qgEjWOYGbcRpc3oMyE3N8wzeA7R5VfZaQXLMN3X9ZUDNKb8sh/M1cux4nL9X9xqF1N/IfFudFSCGSez5/kahc5HwH8wp0+g8fXI1BLof1xFNRCSE2IvUI0FPiyK66iot61Eizs4sfEL/KKjk9lfMe+/wCdMnYn3U3h+uNqIgymjQin0h7qIs23RYf4WP8Af/8AI1KndGB/ho/3/wCdqVXZR6/tI/SHwFDyaUqVeI1P/rMeQ3zHiKnmUWPjXaVZl0w/UgqWSlSookkDT1W4pAFBAF7nhSpVow9siBVqVKVKtJY99DQ03smlSrTgBkBOv686WAH0q+NKlW30Frs1UVGx0qVIQ4pumfsQ/eb/AG1jOI8R+VKlWtflRlyfnBp/a9PjUT+z+uVKlUAAmGbeLUmUZ5fWPxrlKi9yIKiQW0GvLvNVs+p/XOuUqNepaIZ1Fz+udRSrkfD86VKnIg22dBuP15Gu0qOJY2TQVE/GuUqNEHCkw7VKlULNx0Y/5aP9/wDnalSpVZ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4578" name="Picture 2" descr="http://3.bp.blogspot.com/-iX_KzOXF1Rg/Uop_R6QYOGI/AAAAAAAAFE0/67xT--VtGGw/s1600/%D8%B5%D9%88%D8%B1%2B%D9%86%D8%AC%D9%88%D9%85%2B%D9%81%D9%89%2B%D8%A7%D9%84%D8%B3%D9%85%D8%A7%D8%A1%2B(1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500222"/>
            <a:ext cx="9753600" cy="8358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3554" name="AutoShape 2" descr="data:image/jpeg;base64,/9j/4AAQSkZJRgABAQAAAQABAAD/2wCEAAkGBxQTEhUUExQVFhUXGBgXFxgXFxwYFxcYFxgYFxgUFxcYHCggGBolHBcXITEhJSkrLi4uFx8zODMsNygtLisBCgoKDg0OGxAQGywkHCQsLCwsLCwsLCwsLCwsLCwsLCwsLCwsLCwsLCwsLCwsLCwsLCwsLCwsLCwsLCwsLCwsLP/AABEIALwBDAMBIgACEQEDEQH/xAAcAAACAwEBAQEAAAAAAAAAAAACAwQFBgEHAAj/xAA+EAABAwIDBQUGBQQBAwUAAAABAAIRAyEEEjEFQVFhcROBocHwBiIykbHRI0JS4fEHFHKSYjOCohVDRMLD/8QAGgEAAgMBAQAAAAAAAAAAAAAAAQIAAwQFBv/EACgRAAICAgIABgICAwAAAAAAAAABAhEDIRIxBCJBUWFxofAykROBwf/aAAwDAQACEQMRAD8A0NfY9dmrQ7/FRSy8EEHgbL0x8BtxBjfBifJRcVsinUb8Inosc/B45daLVlkjz7s192a0OP8AZ1zLsuOB+6qDTgwRB4FYcnhpQ+i6ORMg1cKHCCJ5Kjx2zMlxdv05FarIhfRBFx1VSTXQTGtw8mFfUWdmx1T9IJHXQeMLjNn5an/Hd9u5FtZ0NDB/k7yHn8lXOXJqJKMjXw4cC07/AFKzOKwkSN48ltK1KCqjaFD354j9luw5KdCyiVvsxiezrAbn279x8u9e8ez1fNTHRfnwDK635TPyK9q9kMSTTgHp3rUyuqNa5AUeUgSf55pZKrYyOFCV1yFKEFCUSEpBgHKHVLri/rcFMcl6BBkIuQmAuPYCbjTyUkGQluZf5eaUIIJXxXXMC4lYQShKIlLc8d6UJwhJLr6Jw5oXJQgEoB0TQYQFKwgFLLU0oSlZBJEaeK5fiEZvvQlnNKyHpbKf2nj5o114t6sga07zx/ZeiOedcqvaWym1BpB4q0cgcbJGMYXE4VzDDh38UrKthtLBCo3gdxWUqsgkcFzvExWPaLoSsj1G200us5VcXEuOpWphZ7FUoe4c/wBwsCi15n6lsSsxjLA9yqdos+Hv8le4se6qbHDTv8ldiexmZnGN993rcvVfYd5gdB4fyvLazc1Qji6PJeq+yLIg93n5LpLoon2bgHv6+oQELrNFxyRkQDkAnemOQlKE4wib3QPK6hKW9BoBxS3AngmlA5KESxpHRfO1HyRuKCoJHr5pQguQSeC4KkxxvPW33ldeYCVhBc6yXK7U8vsvg3TilZDh1hBmCZVJdqlaJWMfShJQuqIHO9QlZLDQldCEpRgXIYROQApWRHptR0C+nFKpVQTN+scE0h26PXco0Pm2XTu7uOi9CznDw6RP1QPANlE/vCCRl/lRMRtAttvPhfhxVc5qKtjI7tbHBoyjvj6LMvqy7rZHjsVmK5gqIdM7vUrDweaXmHug4VFtNv4h7vor9UG0z+Ie76LPn6L8fZWY34e9Ue0HwZ4CfNXOOdoO9ZjbFaxH6j4D0EMEbZYyLsajnqg8L959eC9a2BRygdfI/ZYL2SwEwYub/b1zXo2ABnTd4iL8tV0WZm7Ze0jbRdKjjEH9JnmnykYUcKEoigcUoQUJRISkGBKAoBWl5bwHijKDIC5KNk0oHJAiawkhwABG4bxw6qm2li8S1/4dOg6lAgvqPa4O/MSAwiN0a2PG16QqbaWFe6nWBcCXCplgZYaWw0G5lw/VaeCaPeyMfgXuLQHkOd+YtblEzMASSANLkmy7Wr5XCDaB/ISqZZVpmZDXNBMEtItPxAgjrKzFTEs97sT+CBQcwAQ1rW1S1zWgwR/0zZRQ5MnKjaICquvt2hQpsdWqsYDLRJ1LbOAA4Gx4ID7TYY03VWVO0Y1wa5zASGzvNvhAuTuCq4S9huSLSOCCooVGt+LUANiGP/2BZ/8AmEvam26NAgVXxIBsCcoJgOdlByNkRJgWS8HdIlqieQom0WvyE03AO9250ABGbUH8s7kvbFQmkXNcW5XMeSD+Vj2ucO9oI70vaNcOpVacjOaTyGyM0QRMTMTaUIx2mFslUXzqf55cEwhIw9Seh58U7N6lVSGR6g5loSyY3hGx0idEBaBO7iV6FnOI+NqZRIjNoFmsZicx1116qx2rVDpsqOiwyVjyPk/gdCxRk8zK0OycFkbe8qBhKMmeE/Qq3wEhsHj4lWQjSIUGKbD3dT9VlcU6XuPM/ZafbFTKah4ErHYl8NPHQLm+I/lRpxe5X4yr8R+X0CzLKfbVY/KPoPuVZ7bxGVgaNXfTep3svsqInU3P2V/h4UrJklSNJsHB5Wz6C02z2XPrv8VAosgD0f3VxgKcBaLKUSXU/XFdhMcq6ltEOsbH1oq3JJ17jEwoSuNdMr4qBBXao0C4hKX0CVoYRVHMnxBU0rr1wpWErxtal2pol2WqPyO91zhueyfjbzExoYNlNa71/Krtt7Ap4tuSrTbUA0BFweLTqO5Zip7Ihtm1cWwcGYioB8iSm4xe+gWzbV3AkkCAs1isbTqYpnZVA99NlRtUNOZjWvywHEWD8zGwNYDlVv8AZSm4RU7etyq1qj297SYKu8BssU2hrWtYwflaA0c9Ld6D4rdk2U+1MIKjm0qNd1MspubUDId+G4NaGvDpAJixN7OjeomB2O8B7KlWo/M0saXBoLQcxnM0DM6XTLrytJ/aMaIY0ATJDRAJ4nSTzTqdP/gTyMIPI0qROJmsPg/wqdMvzh73lz8oY52Yve8QAMoLhBgaT1TMXs+rkDaNQUm6EdmHDLEQ1sgD6clYbd2e57AaTzTqMcHsc4SA4Atg7nNLXOEc+SrMBicaXZaz8OGjXs6Ty8/7ugdYKNtq0yVWjj9mOOUNq1GNDBTcGxme1ugLiJabm7YNyoNLYbwSH1a1QEy4OIAcQABnIAc8QBYmLLaUjIlfPpjgqv8ANJDcEZTG4qqztaXYOeKjbPzAU2tc0NdnJMiDmMAGQooyVsWa1LM7Kw03P0YST8DLe8bkk6CGxcla+rQDtQkuwoBCCypLonAXgaZAA0AEKVlPFNdRygWidEtZ5dliPTW81GxlSG66ptTENiQRpZVGIxM23aA7jrZd3I6RgRCxDpKhmx0MHw5qS8819QaS5Z6t0OS6VIgAgH1I80VGo42sB9byrCnplGqjspkAiY9clcwIx3tHXuRxcSekrKYypJjcPRVptfFy5zu4evmVQPBcQ1sknhr6K47fKbZrWokFuH7WsXH4WQBzcb/v3Lc7Gw2VqqNmYEZsouGzJGhcfiM8JsOQC1FNsCFuWlRRJ2x1BknornDwBqoez6CnV2gcFZ0gIYVncZgndqCNJn5q7pOvyXH6pGlaYx9TFl0rqW54QYQ8ojXuSSvs3ALhnklYUccEAP7rrp4hJeTqIPHn+6UIeY7kJPFJbXMaSI3GUQqgnh1SsJ84BKA0JHQcOHejrnQcSPv5LpShFmnvUPabKhpVBRIFXK7sy7QO/LPKVOcVExWKDZ5CZOgEIepCPszH9tRp1MuXO0Eg/lMe809DI7l9/btdewukYSu1ssbeCXEbxmc4nxn5Ke0yAdx0HkhLT0FEbM5uptuI81IB5yvqmijnM3S7d44cwk7CNfUHoJJbfeiOkhCxtpSsgTnTxXJXALaoYPEpGMmelVKLTGqpsXQEm2/7q8pmbx01P11VNjW+8dfn9l3chz0V7qY4LuEaQ4ET5HlqgrOhT9mUiY9X6Sq4fyGGVM0gwYAsb6Dfqom1cX2dF78xMjK3q6QN+657lc1GGNZjduPKFhvbnaXw07DKJIGmZ1/Bsf7JPES4wfuPjjcjI42tfkLdSjwOHIa6odZyt/yPDoJ9BR8HRNR4A32Hm49yvsbTANOk3Ron9/qe9YMcdl03ok7LohrVaUHSdP5SKFMwArejhclNzgLhphbF1yfRQSMJVGgAkRN0efmO7WVm6OKLarWDfc+u5aR9cAQLnwHU+SEJ8oqT9RvgQ92U2F93D190TJPRJylx66n1oFLpsgevmivkJwt9H7L7KjKVUqQgE+Sn1ReDMGCJ0Ot+4+KNrpWOq7EOExzcRSe808XULMQx5BAe/M6nUZpYO92LwHIKNhbo0xK7EXMd/qxVLjvaVlHGU8MWHK8hjqsiGVXhzqdIjX3g033SOax+0/a/F/8AqQwzqdEMc/KxpcM3ZkkCoXh8NJALoIndEorHJgckei9o38pHMcenNc7QO5nhvCqhUpCoKTqrO0IJyggmGwCSN3xBcr+0OFaINVstqto/EAQ92U2JNwA6SeRGtlW4MayyqsIuN1/v4FQW7WacScNDxUbTFWcvuFpdljNOsjx6qh9t/bIYQCnSfTNWC6XNc5oAEimclg927gJJiy0zsQ0Uy99mtaXunVgAzOnkBPyQcWlbXZLTdIkZVD2ngBWpvYSW5mluZvxCQRI6aqLh9qk4l1KxpmiyrTe25MucHTygsj1FN7Re1DRUFCmactrUG1XOqBrgTVpksp0/icQ0yXWAvqRCEYS5aDyVD6OCoYFlVxfUe6BVqOe7M4tzZS7kMxe6BxKm7c912GcCYbXE31D6dWmOt3hQtvvp/wB5So1HQ3EYevRI0uSwsk7iQKoHEocZWc7AUHu+Nj8KXxpmp16bah6SHI03Tfr/AN0D3RaVcS46WS2YhwMSDvjfHFWFYNg5ogbzu71m/aKoyhXw9QkhpzsqX+Gm7J+KR+ltTswTuzlVRXJ0O3RaZ494WG8fpPHkouJ2vQpvbSfVY17ohpIBM6dJ3TqpDMVRFTsu1YXkSGF7S4jjGvFY3Ce0FGhiMRSq4ftaxqOyOpNbUdVZ/wC2w3kZWwI3QZvqYY3K9P8AfsDdG5LhEJZdCVst9V1MOrU203m+QHNlbuaToTx6qUW8gs8tOh1s9Kp1W6eR1VTtXUq0q5pMcJ32Krdq0PcEjkd/yHzXdn0YEUWJqeMK52Y0RJtp04/L7LM4l8OAMRM+BWs2VTBYDHf9lVi3YxIxuLbSpue4jK1pJvwXh+K2mcVXqP8AyA2/5EkknppHIBXn9Tvazt3nBYc+40/jPGjnNP8A0xxa06nebbr0/s9gA7KwfDcu6DU9fus/ipF+NUjQbCwmVuc6u05N49/kEdL3qrnc4HdZS8RVytJ0AHcI0S9j0DqRHAHzVGFJsWbNBsvCTcqxrYhkFo97kL/M6BVXvG0k8gIb8t6czBuOv1Wx8n0qQhWjA/iZo8dOUq3pYcmNw4ImYUt0+6bTxG4iCgkohCFMAQuldLtOqFxQYwnF1MrSeH13Kvw2MzmN+/qpePbmbF+PyVdszZ7mPJdqkSlyb9K/JLLPEUmvpuYfzBzXEHc4EW+ZWQ2H7CUcNWZXqV61eqyezNZ9mWj3W8YO8xpZbIqNjcHTqty1abKjeD2hw+RCPJrQ3EwvtFsbBbQxzWNaalUAHEVKbzkp026McRLTUcfdA1Ak7grh3sJgew7DsBknNMnPm/VnmZ8FD2p7PV8K41tlZGzerhSPwqsCMzBIyPjgRMDoY2zf6ig1BRxWFr0KxtljMD0mHHuBTvk0uD0Lpdj6n9NNn5Q3sniCTIe7MZgXM3Fh0vxKkUPYTAsLi2gBmpmkfecRlIymJNnEfmF9+pXX/wBQtnZiO3LSCRDqdQRHPJCTV/qJs9v/AMgH/FlQ/RiR/wCXrf5CuBY7K9naOGpdlRaAzNmh3vEu/USd9h8lI2jhG1qb6VQS17XMJGsOEGD3rLVv6m4YnLQpYiu7cGMj6nN/4rgdtPGiHBuAoHWDmxDgdwP5J4w0jmleOd3LX2Hkukc/p1selRpVMhYa+ZzK8OkjJUe1hgH3A5oDtLq1x3s9havaipRa19VuV1QABx0gh1wDIB5wJU3Z2ymYcRQpsYCGgw2C4MGVpJmSQOKk1C6JgHofuklkblaYyiqoz+H9iaAw9SjVdUrdoWl1R7vxBk+ANO4Nk2/5HirZmyqbaDcOBFNrQ0Cbw2CL8ZEypDXDdLTwOnroi7SLER9D3quU5PtjKKRE21g+2ovpyQHggltjBG7nv7lQbD9naVHtO0c+u6q3s3vqnMcn6BOjZ+i1hUTE0ZuNd/NKptLj6EcU3ZlR7J7ODzhewdmLe2zy7QOywKk2/wAeavMPsPD4Zo/tqYYQASdXGOLjcjvUzC1ZEHuTipPLN6bZFFIW10iVyErD2zN4HwKb8lQ1sdHpzXKFtMBzY8QdDzhNztaDf1rZR47QmxAI18l6B7RzzF4n/qjvVd7de2H9vS/tqBis8e+4RNJh4EXD3buAvwU/27P9qTUaAbOLQd5i88gSCeq8owjXVHuq1CXOJJk6knU+vJZeXBNfJdCPJ2SNn4XKAN58OS3exsKKdIE6vg9GjT56rO7EwfaVANxPgLk/JbSjTzun8rbDnHksGRuTouk60RcSxxaA1waSQfeF4/VHGYj57lN2WWss45ufmdVB2u9/bMbTOUlpLrAzeBr0KNuyqrzarP8Ajb6aq6GPLFrjJK/7ZS2mzU1agFMmnc91uKqBtlzSSXdQfJWeyNnuY2HEnqk4vYbC6SO9XZMblJPk0KmT8DixUaCEGLbEHnHgfsjw1AUxA08EuvUnoPE8u4n5ppBQPaCLmF92salAMS0N489B8z5Sor64cdZPyjp91W5K6XYxLLpTZsl0mQNUWU8+/wCyIUcKTWqECQJuOViQCecCTzhVeL232b3B9N4g+6S1xzNg+83I0ge/AvucDyUOptzNRaKrHtL9SGupxYH3sr3GmJhsEySjwZOSL4kHnyQ1KciC1scCJ8CqbAbVsXv91sDURBD3jQ7/AIbdEtu3s1UCmx5BIDnPbUYAACczA5mU7t7Zm0kEBXCVkUkPxHszg3El2Gw5O89iwHvMJFP2VwcyMLhwN00WknmbWVnQxIqW3AkGeRgb9DE9IUkpHKS9RqRHo0msENY1o4NaAPkAgayfeHd0/dPqaHolxpHD1ZJYx01RAEQePFLPgV11+qWHHQhKwo4G6g3S3NLebd43j7jkmHUc0177AQLb0rCQycokXb9OY5L4PE8iuV5bpodeR/dRqjsrh+k+B4JWrA2Fim5SHDv6pweDolvZmbGvBKwZkQd1kr6DZ2oYqDm3xH8eKK6VWYA9nemZ0JB+zd9jaecfvKGuTTDnOOUNBcSTAAAknuUhnwm4Enl009arzv8Aq37QZKYwrHe9WvU5U2mzf+53g0jeu49KzDFW6MhtT2jdjcY57p7ItNNjTup/qI/UdT1A3BRm0svujdZQtkU497jYdP5+iuWMl2bl48fkudml5jXFUaD2aw0Ne4cmDqbk+IWlpsDWxuHqVX7BpRRZzl3zJ8oT8WS4imOrjyVUdLl6iS2yDi8ZTD8+riMrRvygm/ISSp2xe0c8ONmqDh8Gz+6dIsA2ALz7ot81pX1soj/xaYH/AHO8hbqtOOEYeZ7k/wAfv9lT2Wz67W2JvwFz8hdR6uJ4D/Yx9JKqg55sLDg237om4QkxF9d6s87+P3/ZBlZx5cLAeaHsXHUE9b/UoXUXN1nh0UqliiIDgI3Eef3S0l2gia+EJbfxKo62HrB1gCOhn5ytIX5kxrAhKEW7a2MQ9m5svvaqVnJud6IpT6kKMKI2MwweCJItqPJZ80cRTtFGp/yJdSMbpAY8E8xE8BotP3dUDmAi6ClRKszDsNUcWF2QAOBhmaREwQ8x0IyixN1ZDA5x7034Ej5EaKyNBvBciCI0QcgqJXbNwQpiGiBJ3k79STck6km8klTyYRUqRDGk+osfFCUkm72FAFKygeR8k4oHBIMA5vzSal7jVNLP4QObB5H0EAi3nTREUB+E8iiDpSMIqo2QQRYqI8ZmwdRbvG/1xU/NGoUaQHnmAfLyCBAKDwWA8kugPfe3oZ4LuEdGZvA+voia0F7ugQemTsj1we0aOE+f2T+zS23qOO4CPXinyEsgpG/fUawQW8+WvFfnP2l2ocXi6tbc98MG4MHusA4WAPUle4+2+0OzwOJqyAeyLG3uHVCKbT1l68AwDffbyv8AILs5WZcSLhjYAA3WU+gfdCgSrQNtC5szQza7IqB1Jkbmgd4EEJuH/M87yT3CwWd2PjuzcA6zXATy3B45etyvXn8Nrf1ZR87lC6X0VdkdtZ/bi0BzQ6e8tE9wHzWkwuFnz5rPY74mnc1wBHUa+I+a1uFcAwHpp5rZhrjZW+x1Km0DTwRB1tEbTI3Qkkkc1YyIVimktJBtG/1ZRaTCZDu6ApVV8/bj1XGNsl+QkOkOzOXdu+3ipkqPjrATx162TKJkJBkE4pNYxHVOIS6wt3hAID3QlvG8fVF2c3Oq+y/skGQErjkyYQEoEFgxbcbjzC+KJ7ZQFvM/VKwnCgXXNQpWEZRqAaiRwOnRKxTgZI4z6K6UBCHLVEojv39yIoAEdRKxgVFmKkcvP+VJJ+ajuPvuPAAfUpSEekPef64o2PgOJ9Rb6ocObOdGpt5fVA9mZwZuGvr1qo+wIbhWw3mbonMRPalueq2MWv8AV2mW7MffWpSBAHCoCL9wXiezz7/cV7z/AFSoGrsqvEy3JU03Me1zj/qHL8/YepDgef1su1lRlxvRfUzcdQrWVRsqQR1Cucy52RdGiy/2ZSbWo5HWcwmCNQDf5TNuSfgq72PZSq7icjtzhEAevsqXZWM7OoCfhNndOPctJi2NeyCJFj/B6KpuuxGtkoMBDgd5P2V3sHEy3Ifibbqsk3EOpSHS+n+r8wn9XHqrHB40SHMNx9Oa04cnHT6EkrNo1sBC5qTgsWKjZCeVrEQrIFwonhR6jiAbpGxiPtB/wjnKPDiyiV6siBv1JRUqxAhISyaUjFOhpXRUDtJBQ1abTvQGIjXOiSVIZEepQ1KAsUum4CYM8OaRhDfB3x05L5umsoC+bDWe5EXX0+iAT4oSF8554eKHI8iQLcUoQSUBcUqqHC946rgYYkkpSWNJQOK7k6oKjNT5JRhLdyY88EFNnMoyEGEVUqRqoNSr7pO9xtxvp4KTVLScp01cReB6sodVwnMdNGhRIWxlWplAAN93XiipsyjcSdUrD075nanwT8vekkMggTyS3nkmEJZd6hVhN7jqTalI03/C9pY4H9LhB8CvzHtPBuoVqlF/xU3lh5wbO6EQe9fpgHT1wXj39aMI0VqNYCH1Gva/gezyZTHGHETyHBd57MMWY+jiJH1V/hq+ZoPLx3rG4d5lXuxapOYbhB+c/ZZM0FVl8WXWZXexdpWFNx/xP/1WelfSsjjY5uGvjpp3evqoeIwRBzU/9dP9Tu6KLsrFOfTlxkgkTxjjzVjTeYVKbi6JVg7O209hnWLEGx6FajB+0LKlpAPB1vHQrKYqiHAk6gajXpzVfSfIWiGZxXwJKJ6WK0zDh4CPmgqiRqTx9aLE4DH1GmA4xw1HyK0WzdpPqNOaO7r1WmMlJWKTHAQgJtp3qQ9vvDu8RJSGG4HNRkAIjgmMuJF/BKqC6ZhtUoUEQAdN3VceNUWIMXHq4UN7ydSlY3QdI2MmL8F9UcPQS6WsIni/egRHX2Gq720IavwpBM24fulCcNSTJlFmjQfNJGoUrIOASsKFdrouVSnFoUVzveI5/VKEY0WUaviQ3hO5drVSAT64KtqukyVErDZ86peTc8OPXlyTadIzmdrw4LtBggHeUxyEmA+aTuRZUPNGxqrYyBc1Lyp8JRSh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556" name="AutoShape 4" descr="data:image/jpeg;base64,/9j/4AAQSkZJRgABAQAAAQABAAD/2wCEAAkGBxQTEhUUExQVFhUXGBgXFxgXFxwYFxcYFxgYFxgUFxcYHCggGBolHBcXITEhJSkrLi4uFx8zODMsNygtLisBCgoKDg0OGxAQGywkHCQsLCwsLCwsLCwsLCwsLCwsLCwsLCwsLCwsLCwsLCwsLCwsLCwsLCwsLCwsLCwsLCwsLP/AABEIALwBDAMBIgACEQEDEQH/xAAcAAACAwEBAQEAAAAAAAAAAAACAwQFBgEHAAj/xAA+EAABAwIDBQUGBQQBAwUAAAABAAIRAyEEEjEFQVFhcROBocHwBiIykbHRI0JS4fEHFHKSYjOCohVDRMLD/8QAGgEAAgMBAQAAAAAAAAAAAAAAAQIAAwQFBv/EACgRAAICAgIABgICAwAAAAAAAAABAhEDIRIxBCJBUWFxofAykROBwf/aAAwDAQACEQMRAD8A0NfY9dmrQ7/FRSy8EEHgbL0x8BtxBjfBifJRcVsinUb8Inosc/B45daLVlkjz7s192a0OP8AZ1zLsuOB+6qDTgwRB4FYcnhpQ+i6ORMg1cKHCCJ5Kjx2zMlxdv05FarIhfRBFx1VSTXQTGtw8mFfUWdmx1T9IJHXQeMLjNn5an/Hd9u5FtZ0NDB/k7yHn8lXOXJqJKMjXw4cC07/AFKzOKwkSN48ltK1KCqjaFD354j9luw5KdCyiVvsxiezrAbn279x8u9e8ez1fNTHRfnwDK635TPyK9q9kMSTTgHp3rUyuqNa5AUeUgSf55pZKrYyOFCV1yFKEFCUSEpBgHKHVLri/rcFMcl6BBkIuQmAuPYCbjTyUkGQluZf5eaUIIJXxXXMC4lYQShKIlLc8d6UJwhJLr6Jw5oXJQgEoB0TQYQFKwgFLLU0oSlZBJEaeK5fiEZvvQlnNKyHpbKf2nj5o114t6sga07zx/ZeiOedcqvaWym1BpB4q0cgcbJGMYXE4VzDDh38UrKthtLBCo3gdxWUqsgkcFzvExWPaLoSsj1G200us5VcXEuOpWphZ7FUoe4c/wBwsCi15n6lsSsxjLA9yqdos+Hv8le4se6qbHDTv8ldiexmZnGN993rcvVfYd5gdB4fyvLazc1Qji6PJeq+yLIg93n5LpLoon2bgHv6+oQELrNFxyRkQDkAnemOQlKE4wib3QPK6hKW9BoBxS3AngmlA5KESxpHRfO1HyRuKCoJHr5pQguQSeC4KkxxvPW33ldeYCVhBc6yXK7U8vsvg3TilZDh1hBmCZVJdqlaJWMfShJQuqIHO9QlZLDQldCEpRgXIYROQApWRHptR0C+nFKpVQTN+scE0h26PXco0Pm2XTu7uOi9CznDw6RP1QPANlE/vCCRl/lRMRtAttvPhfhxVc5qKtjI7tbHBoyjvj6LMvqy7rZHjsVmK5gqIdM7vUrDweaXmHug4VFtNv4h7vor9UG0z+Ie76LPn6L8fZWY34e9Ue0HwZ4CfNXOOdoO9ZjbFaxH6j4D0EMEbZYyLsajnqg8L959eC9a2BRygdfI/ZYL2SwEwYub/b1zXo2ABnTd4iL8tV0WZm7Ze0jbRdKjjEH9JnmnykYUcKEoigcUoQUJRISkGBKAoBWl5bwHijKDIC5KNk0oHJAiawkhwABG4bxw6qm2li8S1/4dOg6lAgvqPa4O/MSAwiN0a2PG16QqbaWFe6nWBcCXCplgZYaWw0G5lw/VaeCaPeyMfgXuLQHkOd+YtblEzMASSANLkmy7Wr5XCDaB/ISqZZVpmZDXNBMEtItPxAgjrKzFTEs97sT+CBQcwAQ1rW1S1zWgwR/0zZRQ5MnKjaICquvt2hQpsdWqsYDLRJ1LbOAA4Gx4ID7TYY03VWVO0Y1wa5zASGzvNvhAuTuCq4S9huSLSOCCooVGt+LUANiGP/2BZ/8AmEvam26NAgVXxIBsCcoJgOdlByNkRJgWS8HdIlqieQom0WvyE03AO9250ABGbUH8s7kvbFQmkXNcW5XMeSD+Vj2ucO9oI70vaNcOpVacjOaTyGyM0QRMTMTaUIx2mFslUXzqf55cEwhIw9Seh58U7N6lVSGR6g5loSyY3hGx0idEBaBO7iV6FnOI+NqZRIjNoFmsZicx1116qx2rVDpsqOiwyVjyPk/gdCxRk8zK0OycFkbe8qBhKMmeE/Qq3wEhsHj4lWQjSIUGKbD3dT9VlcU6XuPM/ZafbFTKah4ErHYl8NPHQLm+I/lRpxe5X4yr8R+X0CzLKfbVY/KPoPuVZ7bxGVgaNXfTep3svsqInU3P2V/h4UrJklSNJsHB5Wz6C02z2XPrv8VAosgD0f3VxgKcBaLKUSXU/XFdhMcq6ltEOsbH1oq3JJ17jEwoSuNdMr4qBBXao0C4hKX0CVoYRVHMnxBU0rr1wpWErxtal2pol2WqPyO91zhueyfjbzExoYNlNa71/Krtt7Ap4tuSrTbUA0BFweLTqO5Zip7Ihtm1cWwcGYioB8iSm4xe+gWzbV3AkkCAs1isbTqYpnZVA99NlRtUNOZjWvywHEWD8zGwNYDlVv8AZSm4RU7etyq1qj297SYKu8BssU2hrWtYwflaA0c9Ld6D4rdk2U+1MIKjm0qNd1MspubUDId+G4NaGvDpAJixN7OjeomB2O8B7KlWo/M0saXBoLQcxnM0DM6XTLrytJ/aMaIY0ATJDRAJ4nSTzTqdP/gTyMIPI0qROJmsPg/wqdMvzh73lz8oY52Yve8QAMoLhBgaT1TMXs+rkDaNQUm6EdmHDLEQ1sgD6clYbd2e57AaTzTqMcHsc4SA4Atg7nNLXOEc+SrMBicaXZaz8OGjXs6Ty8/7ugdYKNtq0yVWjj9mOOUNq1GNDBTcGxme1ugLiJabm7YNyoNLYbwSH1a1QEy4OIAcQABnIAc8QBYmLLaUjIlfPpjgqv8ANJDcEZTG4qqztaXYOeKjbPzAU2tc0NdnJMiDmMAGQooyVsWa1LM7Kw03P0YST8DLe8bkk6CGxcla+rQDtQkuwoBCCypLonAXgaZAA0AEKVlPFNdRygWidEtZ5dliPTW81GxlSG66ptTENiQRpZVGIxM23aA7jrZd3I6RgRCxDpKhmx0MHw5qS8819QaS5Z6t0OS6VIgAgH1I80VGo42sB9byrCnplGqjspkAiY9clcwIx3tHXuRxcSekrKYypJjcPRVptfFy5zu4evmVQPBcQ1sknhr6K47fKbZrWokFuH7WsXH4WQBzcb/v3Lc7Gw2VqqNmYEZsouGzJGhcfiM8JsOQC1FNsCFuWlRRJ2x1BknornDwBqoez6CnV2gcFZ0gIYVncZgndqCNJn5q7pOvyXH6pGlaYx9TFl0rqW54QYQ8ojXuSSvs3ALhnklYUccEAP7rrp4hJeTqIPHn+6UIeY7kJPFJbXMaSI3GUQqgnh1SsJ84BKA0JHQcOHejrnQcSPv5LpShFmnvUPabKhpVBRIFXK7sy7QO/LPKVOcVExWKDZ5CZOgEIepCPszH9tRp1MuXO0Eg/lMe809DI7l9/btdewukYSu1ssbeCXEbxmc4nxn5Ke0yAdx0HkhLT0FEbM5uptuI81IB5yvqmijnM3S7d44cwk7CNfUHoJJbfeiOkhCxtpSsgTnTxXJXALaoYPEpGMmelVKLTGqpsXQEm2/7q8pmbx01P11VNjW+8dfn9l3chz0V7qY4LuEaQ4ET5HlqgrOhT9mUiY9X6Sq4fyGGVM0gwYAsb6Dfqom1cX2dF78xMjK3q6QN+657lc1GGNZjduPKFhvbnaXw07DKJIGmZ1/Bsf7JPES4wfuPjjcjI42tfkLdSjwOHIa6odZyt/yPDoJ9BR8HRNR4A32Hm49yvsbTANOk3Ron9/qe9YMcdl03ok7LohrVaUHSdP5SKFMwArejhclNzgLhphbF1yfRQSMJVGgAkRN0efmO7WVm6OKLarWDfc+u5aR9cAQLnwHU+SEJ8oqT9RvgQ92U2F93D190TJPRJylx66n1oFLpsgevmivkJwt9H7L7KjKVUqQgE+Sn1ReDMGCJ0Ot+4+KNrpWOq7EOExzcRSe808XULMQx5BAe/M6nUZpYO92LwHIKNhbo0xK7EXMd/qxVLjvaVlHGU8MWHK8hjqsiGVXhzqdIjX3g033SOax+0/a/F/8AqQwzqdEMc/KxpcM3ZkkCoXh8NJALoIndEorHJgckei9o38pHMcenNc7QO5nhvCqhUpCoKTqrO0IJyggmGwCSN3xBcr+0OFaINVstqto/EAQ92U2JNwA6SeRGtlW4MayyqsIuN1/v4FQW7WacScNDxUbTFWcvuFpdljNOsjx6qh9t/bIYQCnSfTNWC6XNc5oAEimclg927gJJiy0zsQ0Uy99mtaXunVgAzOnkBPyQcWlbXZLTdIkZVD2ngBWpvYSW5mluZvxCQRI6aqLh9qk4l1KxpmiyrTe25MucHTygsj1FN7Re1DRUFCmactrUG1XOqBrgTVpksp0/icQ0yXWAvqRCEYS5aDyVD6OCoYFlVxfUe6BVqOe7M4tzZS7kMxe6BxKm7c912GcCYbXE31D6dWmOt3hQtvvp/wB5So1HQ3EYevRI0uSwsk7iQKoHEocZWc7AUHu+Nj8KXxpmp16bah6SHI03Tfr/AN0D3RaVcS46WS2YhwMSDvjfHFWFYNg5ogbzu71m/aKoyhXw9QkhpzsqX+Gm7J+KR+ltTswTuzlVRXJ0O3RaZ494WG8fpPHkouJ2vQpvbSfVY17ohpIBM6dJ3TqpDMVRFTsu1YXkSGF7S4jjGvFY3Ce0FGhiMRSq4ftaxqOyOpNbUdVZ/wC2w3kZWwI3QZvqYY3K9P8AfsDdG5LhEJZdCVst9V1MOrU203m+QHNlbuaToTx6qUW8gs8tOh1s9Kp1W6eR1VTtXUq0q5pMcJ32Krdq0PcEjkd/yHzXdn0YEUWJqeMK52Y0RJtp04/L7LM4l8OAMRM+BWs2VTBYDHf9lVi3YxIxuLbSpue4jK1pJvwXh+K2mcVXqP8AyA2/5EkknppHIBXn9Tvazt3nBYc+40/jPGjnNP8A0xxa06nebbr0/s9gA7KwfDcu6DU9fus/ipF+NUjQbCwmVuc6u05N49/kEdL3qrnc4HdZS8RVytJ0AHcI0S9j0DqRHAHzVGFJsWbNBsvCTcqxrYhkFo97kL/M6BVXvG0k8gIb8t6czBuOv1Wx8n0qQhWjA/iZo8dOUq3pYcmNw4ImYUt0+6bTxG4iCgkohCFMAQuldLtOqFxQYwnF1MrSeH13Kvw2MzmN+/qpePbmbF+PyVdszZ7mPJdqkSlyb9K/JLLPEUmvpuYfzBzXEHc4EW+ZWQ2H7CUcNWZXqV61eqyezNZ9mWj3W8YO8xpZbIqNjcHTqty1abKjeD2hw+RCPJrQ3EwvtFsbBbQxzWNaalUAHEVKbzkp026McRLTUcfdA1Ak7grh3sJgew7DsBknNMnPm/VnmZ8FD2p7PV8K41tlZGzerhSPwqsCMzBIyPjgRMDoY2zf6ig1BRxWFr0KxtljMD0mHHuBTvk0uD0Lpdj6n9NNn5Q3sniCTIe7MZgXM3Fh0vxKkUPYTAsLi2gBmpmkfecRlIymJNnEfmF9+pXX/wBQtnZiO3LSCRDqdQRHPJCTV/qJs9v/AMgH/FlQ/RiR/wCXrf5CuBY7K9naOGpdlRaAzNmh3vEu/USd9h8lI2jhG1qb6VQS17XMJGsOEGD3rLVv6m4YnLQpYiu7cGMj6nN/4rgdtPGiHBuAoHWDmxDgdwP5J4w0jmleOd3LX2Hkukc/p1selRpVMhYa+ZzK8OkjJUe1hgH3A5oDtLq1x3s9havaipRa19VuV1QABx0gh1wDIB5wJU3Z2ymYcRQpsYCGgw2C4MGVpJmSQOKk1C6JgHofuklkblaYyiqoz+H9iaAw9SjVdUrdoWl1R7vxBk+ANO4Nk2/5HirZmyqbaDcOBFNrQ0Cbw2CL8ZEypDXDdLTwOnroi7SLER9D3quU5PtjKKRE21g+2ovpyQHggltjBG7nv7lQbD9naVHtO0c+u6q3s3vqnMcn6BOjZ+i1hUTE0ZuNd/NKptLj6EcU3ZlR7J7ODzhewdmLe2zy7QOywKk2/wAeavMPsPD4Zo/tqYYQASdXGOLjcjvUzC1ZEHuTipPLN6bZFFIW10iVyErD2zN4HwKb8lQ1sdHpzXKFtMBzY8QdDzhNztaDf1rZR47QmxAI18l6B7RzzF4n/qjvVd7de2H9vS/tqBis8e+4RNJh4EXD3buAvwU/27P9qTUaAbOLQd5i88gSCeq8owjXVHuq1CXOJJk6knU+vJZeXBNfJdCPJ2SNn4XKAN58OS3exsKKdIE6vg9GjT56rO7EwfaVANxPgLk/JbSjTzun8rbDnHksGRuTouk60RcSxxaA1waSQfeF4/VHGYj57lN2WWss45ufmdVB2u9/bMbTOUlpLrAzeBr0KNuyqrzarP8Ajb6aq6GPLFrjJK/7ZS2mzU1agFMmnc91uKqBtlzSSXdQfJWeyNnuY2HEnqk4vYbC6SO9XZMblJPk0KmT8DixUaCEGLbEHnHgfsjw1AUxA08EuvUnoPE8u4n5ppBQPaCLmF92salAMS0N489B8z5Sor64cdZPyjp91W5K6XYxLLpTZsl0mQNUWU8+/wCyIUcKTWqECQJuOViQCecCTzhVeL232b3B9N4g+6S1xzNg+83I0ge/AvucDyUOptzNRaKrHtL9SGupxYH3sr3GmJhsEySjwZOSL4kHnyQ1KciC1scCJ8CqbAbVsXv91sDURBD3jQ7/AIbdEtu3s1UCmx5BIDnPbUYAACczA5mU7t7Zm0kEBXCVkUkPxHszg3El2Gw5O89iwHvMJFP2VwcyMLhwN00WknmbWVnQxIqW3AkGeRgb9DE9IUkpHKS9RqRHo0msENY1o4NaAPkAgayfeHd0/dPqaHolxpHD1ZJYx01RAEQePFLPgV11+qWHHQhKwo4G6g3S3NLebd43j7jkmHUc0177AQLb0rCQycokXb9OY5L4PE8iuV5bpodeR/dRqjsrh+k+B4JWrA2Fim5SHDv6pweDolvZmbGvBKwZkQd1kr6DZ2oYqDm3xH8eKK6VWYA9nemZ0JB+zd9jaecfvKGuTTDnOOUNBcSTAAAknuUhnwm4Enl009arzv8Aq37QZKYwrHe9WvU5U2mzf+53g0jeu49KzDFW6MhtT2jdjcY57p7ItNNjTup/qI/UdT1A3BRm0svujdZQtkU497jYdP5+iuWMl2bl48fkudml5jXFUaD2aw0Ne4cmDqbk+IWlpsDWxuHqVX7BpRRZzl3zJ8oT8WS4imOrjyVUdLl6iS2yDi8ZTD8+riMrRvygm/ISSp2xe0c8ONmqDh8Gz+6dIsA2ALz7ot81pX1soj/xaYH/AHO8hbqtOOEYeZ7k/wAfv9lT2Wz67W2JvwFz8hdR6uJ4D/Yx9JKqg55sLDg237om4QkxF9d6s87+P3/ZBlZx5cLAeaHsXHUE9b/UoXUXN1nh0UqliiIDgI3Eef3S0l2gia+EJbfxKo62HrB1gCOhn5ytIX5kxrAhKEW7a2MQ9m5svvaqVnJud6IpT6kKMKI2MwweCJItqPJZ80cRTtFGp/yJdSMbpAY8E8xE8BotP3dUDmAi6ClRKszDsNUcWF2QAOBhmaREwQ8x0IyixN1ZDA5x7034Ej5EaKyNBvBciCI0QcgqJXbNwQpiGiBJ3k79STck6km8klTyYRUqRDGk+osfFCUkm72FAFKygeR8k4oHBIMA5vzSal7jVNLP4QObB5H0EAi3nTREUB+E8iiDpSMIqo2QQRYqI8ZmwdRbvG/1xU/NGoUaQHnmAfLyCBAKDwWA8kugPfe3oZ4LuEdGZvA+voia0F7ugQemTsj1we0aOE+f2T+zS23qOO4CPXinyEsgpG/fUawQW8+WvFfnP2l2ocXi6tbc98MG4MHusA4WAPUle4+2+0OzwOJqyAeyLG3uHVCKbT1l68AwDffbyv8AILs5WZcSLhjYAA3WU+gfdCgSrQNtC5szQza7IqB1Jkbmgd4EEJuH/M87yT3CwWd2PjuzcA6zXATy3B45etyvXn8Nrf1ZR87lC6X0VdkdtZ/bi0BzQ6e8tE9wHzWkwuFnz5rPY74mnc1wBHUa+I+a1uFcAwHpp5rZhrjZW+x1Km0DTwRB1tEbTI3Qkkkc1YyIVimktJBtG/1ZRaTCZDu6ApVV8/bj1XGNsl+QkOkOzOXdu+3ipkqPjrATx162TKJkJBkE4pNYxHVOIS6wt3hAID3QlvG8fVF2c3Oq+y/skGQErjkyYQEoEFgxbcbjzC+KJ7ZQFvM/VKwnCgXXNQpWEZRqAaiRwOnRKxTgZI4z6K6UBCHLVEojv39yIoAEdRKxgVFmKkcvP+VJJ+ajuPvuPAAfUpSEekPef64o2PgOJ9Rb6ocObOdGpt5fVA9mZwZuGvr1qo+wIbhWw3mbonMRPalueq2MWv8AV2mW7MffWpSBAHCoCL9wXiezz7/cV7z/AFSoGrsqvEy3JU03Me1zj/qHL8/YepDgef1su1lRlxvRfUzcdQrWVRsqQR1Cucy52RdGiy/2ZSbWo5HWcwmCNQDf5TNuSfgq72PZSq7icjtzhEAevsqXZWM7OoCfhNndOPctJi2NeyCJFj/B6KpuuxGtkoMBDgd5P2V3sHEy3Ifibbqsk3EOpSHS+n+r8wn9XHqrHB40SHMNx9Oa04cnHT6EkrNo1sBC5qTgsWKjZCeVrEQrIFwonhR6jiAbpGxiPtB/wjnKPDiyiV6siBv1JRUqxAhISyaUjFOhpXRUDtJBQ1abTvQGIjXOiSVIZEepQ1KAsUum4CYM8OaRhDfB3x05L5umsoC+bDWe5EXX0+iAT4oSF8554eKHI8iQLcUoQSUBcUqqHC946rgYYkkpSWNJQOK7k6oKjNT5JRhLdyY88EFNnMoyEGEVUqRqoNSr7pO9xtxvp4KTVLScp01cReB6sodVwnMdNGhRIWxlWplAAN93XiipsyjcSdUrD075nanwT8vekkMggTyS3nkmEJZd6hVhN7jqTalI03/C9pY4H9LhB8CvzHtPBuoVqlF/xU3lh5wbO6EQe9fpgHT1wXj39aMI0VqNYCH1Gva/gezyZTHGHETyHBd57MMWY+jiJH1V/hq+ZoPLx3rG4d5lXuxapOYbhB+c/ZZM0FVl8WXWZXexdpWFNx/xP/1WelfSsjjY5uGvjpp3evqoeIwRBzU/9dP9Tu6KLsrFOfTlxkgkTxjjzVjTeYVKbi6JVg7O209hnWLEGx6FajB+0LKlpAPB1vHQrKYqiHAk6gajXpzVfSfIWiGZxXwJKJ6WK0zDh4CPmgqiRqTx9aLE4DH1GmA4xw1HyK0WzdpPqNOaO7r1WmMlJWKTHAQgJtp3qQ9vvDu8RJSGG4HNRkAIjgmMuJF/BKqC6ZhtUoUEQAdN3VceNUWIMXHq4UN7ydSlY3QdI2MmL8F9UcPQS6WsIni/egRHX2Gq720IavwpBM24fulCcNSTJlFmjQfNJGoUrIOASsKFdrouVSnFoUVzveI5/VKEY0WUaviQ3hO5drVSAT64KtqukyVErDZ86peTc8OPXlyTadIzmdrw4LtBggHeUxyEmA+aTuRZUPNGxqrYyBc1Lyp8JRSh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558" name="AutoShape 6" descr="data:image/jpeg;base64,/9j/4AAQSkZJRgABAQAAAQABAAD/2wCEAAkGBxQTEhUUExQVFhUXGBgXFxgXFxwYFxcYFxgYFxgUFxcYHCggGBolHBcXITEhJSkrLi4uFx8zODMsNygtLisBCgoKDg0OGxAQGywkHCQsLCwsLCwsLCwsLCwsLCwsLCwsLCwsLCwsLCwsLCwsLCwsLCwsLCwsLCwsLCwsLCwsLP/AABEIALwBDAMBIgACEQEDEQH/xAAcAAACAwEBAQEAAAAAAAAAAAACAwQFBgEHAAj/xAA+EAABAwIDBQUGBQQBAwUAAAABAAIRAyEEEjEFQVFhcROBocHwBiIykbHRI0JS4fEHFHKSYjOCohVDRMLD/8QAGgEAAgMBAQAAAAAAAAAAAAAAAQIAAwQFBv/EACgRAAICAgIABgICAwAAAAAAAAABAhEDIRIxBCJBUWFxofAykROBwf/aAAwDAQACEQMRAD8A0NfY9dmrQ7/FRSy8EEHgbL0x8BtxBjfBifJRcVsinUb8Inosc/B45daLVlkjz7s192a0OP8AZ1zLsuOB+6qDTgwRB4FYcnhpQ+i6ORMg1cKHCCJ5Kjx2zMlxdv05FarIhfRBFx1VSTXQTGtw8mFfUWdmx1T9IJHXQeMLjNn5an/Hd9u5FtZ0NDB/k7yHn8lXOXJqJKMjXw4cC07/AFKzOKwkSN48ltK1KCqjaFD354j9luw5KdCyiVvsxiezrAbn279x8u9e8ez1fNTHRfnwDK635TPyK9q9kMSTTgHp3rUyuqNa5AUeUgSf55pZKrYyOFCV1yFKEFCUSEpBgHKHVLri/rcFMcl6BBkIuQmAuPYCbjTyUkGQluZf5eaUIIJXxXXMC4lYQShKIlLc8d6UJwhJLr6Jw5oXJQgEoB0TQYQFKwgFLLU0oSlZBJEaeK5fiEZvvQlnNKyHpbKf2nj5o114t6sga07zx/ZeiOedcqvaWym1BpB4q0cgcbJGMYXE4VzDDh38UrKthtLBCo3gdxWUqsgkcFzvExWPaLoSsj1G200us5VcXEuOpWphZ7FUoe4c/wBwsCi15n6lsSsxjLA9yqdos+Hv8le4se6qbHDTv8ldiexmZnGN993rcvVfYd5gdB4fyvLazc1Qji6PJeq+yLIg93n5LpLoon2bgHv6+oQELrNFxyRkQDkAnemOQlKE4wib3QPK6hKW9BoBxS3AngmlA5KESxpHRfO1HyRuKCoJHr5pQguQSeC4KkxxvPW33ldeYCVhBc6yXK7U8vsvg3TilZDh1hBmCZVJdqlaJWMfShJQuqIHO9QlZLDQldCEpRgXIYROQApWRHptR0C+nFKpVQTN+scE0h26PXco0Pm2XTu7uOi9CznDw6RP1QPANlE/vCCRl/lRMRtAttvPhfhxVc5qKtjI7tbHBoyjvj6LMvqy7rZHjsVmK5gqIdM7vUrDweaXmHug4VFtNv4h7vor9UG0z+Ie76LPn6L8fZWY34e9Ue0HwZ4CfNXOOdoO9ZjbFaxH6j4D0EMEbZYyLsajnqg8L959eC9a2BRygdfI/ZYL2SwEwYub/b1zXo2ABnTd4iL8tV0WZm7Ze0jbRdKjjEH9JnmnykYUcKEoigcUoQUJRISkGBKAoBWl5bwHijKDIC5KNk0oHJAiawkhwABG4bxw6qm2li8S1/4dOg6lAgvqPa4O/MSAwiN0a2PG16QqbaWFe6nWBcCXCplgZYaWw0G5lw/VaeCaPeyMfgXuLQHkOd+YtblEzMASSANLkmy7Wr5XCDaB/ISqZZVpmZDXNBMEtItPxAgjrKzFTEs97sT+CBQcwAQ1rW1S1zWgwR/0zZRQ5MnKjaICquvt2hQpsdWqsYDLRJ1LbOAA4Gx4ID7TYY03VWVO0Y1wa5zASGzvNvhAuTuCq4S9huSLSOCCooVGt+LUANiGP/2BZ/8AmEvam26NAgVXxIBsCcoJgOdlByNkRJgWS8HdIlqieQom0WvyE03AO9250ABGbUH8s7kvbFQmkXNcW5XMeSD+Vj2ucO9oI70vaNcOpVacjOaTyGyM0QRMTMTaUIx2mFslUXzqf55cEwhIw9Seh58U7N6lVSGR6g5loSyY3hGx0idEBaBO7iV6FnOI+NqZRIjNoFmsZicx1116qx2rVDpsqOiwyVjyPk/gdCxRk8zK0OycFkbe8qBhKMmeE/Qq3wEhsHj4lWQjSIUGKbD3dT9VlcU6XuPM/ZafbFTKah4ErHYl8NPHQLm+I/lRpxe5X4yr8R+X0CzLKfbVY/KPoPuVZ7bxGVgaNXfTep3svsqInU3P2V/h4UrJklSNJsHB5Wz6C02z2XPrv8VAosgD0f3VxgKcBaLKUSXU/XFdhMcq6ltEOsbH1oq3JJ17jEwoSuNdMr4qBBXao0C4hKX0CVoYRVHMnxBU0rr1wpWErxtal2pol2WqPyO91zhueyfjbzExoYNlNa71/Krtt7Ap4tuSrTbUA0BFweLTqO5Zip7Ihtm1cWwcGYioB8iSm4xe+gWzbV3AkkCAs1isbTqYpnZVA99NlRtUNOZjWvywHEWD8zGwNYDlVv8AZSm4RU7etyq1qj297SYKu8BssU2hrWtYwflaA0c9Ld6D4rdk2U+1MIKjm0qNd1MspubUDId+G4NaGvDpAJixN7OjeomB2O8B7KlWo/M0saXBoLQcxnM0DM6XTLrytJ/aMaIY0ATJDRAJ4nSTzTqdP/gTyMIPI0qROJmsPg/wqdMvzh73lz8oY52Yve8QAMoLhBgaT1TMXs+rkDaNQUm6EdmHDLEQ1sgD6clYbd2e57AaTzTqMcHsc4SA4Atg7nNLXOEc+SrMBicaXZaz8OGjXs6Ty8/7ugdYKNtq0yVWjj9mOOUNq1GNDBTcGxme1ugLiJabm7YNyoNLYbwSH1a1QEy4OIAcQABnIAc8QBYmLLaUjIlfPpjgqv8ANJDcEZTG4qqztaXYOeKjbPzAU2tc0NdnJMiDmMAGQooyVsWa1LM7Kw03P0YST8DLe8bkk6CGxcla+rQDtQkuwoBCCypLonAXgaZAA0AEKVlPFNdRygWidEtZ5dliPTW81GxlSG66ptTENiQRpZVGIxM23aA7jrZd3I6RgRCxDpKhmx0MHw5qS8819QaS5Z6t0OS6VIgAgH1I80VGo42sB9byrCnplGqjspkAiY9clcwIx3tHXuRxcSekrKYypJjcPRVptfFy5zu4evmVQPBcQ1sknhr6K47fKbZrWokFuH7WsXH4WQBzcb/v3Lc7Gw2VqqNmYEZsouGzJGhcfiM8JsOQC1FNsCFuWlRRJ2x1BknornDwBqoez6CnV2gcFZ0gIYVncZgndqCNJn5q7pOvyXH6pGlaYx9TFl0rqW54QYQ8ojXuSSvs3ALhnklYUccEAP7rrp4hJeTqIPHn+6UIeY7kJPFJbXMaSI3GUQqgnh1SsJ84BKA0JHQcOHejrnQcSPv5LpShFmnvUPabKhpVBRIFXK7sy7QO/LPKVOcVExWKDZ5CZOgEIepCPszH9tRp1MuXO0Eg/lMe809DI7l9/btdewukYSu1ssbeCXEbxmc4nxn5Ke0yAdx0HkhLT0FEbM5uptuI81IB5yvqmijnM3S7d44cwk7CNfUHoJJbfeiOkhCxtpSsgTnTxXJXALaoYPEpGMmelVKLTGqpsXQEm2/7q8pmbx01P11VNjW+8dfn9l3chz0V7qY4LuEaQ4ET5HlqgrOhT9mUiY9X6Sq4fyGGVM0gwYAsb6Dfqom1cX2dF78xMjK3q6QN+657lc1GGNZjduPKFhvbnaXw07DKJIGmZ1/Bsf7JPES4wfuPjjcjI42tfkLdSjwOHIa6odZyt/yPDoJ9BR8HRNR4A32Hm49yvsbTANOk3Ron9/qe9YMcdl03ok7LohrVaUHSdP5SKFMwArejhclNzgLhphbF1yfRQSMJVGgAkRN0efmO7WVm6OKLarWDfc+u5aR9cAQLnwHU+SEJ8oqT9RvgQ92U2F93D190TJPRJylx66n1oFLpsgevmivkJwt9H7L7KjKVUqQgE+Sn1ReDMGCJ0Ot+4+KNrpWOq7EOExzcRSe808XULMQx5BAe/M6nUZpYO92LwHIKNhbo0xK7EXMd/qxVLjvaVlHGU8MWHK8hjqsiGVXhzqdIjX3g033SOax+0/a/F/8AqQwzqdEMc/KxpcM3ZkkCoXh8NJALoIndEorHJgckei9o38pHMcenNc7QO5nhvCqhUpCoKTqrO0IJyggmGwCSN3xBcr+0OFaINVstqto/EAQ92U2JNwA6SeRGtlW4MayyqsIuN1/v4FQW7WacScNDxUbTFWcvuFpdljNOsjx6qh9t/bIYQCnSfTNWC6XNc5oAEimclg927gJJiy0zsQ0Uy99mtaXunVgAzOnkBPyQcWlbXZLTdIkZVD2ngBWpvYSW5mluZvxCQRI6aqLh9qk4l1KxpmiyrTe25MucHTygsj1FN7Re1DRUFCmactrUG1XOqBrgTVpksp0/icQ0yXWAvqRCEYS5aDyVD6OCoYFlVxfUe6BVqOe7M4tzZS7kMxe6BxKm7c912GcCYbXE31D6dWmOt3hQtvvp/wB5So1HQ3EYevRI0uSwsk7iQKoHEocZWc7AUHu+Nj8KXxpmp16bah6SHI03Tfr/AN0D3RaVcS46WS2YhwMSDvjfHFWFYNg5ogbzu71m/aKoyhXw9QkhpzsqX+Gm7J+KR+ltTswTuzlVRXJ0O3RaZ494WG8fpPHkouJ2vQpvbSfVY17ohpIBM6dJ3TqpDMVRFTsu1YXkSGF7S4jjGvFY3Ce0FGhiMRSq4ftaxqOyOpNbUdVZ/wC2w3kZWwI3QZvqYY3K9P8AfsDdG5LhEJZdCVst9V1MOrU203m+QHNlbuaToTx6qUW8gs8tOh1s9Kp1W6eR1VTtXUq0q5pMcJ32Krdq0PcEjkd/yHzXdn0YEUWJqeMK52Y0RJtp04/L7LM4l8OAMRM+BWs2VTBYDHf9lVi3YxIxuLbSpue4jK1pJvwXh+K2mcVXqP8AyA2/5EkknppHIBXn9Tvazt3nBYc+40/jPGjnNP8A0xxa06nebbr0/s9gA7KwfDcu6DU9fus/ipF+NUjQbCwmVuc6u05N49/kEdL3qrnc4HdZS8RVytJ0AHcI0S9j0DqRHAHzVGFJsWbNBsvCTcqxrYhkFo97kL/M6BVXvG0k8gIb8t6czBuOv1Wx8n0qQhWjA/iZo8dOUq3pYcmNw4ImYUt0+6bTxG4iCgkohCFMAQuldLtOqFxQYwnF1MrSeH13Kvw2MzmN+/qpePbmbF+PyVdszZ7mPJdqkSlyb9K/JLLPEUmvpuYfzBzXEHc4EW+ZWQ2H7CUcNWZXqV61eqyezNZ9mWj3W8YO8xpZbIqNjcHTqty1abKjeD2hw+RCPJrQ3EwvtFsbBbQxzWNaalUAHEVKbzkp026McRLTUcfdA1Ak7grh3sJgew7DsBknNMnPm/VnmZ8FD2p7PV8K41tlZGzerhSPwqsCMzBIyPjgRMDoY2zf6ig1BRxWFr0KxtljMD0mHHuBTvk0uD0Lpdj6n9NNn5Q3sniCTIe7MZgXM3Fh0vxKkUPYTAsLi2gBmpmkfecRlIymJNnEfmF9+pXX/wBQtnZiO3LSCRDqdQRHPJCTV/qJs9v/AMgH/FlQ/RiR/wCXrf5CuBY7K9naOGpdlRaAzNmh3vEu/USd9h8lI2jhG1qb6VQS17XMJGsOEGD3rLVv6m4YnLQpYiu7cGMj6nN/4rgdtPGiHBuAoHWDmxDgdwP5J4w0jmleOd3LX2Hkukc/p1selRpVMhYa+ZzK8OkjJUe1hgH3A5oDtLq1x3s9havaipRa19VuV1QABx0gh1wDIB5wJU3Z2ymYcRQpsYCGgw2C4MGVpJmSQOKk1C6JgHofuklkblaYyiqoz+H9iaAw9SjVdUrdoWl1R7vxBk+ANO4Nk2/5HirZmyqbaDcOBFNrQ0Cbw2CL8ZEypDXDdLTwOnroi7SLER9D3quU5PtjKKRE21g+2ovpyQHggltjBG7nv7lQbD9naVHtO0c+u6q3s3vqnMcn6BOjZ+i1hUTE0ZuNd/NKptLj6EcU3ZlR7J7ODzhewdmLe2zy7QOywKk2/wAeavMPsPD4Zo/tqYYQASdXGOLjcjvUzC1ZEHuTipPLN6bZFFIW10iVyErD2zN4HwKb8lQ1sdHpzXKFtMBzY8QdDzhNztaDf1rZR47QmxAI18l6B7RzzF4n/qjvVd7de2H9vS/tqBis8e+4RNJh4EXD3buAvwU/27P9qTUaAbOLQd5i88gSCeq8owjXVHuq1CXOJJk6knU+vJZeXBNfJdCPJ2SNn4XKAN58OS3exsKKdIE6vg9GjT56rO7EwfaVANxPgLk/JbSjTzun8rbDnHksGRuTouk60RcSxxaA1waSQfeF4/VHGYj57lN2WWss45ufmdVB2u9/bMbTOUlpLrAzeBr0KNuyqrzarP8Ajb6aq6GPLFrjJK/7ZS2mzU1agFMmnc91uKqBtlzSSXdQfJWeyNnuY2HEnqk4vYbC6SO9XZMblJPk0KmT8DixUaCEGLbEHnHgfsjw1AUxA08EuvUnoPE8u4n5ppBQPaCLmF92salAMS0N489B8z5Sor64cdZPyjp91W5K6XYxLLpTZsl0mQNUWU8+/wCyIUcKTWqECQJuOViQCecCTzhVeL232b3B9N4g+6S1xzNg+83I0ge/AvucDyUOptzNRaKrHtL9SGupxYH3sr3GmJhsEySjwZOSL4kHnyQ1KciC1scCJ8CqbAbVsXv91sDURBD3jQ7/AIbdEtu3s1UCmx5BIDnPbUYAACczA5mU7t7Zm0kEBXCVkUkPxHszg3El2Gw5O89iwHvMJFP2VwcyMLhwN00WknmbWVnQxIqW3AkGeRgb9DE9IUkpHKS9RqRHo0msENY1o4NaAPkAgayfeHd0/dPqaHolxpHD1ZJYx01RAEQePFLPgV11+qWHHQhKwo4G6g3S3NLebd43j7jkmHUc0177AQLb0rCQycokXb9OY5L4PE8iuV5bpodeR/dRqjsrh+k+B4JWrA2Fim5SHDv6pweDolvZmbGvBKwZkQd1kr6DZ2oYqDm3xH8eKK6VWYA9nemZ0JB+zd9jaecfvKGuTTDnOOUNBcSTAAAknuUhnwm4Enl009arzv8Aq37QZKYwrHe9WvU5U2mzf+53g0jeu49KzDFW6MhtT2jdjcY57p7ItNNjTup/qI/UdT1A3BRm0svujdZQtkU497jYdP5+iuWMl2bl48fkudml5jXFUaD2aw0Ne4cmDqbk+IWlpsDWxuHqVX7BpRRZzl3zJ8oT8WS4imOrjyVUdLl6iS2yDi8ZTD8+riMrRvygm/ISSp2xe0c8ONmqDh8Gz+6dIsA2ALz7ot81pX1soj/xaYH/AHO8hbqtOOEYeZ7k/wAfv9lT2Wz67W2JvwFz8hdR6uJ4D/Yx9JKqg55sLDg237om4QkxF9d6s87+P3/ZBlZx5cLAeaHsXHUE9b/UoXUXN1nh0UqliiIDgI3Eef3S0l2gia+EJbfxKo62HrB1gCOhn5ytIX5kxrAhKEW7a2MQ9m5svvaqVnJud6IpT6kKMKI2MwweCJItqPJZ80cRTtFGp/yJdSMbpAY8E8xE8BotP3dUDmAi6ClRKszDsNUcWF2QAOBhmaREwQ8x0IyixN1ZDA5x7034Ej5EaKyNBvBciCI0QcgqJXbNwQpiGiBJ3k79STck6km8klTyYRUqRDGk+osfFCUkm72FAFKygeR8k4oHBIMA5vzSal7jVNLP4QObB5H0EAi3nTREUB+E8iiDpSMIqo2QQRYqI8ZmwdRbvG/1xU/NGoUaQHnmAfLyCBAKDwWA8kugPfe3oZ4LuEdGZvA+voia0F7ugQemTsj1we0aOE+f2T+zS23qOO4CPXinyEsgpG/fUawQW8+WvFfnP2l2ocXi6tbc98MG4MHusA4WAPUle4+2+0OzwOJqyAeyLG3uHVCKbT1l68AwDffbyv8AILs5WZcSLhjYAA3WU+gfdCgSrQNtC5szQza7IqB1Jkbmgd4EEJuH/M87yT3CwWd2PjuzcA6zXATy3B45etyvXn8Nrf1ZR87lC6X0VdkdtZ/bi0BzQ6e8tE9wHzWkwuFnz5rPY74mnc1wBHUa+I+a1uFcAwHpp5rZhrjZW+x1Km0DTwRB1tEbTI3Qkkkc1YyIVimktJBtG/1ZRaTCZDu6ApVV8/bj1XGNsl+QkOkOzOXdu+3ipkqPjrATx162TKJkJBkE4pNYxHVOIS6wt3hAID3QlvG8fVF2c3Oq+y/skGQErjkyYQEoEFgxbcbjzC+KJ7ZQFvM/VKwnCgXXNQpWEZRqAaiRwOnRKxTgZI4z6K6UBCHLVEojv39yIoAEdRKxgVFmKkcvP+VJJ+ajuPvuPAAfUpSEekPef64o2PgOJ9Rb6ocObOdGpt5fVA9mZwZuGvr1qo+wIbhWw3mbonMRPalueq2MWv8AV2mW7MffWpSBAHCoCL9wXiezz7/cV7z/AFSoGrsqvEy3JU03Me1zj/qHL8/YepDgef1su1lRlxvRfUzcdQrWVRsqQR1Cucy52RdGiy/2ZSbWo5HWcwmCNQDf5TNuSfgq72PZSq7icjtzhEAevsqXZWM7OoCfhNndOPctJi2NeyCJFj/B6KpuuxGtkoMBDgd5P2V3sHEy3Ifibbqsk3EOpSHS+n+r8wn9XHqrHB40SHMNx9Oa04cnHT6EkrNo1sBC5qTgsWKjZCeVrEQrIFwonhR6jiAbpGxiPtB/wjnKPDiyiV6siBv1JRUqxAhISyaUjFOhpXRUDtJBQ1abTvQGIjXOiSVIZEepQ1KAsUum4CYM8OaRhDfB3x05L5umsoC+bDWe5EXX0+iAT4oSF8554eKHI8iQLcUoQSUBcUqqHC946rgYYkkpSWNJQOK7k6oKjNT5JRhLdyY88EFNnMoyEGEVUqRqoNSr7pO9xtxvp4KTVLScp01cReB6sodVwnMdNGhRIWxlWplAAN93XiipsyjcSdUrD075nanwT8vekkMggTyS3nkmEJZd6hVhN7jqTalI03/C9pY4H9LhB8CvzHtPBuoVqlF/xU3lh5wbO6EQe9fpgHT1wXj39aMI0VqNYCH1Gva/gezyZTHGHETyHBd57MMWY+jiJH1V/hq+ZoPLx3rG4d5lXuxapOYbhB+c/ZZM0FVl8WXWZXexdpWFNx/xP/1WelfSsjjY5uGvjpp3evqoeIwRBzU/9dP9Tu6KLsrFOfTlxkgkTxjjzVjTeYVKbi6JVg7O209hnWLEGx6FajB+0LKlpAPB1vHQrKYqiHAk6gajXpzVfSfIWiGZxXwJKJ6WK0zDh4CPmgqiRqTx9aLE4DH1GmA4xw1HyK0WzdpPqNOaO7r1WmMlJWKTHAQgJtp3qQ9vvDu8RJSGG4HNRkAIjgmMuJF/BKqC6ZhtUoUEQAdN3VceNUWIMXHq4UN7ydSlY3QdI2MmL8F9UcPQS6WsIni/egRHX2Gq720IavwpBM24fulCcNSTJlFmjQfNJGoUrIOASsKFdrouVSnFoUVzveI5/VKEY0WUaviQ3hO5drVSAT64KtqukyVErDZ86peTc8OPXlyTadIzmdrw4LtBggHeUxyEmA+aTuRZUPNGxqrYyBc1Lyp8JRSh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560" name="Picture 8" descr="http://azharitv.net/uploads/images/393423101503510030826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26" name="AutoShape 2" descr="data:image/jpeg;base64,/9j/4AAQSkZJRgABAQAAAQABAAD/2wCEAAkGBxQSEhUUExQWFRQXGBwaFxgYFxsfHBoXGxocHBocHB0YHCggGholHBwZITEiJSkrLi8uHB8zODMsNygtLisBCgoKDg0OGxAQGywkHyQ3LCwtLC8sLCwvLC0sLCwsLCwsLCwsLCwsLCwsLCwsLCwsLCwsLCwsLCwsLCwsLCwsLP/AABEIAJ8BPgMBIgACEQEDEQH/xAAcAAABBQEBAQAAAAAAAAAAAAAEAgMFBgcAAQj/xABHEAACAQIEAwUECAQEAwcFAAABAhEAAwQSITEFQVEGEyJhcTKBkaEHFEJSscHR8COS0uEzcrLxgsLiFTQ1Q2JzohYkY3SD/8QAGgEAAgMBAQAAAAAAAAAAAAAAAgQAAQMFBv/EADARAAICAQMDAgQFBAMAAAAAAAABAhEDBBIhEzFBBVEiYXGRFLHB0fAygaHhM0LC/9oADAMBAAIRAxEAPwC10xi8UttSzmAKfigOM8JGITLOVoOVhuP1HlVMtDL8U7wOMOVe4gBgzBB10I58qhcb22Wyzd4hAXNAHtGMuXn4ZMjXpVZudohgruIwo7xhmH8UFQ4ZQNYAAy+XrVdxV4vmcwc++m5OoJ5ATPxobYVI0Pszaw7q2PxJUXLjMwNxhCIpgZQToAI1q9WWDAEGQQCCNiDzrAcHfUQhys07biOQB2k+ydxrWu9jP4WHSw9zNcRZZSCCisSVUz0BirTLUeCyZapn0k8Xa1bW0hKm5OZgY8IjSeUk71O4/tFYtaFszfdSCf0qo9u7a4r6tet+K22ZPTUb1JMNRLT2D4V3GEtyPHcHeP6sBHwECrOi0xh1hVHQAfDSlX8TlB2zchVrgNY22FgUrOBuRVXucTZw3MgwQNp5j1ojAujjNJA9TPvqOYzHTOrZYVxC9RSvra9ahLF46kK3wOtO3z4PFp1jTTnVbjZaZWRnartBdV7a4dgCAWbQGRqApB269dKA4Z2ovl814jIN1VQI+OunrULdRg+dtGJIGbeGMwJ3nSvFeI0yk/L1nz6UvLK7OrDQ49i4NP4XxFL6BkYHqNJHkQNtqlbFUns7jrWGtIXkNdMwNYUaD3afOrvg3DAEGQacxu0cTUQcG/YKUUsLXqCnAKtsQchKrSor2K9oALPIr2urqhR1dXV1Qh1dXV1Qh1dXV1Qh5SStLrqhLB3ShriUc4ph1o0zaEiKxNqobF2qsl1KisXbqpI0krRBGupy+kGm6EVOrq6uqEFgV65gE9BNLUUqoWkZNxjsli8QzXrndIHOc5njLPI6bgR8KreIwJtlrTMDlMSpzKTAIKnpH70rersQZiOZNYP2rsW7eJuraZTaDZlynTWSQDtpt7hQtBdgTAN3d5XWCVMjYiR6jXWNDVs4PiXzFsxzXA4dieo19dfLlVf7PcJuYq8EtaDdmPsqvUx57da0G32RZWhG0W34Hbm/Qx7/AEmgcq4NIJ9yN+rAey2o3jlpuQfdQYvlFIjwAzHmNJGn+1Lw2NKuUeVZSQTzDDQiTsPyjyobiuNAYzrPyE+Qg+utUzaKt8I0DD9qUNlXOUMQkjMD4joyiNZGhE6GajsLxdWds52gg8zMaR7x151RrXEhlJCFgD1GhOvIRpEa/OisPxDTONJ6T1IG9RyGtPGbmkkaXg71u4JDCefI+/30VhxbBGWCx5Dy61Q+FcWDz4QcoMk6Ejy1qV7O49jeW1GdcrMzSIBPI9TyiqUkdKWnaVl2s3RrGvp19aDxNp3YZhCDUhRMgbKOpP73p04kBdwB5bUNh+JAsV6c6Mxjin3RmmO4m128xujI06KR4hrAHI6T8fWrZ2R4S8u91XQCAgYRpEkgegq42bCXNSon0FFiydvx6UKw87jSetkodMqmN4e/eK4Ba2RuABlA6DfXTXyqxcNsnSCSOs/pTtpgJRxtt5imblu4Ae6Oh68vTpRR+F2LSyOcdrJnhmObUXIMGAw568wNqmRVCGKu2CjPB8RLyQFOhAAieoOu5FW3g3FFxCZlGkx5T5Vq2mc3U4HH4l2JGuryvaoTOrq6uqEOrq6uqEOrq6vDUIezXVFcU41bsPZRyc164LdsDcsdSd/ZAEk13DeNW7129aVv4llsrrzEgMD/AJSDv61LL2vvRK11eCvahR5TbilsYqLtcYttiWwwJNxUFxhyVSYWddzrpGw8xVphRsIuCo/FJUndFQfFuJW7T20dgGuNkQc2aOQ8uZo2MQ5RGYxKDp3inEES8lpjDXASk88sSPXWY9aarMwnFpnV1dXVAAmksadIqsdub1xLalJCE5XjziNf9qqTpWM4se+SiRPazjhNxrICvbUAkSNWIBGxnnVU4X2abG3GCsLYWC/hBAnTQTqf0rwsZjyjXpr+laR2V4YlqwhEFnUMzDz1A9BNK9Rt2dLU6fFDElXJ5gMDY4fhmyrCKMzt9pyOZ/IVK4PErdtLcQyjCQR0/Wq59KV/Jw9xJl3RfXxZj+BrNOznaq9h5thptNuhOx6g8jVbZSTkc9TUZqL7Fs7S4vPfZoAI8J03g+cz0obD31ZgrAkREhYA966R7qYxh726SBmE7TuJ/ZNT1jEWrKsUnUePNGnSkJTdcnqIYoqK2oj24IR47FzxnXJcUEERrJGkRvNO2eFWr6FUWHX2lt6qCd8uaJWeU6UJ/wBr5jkU+Hn5/wBqm+zV9FvsF0JVZHx/SixZZ2ost4VD4kQaqtnMAlwvGUAqAAOc+ImrV2UwhFg3z7dzSOgB8vP8qk8Vw9G1Ilj+9qe4VY8D2gQIOYfn86eg1uoDLkuFojuKyfCpjIRPkp5+Z02oPC3cjCVIM8zvUsbeW+7nVGWZA5gazHOm0W2XDhO8Y6+EbdJqcs0hlSjVWTtjiMXICwuUH0mptSGCkVT8ZZuuhyKRO48vfVg7MBu7GblpTGGb3UcvU4YqG9MkLYDu6wPCN/WmcWrImkQN5ojB3FF1lnxEAmnOKJpvWkkqYgpNTSG8MiuoDAEdCKhe1PHH4aLTWwGRng2z0AklTOmnKprAXgTpEbQKpv0wcTsCwtow2IJBQAglFnVj0BjL561V/ARc5NrVr2NG4Xj1v2rd62ZS4oZfQifjRdY99E+IxmJAQXxbwuGhcqquZyZaNZga7+4VsCmqTtCefF05bbFVH8X4itlQTmLNIREBZnaJgAfidBzIo+qj9I/G/qWHN5QpvH+HanXxNqdOY0kgdKjdIzhFykoomOE8bW8cuV7dwAFrdxSrqD66MJ0zKSJqWBrOOB8TscYNlmVkeyrG4AYZLmZMoHMiQxBjlyNXHj3GbeFtNduuERdyfcAABqT5ConxYUsbUtvklqEvY+2txbbOod5yKWGZo3gbmKrvZ7tlaxNi9iCe7s2nKhnMSoAOYjlM6Dfah24tgr1/A32QHEXQfq+vjVGUkswnQZQd51Mdaq0X0pJtNMj+3eFUcV4Vc1zNcZTqYhQCIWYB8R1AnbpSuyFhTxriTkeJRbCnoGUT8YFL7df+I8J/965/pSvex3/jHFP/AOP+ig/7fz2GY/8AC/p/6Rfia9qA7c8QfD4K/ftEB7aZlkSJBG46cq94Dx4X8Paule7LqGKsRIkeROh5c4rS0J7Ht3E69Z32Wwq2+OcQCzHdW21YnVoY6sSYknTYVf7GJVhII9xH5VROBtHHOIH/APBZ/Bap90aYu0voXi5WdduMOo4jw14OY3WU6mICiNJjnvFSXEu3VhcUmGQ95ea4qMB7KTvLDQkbQOe9AduHH17hvlef/SKKbTiMYYSUla73+RFdtbQbiOADCRNzT0CkVONvUP2tE8RwB87n4Cph96Fd2DqV8MPp+rPK6urqITD8tc1kEQdacApUVZsiv8f7MJiCrqe7dNiAIPk3lWe4nj+LwLG3bKFVM5XExPJWB2q1/SDw5b6ylzxr7SZjBHkORrL0wwGYI2ZfukAx56bCsZJWTLlyUkwztD2zfG2u6vKqwwZSk7idwdxrVTuCKJv3VJ1Pu2pGHwpc6bASegHU1ceEY25dyd4DxgqoTuxd10HMc9JB/Cj8binYmVUA8hr8/wC1B8FwItrcYHMQPh006HSnApKzrJJ19396XlCN2keq9MTeJNysXavqNpU+Ue7cU9avlWZwxDwDPmCACPidKDt4fUT19/wpWMBU5eZ3/GKGvNHSfuyXw3avEJOY95I5j9K9wHa3ELfS4VBUHxid15xrvFQeJcoVUHlJ99cZHL39aF3FmMsccjauvoazwniVq8SbLhgx/wANzDA9IP5UanD3zZlUqfIfuaxxGMyBDDYzWn9iMLexNlX7/wAOxgmQehnajhLc6oyzQ6S3buPmT3E8NdyCLkTvoBp5kn8KkXxlvB4bO5gIug5nT8TVX492uwmCORG+sYgaQGkKfM7D0FUbiXEbuMuA3m22C7Dnp51tPMsXbuLafSy1fFrb+ZaOz/anvLzXGOUsZjoOXyqZ7QdpSVORo6msuu+FtsoHLn76dxOYpoxljAk6AUtjyvlM7E9Di3KdW14LDwz6Qr1kuuVbytpDNEfDeoXi19L9zOLKWp3VWJBP/FsfSmMHwQW4ksxOwA5czJNH2FEwJjWR6R11j3Cik5Li+CsOlx7t84JSY72d4ei4iyxdraZ1z5WK6TzgjSflNfQ6GsGsoGEAQedX/wCjriL62XMqBKDp1E9PKnoY2onJ9c0SkutDiu6/UvhrOfpNuLfu4XCKCcQ1zPbbMwFqI8bBd+ceh2rRYrOfpCt3cHirWPstall7h7d1suaTK5Cee/wn0CfY89pa6n5fUqGF4XiDcvHD5rPFMLPeeLN9ZtMfbBbQvzjY+HY7WX6QMDfvXcBeTDPirVtWe5ajKC5CwW6HnEfZPWivo2tvicTieIXntG4wGHFu02YW1UhiGOxPs661ceLfWVk2EtXdPZdmQhuRzAEEeUDbehUeDbJnayK64/X9jHOFYzFvhsbYt8Pa8t69ezEMP4Nx+UZfEUOvLYU9h7XEVfAuOF3M2DQrOYA3QVCiTl8Mb89zWg9nux7rg8RYxTgnFPce53UgL3ntBSdx6j41Z+E4FcPat2UnJaRUWTJhQAJPPQVSx+5eTVJNqKX+favczPvcfjMdgXu8PuYe3YuszMXDCGAGvhERHzqW7HuBxriikiSLMCdT4NYrQqheHdm7NnE3sUqzeve0x5KAoyr0HhBPU0ezkw66cXGq4pfexrtoJwlxe4fE5xl7pNC0nm32R1P41jFzAWsP3X1vhPdB7gQ3WvuoEnfLB2WTvyr6FqG7SdmrGOVExCllRswAYrrBGpWDsaqcL7BafOsfElwZR2K43iMMuIt4PAnFWRiHIZLsBRoAPZM6AGasHZrDYu7isfib2GfCm7hwqAnNDqsCCBqdJiKut9cPw7CsUQWrNsSQi9SOgkkk7/Gqg3blxYwV1lA+ts6eFS2Q5otmAZcDYganlUSruzTqPI24R78WUG3axOFTBo2AZbiX8+YtrfuQfCdDBjnPLalcf4rdxGIunFO2Cewgaxa3OcidGEanTWNoHI1pPEuEYzFYnDtcFm1aw795KsztcaI0BVcq+vWpTjPBcPfIa9Zt3GXYsoJHOPSanSbTGY6iKalXPy/2Zq+Oa5d4VdumGdXJJ56AT79D76t770ri/B7V27auOsmyCLa/ZExrHlAjpSWOtFGLVieqyrJVeP3s8rq6uohQlRXXNj6UoULxDF92pI1MaCrGYRbdIrd28MxObxEkdSRtp0HrUHx3shZuKbomyAJYLsRvJGxJ0p+5xlA5LZiQSAogc+pOxqM7Rcd79MglVnxLIg7dKUc+Ttfht6SaKPxDh65iFYsBsSAJ91BLYuKpUezmDMBueWvlU1irc+Q9OtDOY20PKq6jQOT07HOLUVTJLByAty3O0lRzB/PlTr4m1zDQ8lQpGh5jyP5UFwzHOLi2rYzXG0AiQSdYIkZfUfCrTw7AXFud5lVCrBNDIYmZGo5afhRJ1yJ+nwz4MrUe3kgyxX/Ctmercv15UzZwbAlgDdunZVBJJ9BV8x1jCyqXSO9Ok5YHpCnQbUVgEtso8doBNQ4DZV/4mEA+RFFdnfnljFW7sxt78vLZhczeIEaAdOsz8qlQ2nlVr7WXSl23cEO72WDZbIId4IRyrar4W3G2hqrYG1bS0Dea4jsYSUJE+m7A6a8jyNZZY7uUJ6XU/h5NZPPk8vOEWT7TRA6DrUjwSzcKXE727ZtXCCxtsBmgws8wsE76HSlWuAiMzs7MysfZ9kaAMVbUk+MBTBJAineCYC3kLWdHbMAznUQjBoE+EjckTExIigjUVaB1Wd5nXgiL3C8PatC4Huhs0eJZk5SYBGm4XUE6Enyo7CpdRA5tsFYZgY5aa+W4360ZfGFtd24cWXDKyQGaE8WUqGb2diSwnaKG49exOJQpbGa34QP4g35SSRLHT2p9oDpUcd5Wm1U9Laiv7ARvsxJ+JYjai8PeDssDwzH4fjBqLZDh1AuWO8UwA2qgkamGG4M+XKl8IxZzxGU8hy/uanT28j+m17y5FGXFlo4t4lhR4dASNyd+m3p1pu2MrRMmDPoYiI8qSEuT0+PPmPP9aXhrbkxoSTyHiOvStac5J0ddYlGTlYSLssoGpG/5fnV57BmcWdNrZO+xkCq/wfs1da4AAouHUgnVR5/hWkdmOBfVgWdg1xt42AHIfjPnTkZPa7OL6xrcKxPGnbaLCKHx3D7V4AXbaXArBlDKDDDYidiOtPzXs0J47sC4HhtqyGFq2lsMxdsihczndjG5OmtFEV01zNFQjZ4ar/8A206Yprd1USy2RbD5vFcutJZcvkAD8al7+JGU+lYTwDF273EMLeuO74x8Ue8zAhVtAMEVI8JG1DKVG+HFvTfsb+Grpqq4ztC44jYwioQtxWZnOxAXRV98SanOOYlrdi5cRc7IpYLMSQJ3O1XaM3jkqvyFvcqucV7YWbQv5RcvXMOyLctWkJYF9t9xBmRVNu8as4jh/D7mOPeX3vh7Sq2Um4LrKDA+wqsNPTWaNxfbYhse1iwScOqyxAVi5zDvHDwSiwABqTQ7zaOnlfb+WXjjbzhbp62n3/yn51kmD/7twH/9j/nFaJYx5u8LV3OZ3w2Zj1Y25J086zrB/wDduBf+/wD84qpG+mi1afv+jNhuGgMS1F3GqNxT1uzHsiOxbUBRGKah6AXl3Orq6uqAkwoobHYZCMzCSoMawNKKApnEOFUlvZAM+lRjUP6kZPxXFi/cByBBEQpmRJJk8z50DiMNoZO2gMeQMHqOfxqQxOHUFio3Ph02XlPU6j960m9ai2esCZPpB8t/Kk2j02OkkVrHECZ02/f51FYrGgDTU/IVP8QwsrmYenP49KqmLw+s1cIpvk5ut1yg3GD5C+z3Fnw99bygMymYPMQQw8pBNbZwFrF+1be2wZM2caiVJ3DDkRWIYTAADM/PYeVSmBxjWGm2WQ9V5+vX30U5q+C9FgyqNzdJ/c1puFWlxRvMWaQBkCEwRz286mDfCpIQIoG7iAAOomfd+FZ1wfjl+5mIuFSo11ManeDoOdN4zjDXNLj3Co3KldfXMQKwepSdJHTeknPmUuEd2143IcYaWnS7eMZjqdFg+BPdUFhXN1QVOcQuZCR4WABAEgsSXUHfkQZ52jh4ssGUDxFTuoVgD1jQ8qAw3CkCZTlzs5iNDowJb2gfCoY86CGp3fC+4tq9E0tyfHzE4i4bqDIyeMwbkwTkJOkwUOZuk7ctK64621a4VL37LgeyACSQoywsOSsEjlFAnEWGzZTaNwB3zIgXKFU7ZTmYkdY3GlKuMzIDbgZras+bOSQDEgNMtK6gbemtaqLRzYzT7vkctublu77N8og8K2yQMqrEzBMKpn5Tya4bikVFRbsHL4kg28rTADMYgAgHff30Di+N90TbTL4Mykqvtzp7SnfUiddt6A4VxNwzjKCWHjJ1J8QJza68gZmjcHXJcMqlNRT57Fhuh2GVzmAMMJUr4dguXca69dOlIa0pPtFT6fprSu/Kr4QPcIA9w99D3bUhWLTmpJtvye0x4IYoKFJstPZHiKW7q28QBcsuYM65TyInlMCrrjUs2y31dFSdMygZmPQHl61k2GMEkGMv41asVjTcthELAEAGN4PIeoifWm9Nmai0xHW6TfkU4ur7rwF4fH2rVxjaYXL27S5bXoNQPhRHaF3ITEF7iM+hUXGj1iYBoPsh2fyuSy7Hn0iaX2hv5rxSYEj3KNAPKSJ99aOT6dvyYRxwedRXLXd/L2D8H2uxKKFNzMNpIkgctZmneCdprlvEf+bfZ9MmYRJ5+LQRrtUDirahYG529ahMRejxAw06RuCCNdNtYIrHrSi1bNpen4JwltilfyPo200gEiDGo6U3jFYowQgPHhLAkA8iQCJFD8Cuu+Hstc0dralv8xAn50fT54OS2tooidluIgsRxH2iSf4ciTvEsYHkNKrXEMHjjesYe4bgujEFreJyAqFyQNF85MHr5VsFMMTmA0gj5/7UDghiOqku6X2Rn/BsAyYy1dxHEbV9kZ7SpADZyslRB35xFW7HY+3dsXwjo+VHDZGDQcp0MHQ+VNns1hBcD9ymfvDdB1nvNAW38h5V7juzOHvasmUtOY2mZMwOpDFCMwPnUqkDLKpNN+PkZ92f7IYnF4Ow4xapbBLW0NucjBm1BBGsyakrn0fYxjdJx6k3gBd/g+2BoAfF+FaDgcGllFt21CIohVGwFODbXWosaDlqsjbr8kZ+vY7HrbFscRAQLlC9z9mIjeYjSgOO8NODXhdrW6bd/wCwuragmFnp51oVtydDsZgzrI3H503fAYnQZl0Vo2kA6Vp01QcM0r5OuvpUdiHp9rsjXfY+v7/Go6+8GNAOQ5zVmMmD3W1pNeMedBZXzOVMwfZ6iARHQxQmAdTF7enLNwMJH+3lTd7eoQliaDx7LlM7EEUJxzj1rC5e9zDNMQpO2+1RuK7YYQpoxefs5TPvzadaGbdcDkGk7KhiHKOQQQV2851685/ConjHEMqld5Mn9zr6+VWDiHF7F1goJtnzEzpIERqYqv4zhT3YYagMAPDGm5mTppr/ALUpGXPxHVzandivG+Sq43EsxnUdIkAUzat3XMBjAEmT+tXXD23CEgo0aRInnybcafjTHcKCwKFCYkhdCJ18I20nb4Vtu44Rxd7lL4yCcEAA7gfMU0jQdT7hUhj7IViAQQNiNo5VG3VynNS8e9HqJtbIyjykWHgtpslxwYSIn/1RI08pmibdnu3D+ErpHMGBGmhHWoThfFWsgskMD7Stswn8dN6mLPHrbgf/AGw13hvyil545J2hvDqYvhkil/OGYxCg+zsAeU9YnQVVuO48peyaHwHnqpcEwfMSJFS3FMYbFsOqEMxi2HiAebBJMkfebbkKqIwty4Gf2iJLGZYzMmNzzrbTYknuZzvVNVJx6Uf7jaWYAYAk5hAg6wZJHy+NaVxQ2DaNtiyeA7DVJhmUEkBoMGBO/rQ/Y/s2SlqDbNzvFOUwYQENMzrMRV07Vdl0uWCb182VUEnIBJ8pbXygVeXOnJL2ORHE8fMkYzxvCJhx/DcNnJkgQVAjw7mCOdMcDAth7zsBlEIpOrsSNAOkTJozjmDS0qJJOQEx1ZzPiO20bVASXbX0pyNSiKqUo5FKPfwXWy63ULWzIO45ivVtjTw6++onD2yAIORdp5mi7uLS0pJYu3Icp6mue8XNRZ7vFrF092Vcru/9BTeGV3YxIHIGrDgFzlBLCV0yzoTodtI0HyqiYHHN3gbYzqOo31rTuy120wCoxzbZcskdNeSjrWigsfcUWt6ycvC7Fo4VbSzYJZigO7N7XT4nlVN4rYd7j3BbcL9nwnQDTX8ffV7w+HDOWc+FQABykTqB1pnHAHS0pOusMQPPY0GbVRmkl2Qnp9S8WVyStv7GaG+22p6f2qS7K9l7mNugFXFgN42y/LUjpEgVe+FX8JaYM2HAaYmc0HqJ2NXnBXldAyeydtIotPCE3e6/kX6h6zljDbDHtvyKDLbUAkAAQPdTqMCJGorivUUwl+TCxA9o+7lXRPJBNM4j7P8AmH4GvUvA7THWNK8xJ0Hkw/GKhBDoQ2aJ5fv3/jXvfxup9wkfLlTxNIJq0i0hvv52VveI/Gmnut93/wCVOs1DK86xA5df7USRoojY0UAkAggnykzv6aUHir51yhtdiB0nr5/HWi7ygmTrG3750D35OYGNDy6frUbNOwLiXMGZkjWNJMwu2xM/uKh7gykBtpkEg77wOQmpTEjQwdZmT1H5UGuYmWI9w/WgMZMHNoGWYkKeTGBO0+lO4cgliCDJ/AAV5i1GWWExsNdzQi4RfaYhdh4TpPrUADUWHPQgH37H8qTe3pVmyFOm0fv8qTe3qECsdgUvKUuKHU8j+9D6VVsZ2ARn/h3SiTJWJM+TTt61dQtKC1GhnjyUv/6CsW1mXcjUyYnrosU4uHQ3FQAZANABpOwEVdAKDu4JCc0QR0pTNp3KakmNYMiimqMx4rwfuncS0SSGkxB/Pl+4oF+GlkkMDtpl0X0/f6VqWJwi3BBAPKelQDcBKZliVOo/SjdoyeG5FZ4d2QW9ADwGBg81IB90VWuI8GuWmZXWcpIkeRrTMARhkZ25AmOQkj9IqicYbFX73cW7TM1xjHLw75iekEGdqy27jsYM3Si14RUbuI0YARp86nfo54Q+IvFs7IidFmSZ02jlOtXbgnYADDzd8TsFJGkCANtOk0jjaHDKLVj+EkZrjLoY5wev60Gae2NLz5Kx4pZsikpcrwe8U7LWbl6brsTsJB25eQFN8V7PLhrZe02dedvQ5iRlAJ1JBJ2oHA8Vvq9tgh7uNxMsdYLEb6wKlMfxN2VmC92ViTAIzaaCfURpSSlNcDj07vksfZVES0vsd4BqgI8JIEjcxqKM469i8gS66iHBgmJPSPSqD9bfDN4e7YMCc0kEsYBOnOBoKGxXHme2y3ACDIVoknpt08qNxdAS0G523wR3HeFo164CwgsfjyorD/Ry6WHuSGceMaHVQJgGYnflR/ZfDYJyDeu6jk0z8CsD5+ta3wy1a7oKniWIHPSm8EZ1ViWrWLG00uUfN1+6PaYTsVHlP9q7EWS/hSMkBtfw861/jXYPBliwOQ6+ESfgs7+VU/HdlBDjDh3uLEIyhGg84Lag+QokqdDHXhOLt8FGFjxEKsmdD/ar39H+GNs3L7kyilVHVj/t86p1i2/eZDKMDB5Ryg/dI/WtE4TbFvD21nxZyW6mCSB5mABNZattRr3B0qhNOrLbicRbtqoe4q6TqdWbyEzUPjMcMpLN/lReY5TGwqGt4Nrt1rhJZW3U7rGkeWmvwqTtcOgZE+Jjwjy03rlvbHixyOCOPlsbs5mfnESTprO0VqnZy5NhBEQI+HOq32Y7PKNXzNsfETr8eVXRIG1dP0/BOLeR9mcX1XVRyNQj48irmxjeOdBL4ZDaBhykwfXqaMmvJrqUcegazfcj2f8AiOnyp26mZYJ9/n1pRNeE1dFpAR75ejj50k8QI9pCP35ijCaQzUVBqIIeJJzkHzFNPxNOp+FFORQ11hVNmq4A7/EbZ5t7p/KhLmPQaAN/KaMusKEvPQmcpAVzFMdrbe+BTR7w/dX5n9KIJryqMWDPgw3tMxPr+QpWHsZFIOvPboOlP1wqEE2WJAnf3fkTTd7engKZvb1CEyKUKQKWKsYFGmmNOU09RmkBl06VFcfx31ewXJPQCNSSDoOQ9aksRiMgzQxjkok/CqD2v402IU2u7CgGRJObNHloN9taylRrKVI5e0dt8Ldu3kTKrhFs5tWZogu3K2NyQORqAwPFjaZcOrnEIjBUdGKBkJGh5lM3nNC/VRZ7pu5W6ylmcOhIM6AGDqACT0mPOjeyPCkRBdZWLDREJ3YTLN0UdKG1XBMPVc1RpfCOJ3biyUAHL0/vUdxzurnguArO+8fEaVBjjRYjKpYjTTNlEchqs/Cm7Paps2S4nh0gsd/Qtt7yazlCMo0ztwxOMt0QkG3at5Q6ooMAgksT0UERJ99QuNxbu/d20ZlGoSef33O7H5dJ3o7EYEd4LviI+6QRl0MwDsZ10p3Adnbly47yURj6GBsZFL49OosaTS+KTBsHeU5rTjLdUbhid4APiJA1IEEc96Z+rDuxdBYgErcUMdADBZQdoMSutWnB9lbVrQEvcYqWYmfCGB18tB60RisFbRHRVBFx2gDmzf3E030vLMPxK7Izfi96/avm0LucIQVOUAkGGGwnnWpcC7Rk4MXGywB4iJ02kx5VTO2mJtSltQrXF0ZgJjSI8z+lQi3/AAtbBYK4iBsRymdzoNY8qwupFz06y4033Li3aXC27jKSHbfPqZJ9F8+tReO7YqLytasMxRAoLtlnnOgMgmRE8j1qpq2RSmYEroDImIE+p9ZBp2wUVN8u8yTv5DpuY9KKlFcCmHH1JVJ17kdxfFNcuPevQWdpYjrsAABoIAEg8vOrB2W44jXLdvEMURYCvA0JMeLyjn6TVV4pjkmApMRMxT3ZbEo2KtC8M1o3FVgR9hiAfkaJx3r4kBcMWRxxy+xvlzgBABtwVbmDy/SpjhXCltiSBNH4ayqKqqIVQAB0AED5Um9fCsqmZeQIBI0E6kCB760x6LFCW5I5uTVZJra2EoaWDTQNKmmqFGhZeklx1oHieKRFl3VNfCWMagFtPOAfhUTxHFGbb+NUN1VeF0ObwjfQqcw1EyZiqYUYNlh7wdR8a8a6Oo+NR2KujOVAYhgCxAmNT05mkfWQwhlbMwj2enT361ZEiSZx1ptrgiZ0qFw/EC7PKOCD3bacoBz6ep+VP4jFArly3I02U/Kquw+wU18HYjXbWhrl4dRvHvqLxGMKNaJtuZcqSF+8DDEHqQB76iuJ4u8QbVi03eF5ZmXwosjXTdtNIoG6JTkyduXxrqNN9dqFa4CYkTQuJYw4CPqoiF560hAQRFt/YI9nnoYqC7YUGB0BrzPrGm0760JaDBwe7uRkj2efSlsTmJ7t/YP2edQEIFwdRrr7qQl6SYjKOc8/0piyhHd+B9Jk5ecRSbWYD/Df2iSMu4Mx61CBqODsQfSmr29eW5zEhHAIH2dz1391eM8k7iNCCOdQhNClA0kV6KsYFivGWvaUKgSdDJFDYjBhiGIUQdSQPZ5ieXrR0V6bYIg6ihas0UjIeI3znvMgLIj6kaeFiw+Wkeg61M4a4qFbVxhnBIIG8GYJH2eX7NRvbZ0wuPRmSUZ+8YCDmBERB8MgydaY4jwtms4PFCc15iGBaSRJKGeRgfOsNrTLw6nY2y0WMFa5XO7AnTQf6hrT+F7M4eAQM8c2M+/zNV/iOLxHDnQXhbuLcTMRB8JDbAzrAy8gKGxfbW6RlRLanwn7Xs8x+Gx60dpHVjmclaZYu0WWzbUAgCQqydSTyHup3hF6w6fxMynYr4gvy0IqncVa9ftrff8Awo0AgAagExJO8a6ml4HtBctgWw0kbSoMj1NBvW42pyh3Lri8fagqitk+0YIWOmpHlVZxPbu2vjS27OpIRTCqvKSdz7qWmFu3iHvXJEQANB1OgqI4twQKxyGZO3Qn1oJZZeDTHgjLhshMXj3uOztGZzmMTHoOUU2t6MnKPUSJ6+c1LcM7M38UP4QVgGysCQCvr1HpNaZ2Q7CWsMe8uxdu6gfdUabA89N6DHjlNmmo1WLAqu/kZFxzg920UDoUFxZSSPENiY11158iKFs8OYqROx1/Dc79elfQHaXgFrGKq3QfAZVliRIgxIjUVHHsnhRlAtkR0YidtTHPSmnia4OUs8JvdJcv2MMPBHYER8OcCau/YD6NHdreIvnJbVgwtkeJ8pkTrAWR61o/DuD2LJzW7YDddSR6Tt7qmrLUUMfuZZclf0qiF7TcSxNq7YTCi25cXA1pjB2BDg9Fhh7xVeuWuIGzbw9yw73LKwmKt4gocwiGK5SGIgSGkGD1q6WOD2VuNdCDO+jMSSY6SToPIUVhsMlsQggb+/30exvyLqcIqtt/f9ylrjuKEWFu4fxJcUtdtvAdfZYNbK81LHQ7x0qV7ajFOLVrC3O57zNnuD2pUAqin7JYZvFyjzqxXbYbcAwZHrTOLshx0IIYHoVMir2OqsrfFtPaio2cVxMWu67gOykBL7uMxAI0dckFokFgRO9FvaxWI74XLRtBkUoucMFu22lSugidNP8A0irRmpDPQ7H7lua8RX+SoLh7uHvYlg3+KGZTM+LKxUwSYiANogVHYnjT33VymgAyBdGkzcBDGY/gwSPKrc2AAuNcWAzRJMttO0nTfavLiPIOdZBn2PKPvVW0yny7RVLnFbzXWtAZheNvxdAyhgPOUW5M+Wo0qRXGMioBkt2+8KO9sgwygyvilUJYBddial3e595f5f8Aqpl7lz7y/wAv/VUrkzbdURd3G96LTKcwKOVJ0YFGSZytlOb005HU0Dirty7h7t5raqTbZlKsdCoYAmdCfSDUlesksW8MnU+E7/zV6cVc+8v8p/qqqJvUVSPXx5W7bQ5YYL5sWM6RmBAgbww3mKCGJL2b6uwdltFsylSs5WgrlAKnTY6jTU0Z9ZufeX+Q/wBVd9ZudV/kP9VEYDd7iRRwnh/8oZTOZ85glddl3Oh2O1JfjDZGbIPAyo/RbhaG3I8IEHUicw1FO/Wbn3l/lP8AVXfWbn3l/kP9VQgRg8XmVM5VXfNADAzlmYykg6CdCY60BZ4iRbDtcHeEgOrRltEsAZAAaFmNTrIPOn/rNz7y/wAh/qrvrNz7y/yn+qoQjTxO+zMVjJ4RIAIEO0sJ1K3FGm9SF327n+b/AJVpf1q595f5D/VTQBkkmSTJ0jkB1PSo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data:image/jpeg;base64,/9j/4AAQSkZJRgABAQAAAQABAAD/2wCEAAkGBxQSEhUUExQWFRQXGBwaFxgYFxsfHBoXGxocHBocHB0YHCggGholHBwZITEiJSkrLi8uHB8zODMsNygtLisBCgoKDg0OGxAQGywkHyQ3LCwtLC8sLCwvLC0sLCwsLCwsLCwsLCwsLCwsLCwsLCwsLCwsLCwsLCwsLCwsLCwsLP/AABEIAJ8BPgMBIgACEQEDEQH/xAAcAAABBQEBAQAAAAAAAAAAAAAEAgMFBgcAAQj/xABHEAACAQIEAwUECAQEAwcFAAABAhEAAwQSITEFQVEGEyJhcTKBkaEHFEJSscHR8COS0uEzcrLxgsLiFTQ1Q2JzohYkY3SD/8QAGgEAAgMBAQAAAAAAAAAAAAAAAgQAAQMFBv/EADARAAICAQMDAgQFBAMAAAAAAAABAhEDBBIhEzFBBVEiYXGRFLHB0fAygaHhM0LC/9oADAMBAAIRAxEAPwC10xi8UttSzmAKfigOM8JGITLOVoOVhuP1HlVMtDL8U7wOMOVe4gBgzBB10I58qhcb22Wyzd4hAXNAHtGMuXn4ZMjXpVZudohgruIwo7xhmH8UFQ4ZQNYAAy+XrVdxV4vmcwc++m5OoJ5ATPxobYVI0Pszaw7q2PxJUXLjMwNxhCIpgZQToAI1q9WWDAEGQQCCNiDzrAcHfUQhys07biOQB2k+ydxrWu9jP4WHSw9zNcRZZSCCisSVUz0BirTLUeCyZapn0k8Xa1bW0hKm5OZgY8IjSeUk71O4/tFYtaFszfdSCf0qo9u7a4r6tet+K22ZPTUb1JMNRLT2D4V3GEtyPHcHeP6sBHwECrOi0xh1hVHQAfDSlX8TlB2zchVrgNY22FgUrOBuRVXucTZw3MgwQNp5j1ojAujjNJA9TPvqOYzHTOrZYVxC9RSvra9ahLF46kK3wOtO3z4PFp1jTTnVbjZaZWRnartBdV7a4dgCAWbQGRqApB269dKA4Z2ovl814jIN1VQI+OunrULdRg+dtGJIGbeGMwJ3nSvFeI0yk/L1nz6UvLK7OrDQ49i4NP4XxFL6BkYHqNJHkQNtqlbFUns7jrWGtIXkNdMwNYUaD3afOrvg3DAEGQacxu0cTUQcG/YKUUsLXqCnAKtsQchKrSor2K9oALPIr2urqhR1dXV1Qh1dXV1Qh1dXV1Qh5SStLrqhLB3ShriUc4ph1o0zaEiKxNqobF2qsl1KisXbqpI0krRBGupy+kGm6EVOrq6uqEFgV65gE9BNLUUqoWkZNxjsli8QzXrndIHOc5njLPI6bgR8KreIwJtlrTMDlMSpzKTAIKnpH70rersQZiOZNYP2rsW7eJuraZTaDZlynTWSQDtpt7hQtBdgTAN3d5XWCVMjYiR6jXWNDVs4PiXzFsxzXA4dieo19dfLlVf7PcJuYq8EtaDdmPsqvUx57da0G32RZWhG0W34Hbm/Qx7/AEmgcq4NIJ9yN+rAey2o3jlpuQfdQYvlFIjwAzHmNJGn+1Lw2NKuUeVZSQTzDDQiTsPyjyobiuNAYzrPyE+Qg+utUzaKt8I0DD9qUNlXOUMQkjMD4joyiNZGhE6GajsLxdWds52gg8zMaR7x151RrXEhlJCFgD1GhOvIRpEa/OisPxDTONJ6T1IG9RyGtPGbmkkaXg71u4JDCefI+/30VhxbBGWCx5Dy61Q+FcWDz4QcoMk6Ejy1qV7O49jeW1GdcrMzSIBPI9TyiqUkdKWnaVl2s3RrGvp19aDxNp3YZhCDUhRMgbKOpP73p04kBdwB5bUNh+JAsV6c6Mxjin3RmmO4m128xujI06KR4hrAHI6T8fWrZ2R4S8u91XQCAgYRpEkgegq42bCXNSon0FFiydvx6UKw87jSetkodMqmN4e/eK4Ba2RuABlA6DfXTXyqxcNsnSCSOs/pTtpgJRxtt5imblu4Ae6Oh68vTpRR+F2LSyOcdrJnhmObUXIMGAw568wNqmRVCGKu2CjPB8RLyQFOhAAieoOu5FW3g3FFxCZlGkx5T5Vq2mc3U4HH4l2JGuryvaoTOrq6uqEOrq6uqEOrq6vDUIezXVFcU41bsPZRyc164LdsDcsdSd/ZAEk13DeNW7129aVv4llsrrzEgMD/AJSDv61LL2vvRK11eCvahR5TbilsYqLtcYttiWwwJNxUFxhyVSYWddzrpGw8xVphRsIuCo/FJUndFQfFuJW7T20dgGuNkQc2aOQ8uZo2MQ5RGYxKDp3inEES8lpjDXASk88sSPXWY9aarMwnFpnV1dXVAAmksadIqsdub1xLalJCE5XjziNf9qqTpWM4se+SiRPazjhNxrICvbUAkSNWIBGxnnVU4X2abG3GCsLYWC/hBAnTQTqf0rwsZjyjXpr+laR2V4YlqwhEFnUMzDz1A9BNK9Rt2dLU6fFDElXJ5gMDY4fhmyrCKMzt9pyOZ/IVK4PErdtLcQyjCQR0/Wq59KV/Jw9xJl3RfXxZj+BrNOznaq9h5thptNuhOx6g8jVbZSTkc9TUZqL7Fs7S4vPfZoAI8J03g+cz0obD31ZgrAkREhYA966R7qYxh726SBmE7TuJ/ZNT1jEWrKsUnUePNGnSkJTdcnqIYoqK2oj24IR47FzxnXJcUEERrJGkRvNO2eFWr6FUWHX2lt6qCd8uaJWeU6UJ/wBr5jkU+Hn5/wBqm+zV9FvsF0JVZHx/SixZZ2ost4VD4kQaqtnMAlwvGUAqAAOc+ImrV2UwhFg3z7dzSOgB8vP8qk8Vw9G1Ilj+9qe4VY8D2gQIOYfn86eg1uoDLkuFojuKyfCpjIRPkp5+Z02oPC3cjCVIM8zvUsbeW+7nVGWZA5gazHOm0W2XDhO8Y6+EbdJqcs0hlSjVWTtjiMXICwuUH0mptSGCkVT8ZZuuhyKRO48vfVg7MBu7GblpTGGb3UcvU4YqG9MkLYDu6wPCN/WmcWrImkQN5ojB3FF1lnxEAmnOKJpvWkkqYgpNTSG8MiuoDAEdCKhe1PHH4aLTWwGRng2z0AklTOmnKprAXgTpEbQKpv0wcTsCwtow2IJBQAglFnVj0BjL561V/ARc5NrVr2NG4Xj1v2rd62ZS4oZfQifjRdY99E+IxmJAQXxbwuGhcqquZyZaNZga7+4VsCmqTtCefF05bbFVH8X4itlQTmLNIREBZnaJgAfidBzIo+qj9I/G/qWHN5QpvH+HanXxNqdOY0kgdKjdIzhFykoomOE8bW8cuV7dwAFrdxSrqD66MJ0zKSJqWBrOOB8TscYNlmVkeyrG4AYZLmZMoHMiQxBjlyNXHj3GbeFtNduuERdyfcAABqT5ConxYUsbUtvklqEvY+2txbbOod5yKWGZo3gbmKrvZ7tlaxNi9iCe7s2nKhnMSoAOYjlM6Dfah24tgr1/A32QHEXQfq+vjVGUkswnQZQd51Mdaq0X0pJtNMj+3eFUcV4Vc1zNcZTqYhQCIWYB8R1AnbpSuyFhTxriTkeJRbCnoGUT8YFL7df+I8J/965/pSvex3/jHFP/AOP+ig/7fz2GY/8AC/p/6Rfia9qA7c8QfD4K/ftEB7aZlkSJBG46cq94Dx4X8Paule7LqGKsRIkeROh5c4rS0J7Ht3E69Z32Wwq2+OcQCzHdW21YnVoY6sSYknTYVf7GJVhII9xH5VROBtHHOIH/APBZ/Bap90aYu0voXi5WdduMOo4jw14OY3WU6mICiNJjnvFSXEu3VhcUmGQ95ea4qMB7KTvLDQkbQOe9AduHH17hvlef/SKKbTiMYYSUla73+RFdtbQbiOADCRNzT0CkVONvUP2tE8RwB87n4Cph96Fd2DqV8MPp+rPK6urqITD8tc1kEQdacApUVZsiv8f7MJiCrqe7dNiAIPk3lWe4nj+LwLG3bKFVM5XExPJWB2q1/SDw5b6ylzxr7SZjBHkORrL0wwGYI2ZfukAx56bCsZJWTLlyUkwztD2zfG2u6vKqwwZSk7idwdxrVTuCKJv3VJ1Pu2pGHwpc6bASegHU1ceEY25dyd4DxgqoTuxd10HMc9JB/Cj8binYmVUA8hr8/wC1B8FwItrcYHMQPh006HSnApKzrJJ19396XlCN2keq9MTeJNysXavqNpU+Ue7cU9avlWZwxDwDPmCACPidKDt4fUT19/wpWMBU5eZ3/GKGvNHSfuyXw3avEJOY95I5j9K9wHa3ELfS4VBUHxid15xrvFQeJcoVUHlJ99cZHL39aF3FmMsccjauvoazwniVq8SbLhgx/wANzDA9IP5UanD3zZlUqfIfuaxxGMyBDDYzWn9iMLexNlX7/wAOxgmQehnajhLc6oyzQ6S3buPmT3E8NdyCLkTvoBp5kn8KkXxlvB4bO5gIug5nT8TVX492uwmCORG+sYgaQGkKfM7D0FUbiXEbuMuA3m22C7Dnp51tPMsXbuLafSy1fFrb+ZaOz/anvLzXGOUsZjoOXyqZ7QdpSVORo6msuu+FtsoHLn76dxOYpoxljAk6AUtjyvlM7E9Di3KdW14LDwz6Qr1kuuVbytpDNEfDeoXi19L9zOLKWp3VWJBP/FsfSmMHwQW4ksxOwA5czJNH2FEwJjWR6R11j3Cik5Li+CsOlx7t84JSY72d4ei4iyxdraZ1z5WK6TzgjSflNfQ6GsGsoGEAQedX/wCjriL62XMqBKDp1E9PKnoY2onJ9c0SkutDiu6/UvhrOfpNuLfu4XCKCcQ1zPbbMwFqI8bBd+ceh2rRYrOfpCt3cHirWPstall7h7d1suaTK5Cee/wn0CfY89pa6n5fUqGF4XiDcvHD5rPFMLPeeLN9ZtMfbBbQvzjY+HY7WX6QMDfvXcBeTDPirVtWe5ajKC5CwW6HnEfZPWivo2tvicTieIXntG4wGHFu02YW1UhiGOxPs661ceLfWVk2EtXdPZdmQhuRzAEEeUDbehUeDbJnayK64/X9jHOFYzFvhsbYt8Pa8t69ezEMP4Nx+UZfEUOvLYU9h7XEVfAuOF3M2DQrOYA3QVCiTl8Mb89zWg9nux7rg8RYxTgnFPce53UgL3ntBSdx6j41Z+E4FcPat2UnJaRUWTJhQAJPPQVSx+5eTVJNqKX+favczPvcfjMdgXu8PuYe3YuszMXDCGAGvhERHzqW7HuBxriikiSLMCdT4NYrQqheHdm7NnE3sUqzeve0x5KAoyr0HhBPU0ezkw66cXGq4pfexrtoJwlxe4fE5xl7pNC0nm32R1P41jFzAWsP3X1vhPdB7gQ3WvuoEnfLB2WTvyr6FqG7SdmrGOVExCllRswAYrrBGpWDsaqcL7BafOsfElwZR2K43iMMuIt4PAnFWRiHIZLsBRoAPZM6AGasHZrDYu7isfib2GfCm7hwqAnNDqsCCBqdJiKut9cPw7CsUQWrNsSQi9SOgkkk7/Gqg3blxYwV1lA+ts6eFS2Q5otmAZcDYganlUSruzTqPI24R78WUG3axOFTBo2AZbiX8+YtrfuQfCdDBjnPLalcf4rdxGIunFO2Cewgaxa3OcidGEanTWNoHI1pPEuEYzFYnDtcFm1aw795KsztcaI0BVcq+vWpTjPBcPfIa9Zt3GXYsoJHOPSanSbTGY6iKalXPy/2Zq+Oa5d4VdumGdXJJ56AT79D76t770ri/B7V27auOsmyCLa/ZExrHlAjpSWOtFGLVieqyrJVeP3s8rq6uohQlRXXNj6UoULxDF92pI1MaCrGYRbdIrd28MxObxEkdSRtp0HrUHx3shZuKbomyAJYLsRvJGxJ0p+5xlA5LZiQSAogc+pOxqM7Rcd79MglVnxLIg7dKUc+Ttfht6SaKPxDh65iFYsBsSAJ91BLYuKpUezmDMBueWvlU1irc+Q9OtDOY20PKq6jQOT07HOLUVTJLByAty3O0lRzB/PlTr4m1zDQ8lQpGh5jyP5UFwzHOLi2rYzXG0AiQSdYIkZfUfCrTw7AXFud5lVCrBNDIYmZGo5afhRJ1yJ+nwz4MrUe3kgyxX/Ctmercv15UzZwbAlgDdunZVBJJ9BV8x1jCyqXSO9Ok5YHpCnQbUVgEtso8doBNQ4DZV/4mEA+RFFdnfnljFW7sxt78vLZhczeIEaAdOsz8qlQ2nlVr7WXSl23cEO72WDZbIId4IRyrar4W3G2hqrYG1bS0Dea4jsYSUJE+m7A6a8jyNZZY7uUJ6XU/h5NZPPk8vOEWT7TRA6DrUjwSzcKXE727ZtXCCxtsBmgws8wsE76HSlWuAiMzs7MysfZ9kaAMVbUk+MBTBJAineCYC3kLWdHbMAznUQjBoE+EjckTExIigjUVaB1Wd5nXgiL3C8PatC4Huhs0eJZk5SYBGm4XUE6Enyo7CpdRA5tsFYZgY5aa+W4360ZfGFtd24cWXDKyQGaE8WUqGb2diSwnaKG49exOJQpbGa34QP4g35SSRLHT2p9oDpUcd5Wm1U9Laiv7ARvsxJ+JYjai8PeDssDwzH4fjBqLZDh1AuWO8UwA2qgkamGG4M+XKl8IxZzxGU8hy/uanT28j+m17y5FGXFlo4t4lhR4dASNyd+m3p1pu2MrRMmDPoYiI8qSEuT0+PPmPP9aXhrbkxoSTyHiOvStac5J0ddYlGTlYSLssoGpG/5fnV57BmcWdNrZO+xkCq/wfs1da4AAouHUgnVR5/hWkdmOBfVgWdg1xt42AHIfjPnTkZPa7OL6xrcKxPGnbaLCKHx3D7V4AXbaXArBlDKDDDYidiOtPzXs0J47sC4HhtqyGFq2lsMxdsihczndjG5OmtFEV01zNFQjZ4ar/8A206Yprd1USy2RbD5vFcutJZcvkAD8al7+JGU+lYTwDF273EMLeuO74x8Ue8zAhVtAMEVI8JG1DKVG+HFvTfsb+Grpqq4ztC44jYwioQtxWZnOxAXRV98SanOOYlrdi5cRc7IpYLMSQJ3O1XaM3jkqvyFvcqucV7YWbQv5RcvXMOyLctWkJYF9t9xBmRVNu8as4jh/D7mOPeX3vh7Sq2Um4LrKDA+wqsNPTWaNxfbYhse1iwScOqyxAVi5zDvHDwSiwABqTQ7zaOnlfb+WXjjbzhbp62n3/yn51kmD/7twH/9j/nFaJYx5u8LV3OZ3w2Zj1Y25J086zrB/wDduBf+/wD84qpG+mi1afv+jNhuGgMS1F3GqNxT1uzHsiOxbUBRGKah6AXl3Orq6uqAkwoobHYZCMzCSoMawNKKApnEOFUlvZAM+lRjUP6kZPxXFi/cByBBEQpmRJJk8z50DiMNoZO2gMeQMHqOfxqQxOHUFio3Ph02XlPU6j960m9ai2esCZPpB8t/Kk2j02OkkVrHECZ02/f51FYrGgDTU/IVP8QwsrmYenP49KqmLw+s1cIpvk5ut1yg3GD5C+z3Fnw99bygMymYPMQQw8pBNbZwFrF+1be2wZM2caiVJ3DDkRWIYTAADM/PYeVSmBxjWGm2WQ9V5+vX30U5q+C9FgyqNzdJ/c1puFWlxRvMWaQBkCEwRz286mDfCpIQIoG7iAAOomfd+FZ1wfjl+5mIuFSo11ManeDoOdN4zjDXNLj3Co3KldfXMQKwepSdJHTeknPmUuEd2143IcYaWnS7eMZjqdFg+BPdUFhXN1QVOcQuZCR4WABAEgsSXUHfkQZ52jh4ssGUDxFTuoVgD1jQ8qAw3CkCZTlzs5iNDowJb2gfCoY86CGp3fC+4tq9E0tyfHzE4i4bqDIyeMwbkwTkJOkwUOZuk7ctK64621a4VL37LgeyACSQoywsOSsEjlFAnEWGzZTaNwB3zIgXKFU7ZTmYkdY3GlKuMzIDbgZras+bOSQDEgNMtK6gbemtaqLRzYzT7vkctublu77N8og8K2yQMqrEzBMKpn5Tya4bikVFRbsHL4kg28rTADMYgAgHff30Di+N90TbTL4Mykqvtzp7SnfUiddt6A4VxNwzjKCWHjJ1J8QJza68gZmjcHXJcMqlNRT57Fhuh2GVzmAMMJUr4dguXca69dOlIa0pPtFT6fprSu/Kr4QPcIA9w99D3bUhWLTmpJtvye0x4IYoKFJstPZHiKW7q28QBcsuYM65TyInlMCrrjUs2y31dFSdMygZmPQHl61k2GMEkGMv41asVjTcthELAEAGN4PIeoifWm9Nmai0xHW6TfkU4ur7rwF4fH2rVxjaYXL27S5bXoNQPhRHaF3ITEF7iM+hUXGj1iYBoPsh2fyuSy7Hn0iaX2hv5rxSYEj3KNAPKSJ99aOT6dvyYRxwedRXLXd/L2D8H2uxKKFNzMNpIkgctZmneCdprlvEf+bfZ9MmYRJ5+LQRrtUDirahYG529ahMRejxAw06RuCCNdNtYIrHrSi1bNpen4JwltilfyPo200gEiDGo6U3jFYowQgPHhLAkA8iQCJFD8Cuu+Hstc0dralv8xAn50fT54OS2tooidluIgsRxH2iSf4ciTvEsYHkNKrXEMHjjesYe4bgujEFreJyAqFyQNF85MHr5VsFMMTmA0gj5/7UDghiOqku6X2Rn/BsAyYy1dxHEbV9kZ7SpADZyslRB35xFW7HY+3dsXwjo+VHDZGDQcp0MHQ+VNns1hBcD9ymfvDdB1nvNAW38h5V7juzOHvasmUtOY2mZMwOpDFCMwPnUqkDLKpNN+PkZ92f7IYnF4Ow4xapbBLW0NucjBm1BBGsyakrn0fYxjdJx6k3gBd/g+2BoAfF+FaDgcGllFt21CIohVGwFODbXWosaDlqsjbr8kZ+vY7HrbFscRAQLlC9z9mIjeYjSgOO8NODXhdrW6bd/wCwuragmFnp51oVtydDsZgzrI3H503fAYnQZl0Vo2kA6Vp01QcM0r5OuvpUdiHp9rsjXfY+v7/Go6+8GNAOQ5zVmMmD3W1pNeMedBZXzOVMwfZ6iARHQxQmAdTF7enLNwMJH+3lTd7eoQliaDx7LlM7EEUJxzj1rC5e9zDNMQpO2+1RuK7YYQpoxefs5TPvzadaGbdcDkGk7KhiHKOQQQV2851685/ConjHEMqld5Mn9zr6+VWDiHF7F1goJtnzEzpIERqYqv4zhT3YYagMAPDGm5mTppr/ALUpGXPxHVzandivG+Sq43EsxnUdIkAUzat3XMBjAEmT+tXXD23CEgo0aRInnybcafjTHcKCwKFCYkhdCJ18I20nb4Vtu44Rxd7lL4yCcEAA7gfMU0jQdT7hUhj7IViAQQNiNo5VG3VynNS8e9HqJtbIyjykWHgtpslxwYSIn/1RI08pmibdnu3D+ErpHMGBGmhHWoThfFWsgskMD7Stswn8dN6mLPHrbgf/AGw13hvyil545J2hvDqYvhkil/OGYxCg+zsAeU9YnQVVuO48peyaHwHnqpcEwfMSJFS3FMYbFsOqEMxi2HiAebBJMkfebbkKqIwty4Gf2iJLGZYzMmNzzrbTYknuZzvVNVJx6Uf7jaWYAYAk5hAg6wZJHy+NaVxQ2DaNtiyeA7DVJhmUEkBoMGBO/rQ/Y/s2SlqDbNzvFOUwYQENMzrMRV07Vdl0uWCb182VUEnIBJ8pbXygVeXOnJL2ORHE8fMkYzxvCJhx/DcNnJkgQVAjw7mCOdMcDAth7zsBlEIpOrsSNAOkTJozjmDS0qJJOQEx1ZzPiO20bVASXbX0pyNSiKqUo5FKPfwXWy63ULWzIO45ivVtjTw6++onD2yAIORdp5mi7uLS0pJYu3Icp6mue8XNRZ7vFrF092Vcru/9BTeGV3YxIHIGrDgFzlBLCV0yzoTodtI0HyqiYHHN3gbYzqOo31rTuy120wCoxzbZcskdNeSjrWigsfcUWt6ycvC7Fo4VbSzYJZigO7N7XT4nlVN4rYd7j3BbcL9nwnQDTX8ffV7w+HDOWc+FQABykTqB1pnHAHS0pOusMQPPY0GbVRmkl2Qnp9S8WVyStv7GaG+22p6f2qS7K9l7mNugFXFgN42y/LUjpEgVe+FX8JaYM2HAaYmc0HqJ2NXnBXldAyeydtIotPCE3e6/kX6h6zljDbDHtvyKDLbUAkAAQPdTqMCJGorivUUwl+TCxA9o+7lXRPJBNM4j7P8AmH4GvUvA7THWNK8xJ0Hkw/GKhBDoQ2aJ5fv3/jXvfxup9wkfLlTxNIJq0i0hvv52VveI/Gmnut93/wCVOs1DK86xA5df7USRoojY0UAkAggnykzv6aUHir51yhtdiB0nr5/HWi7ygmTrG3750D35OYGNDy6frUbNOwLiXMGZkjWNJMwu2xM/uKh7gykBtpkEg77wOQmpTEjQwdZmT1H5UGuYmWI9w/WgMZMHNoGWYkKeTGBO0+lO4cgliCDJ/AAV5i1GWWExsNdzQi4RfaYhdh4TpPrUADUWHPQgH37H8qTe3pVmyFOm0fv8qTe3qECsdgUvKUuKHU8j+9D6VVsZ2ARn/h3SiTJWJM+TTt61dQtKC1GhnjyUv/6CsW1mXcjUyYnrosU4uHQ3FQAZANABpOwEVdAKDu4JCc0QR0pTNp3KakmNYMiimqMx4rwfuncS0SSGkxB/Pl+4oF+GlkkMDtpl0X0/f6VqWJwi3BBAPKelQDcBKZliVOo/SjdoyeG5FZ4d2QW9ADwGBg81IB90VWuI8GuWmZXWcpIkeRrTMARhkZ25AmOQkj9IqicYbFX73cW7TM1xjHLw75iekEGdqy27jsYM3Si14RUbuI0YARp86nfo54Q+IvFs7IidFmSZ02jlOtXbgnYADDzd8TsFJGkCANtOk0jjaHDKLVj+EkZrjLoY5wev60Gae2NLz5Kx4pZsikpcrwe8U7LWbl6brsTsJB25eQFN8V7PLhrZe02dedvQ5iRlAJ1JBJ2oHA8Vvq9tgh7uNxMsdYLEb6wKlMfxN2VmC92ViTAIzaaCfURpSSlNcDj07vksfZVES0vsd4BqgI8JIEjcxqKM469i8gS66iHBgmJPSPSqD9bfDN4e7YMCc0kEsYBOnOBoKGxXHme2y3ACDIVoknpt08qNxdAS0G523wR3HeFo164CwgsfjyorD/Ry6WHuSGceMaHVQJgGYnflR/ZfDYJyDeu6jk0z8CsD5+ta3wy1a7oKniWIHPSm8EZ1ViWrWLG00uUfN1+6PaYTsVHlP9q7EWS/hSMkBtfw861/jXYPBliwOQ6+ESfgs7+VU/HdlBDjDh3uLEIyhGg84Lag+QokqdDHXhOLt8FGFjxEKsmdD/ar39H+GNs3L7kyilVHVj/t86p1i2/eZDKMDB5Ryg/dI/WtE4TbFvD21nxZyW6mCSB5mABNZattRr3B0qhNOrLbicRbtqoe4q6TqdWbyEzUPjMcMpLN/lReY5TGwqGt4Nrt1rhJZW3U7rGkeWmvwqTtcOgZE+Jjwjy03rlvbHixyOCOPlsbs5mfnESTprO0VqnZy5NhBEQI+HOq32Y7PKNXzNsfETr8eVXRIG1dP0/BOLeR9mcX1XVRyNQj48irmxjeOdBL4ZDaBhykwfXqaMmvJrqUcegazfcj2f8AiOnyp26mZYJ9/n1pRNeE1dFpAR75ejj50k8QI9pCP35ijCaQzUVBqIIeJJzkHzFNPxNOp+FFORQ11hVNmq4A7/EbZ5t7p/KhLmPQaAN/KaMusKEvPQmcpAVzFMdrbe+BTR7w/dX5n9KIJryqMWDPgw3tMxPr+QpWHsZFIOvPboOlP1wqEE2WJAnf3fkTTd7engKZvb1CEyKUKQKWKsYFGmmNOU09RmkBl06VFcfx31ewXJPQCNSSDoOQ9aksRiMgzQxjkok/CqD2v402IU2u7CgGRJObNHloN9taylRrKVI5e0dt8Ldu3kTKrhFs5tWZogu3K2NyQORqAwPFjaZcOrnEIjBUdGKBkJGh5lM3nNC/VRZ7pu5W6ylmcOhIM6AGDqACT0mPOjeyPCkRBdZWLDREJ3YTLN0UdKG1XBMPVc1RpfCOJ3biyUAHL0/vUdxzurnguArO+8fEaVBjjRYjKpYjTTNlEchqs/Cm7Paps2S4nh0gsd/Qtt7yazlCMo0ztwxOMt0QkG3at5Q6ooMAgksT0UERJ99QuNxbu/d20ZlGoSef33O7H5dJ3o7EYEd4LviI+6QRl0MwDsZ10p3Adnbly47yURj6GBsZFL49OosaTS+KTBsHeU5rTjLdUbhid4APiJA1IEEc96Z+rDuxdBYgErcUMdADBZQdoMSutWnB9lbVrQEvcYqWYmfCGB18tB60RisFbRHRVBFx2gDmzf3E030vLMPxK7Izfi96/avm0LucIQVOUAkGGGwnnWpcC7Rk4MXGywB4iJ02kx5VTO2mJtSltQrXF0ZgJjSI8z+lQi3/AAtbBYK4iBsRymdzoNY8qwupFz06y4033Li3aXC27jKSHbfPqZJ9F8+tReO7YqLytasMxRAoLtlnnOgMgmRE8j1qpq2RSmYEroDImIE+p9ZBp2wUVN8u8yTv5DpuY9KKlFcCmHH1JVJ17kdxfFNcuPevQWdpYjrsAABoIAEg8vOrB2W44jXLdvEMURYCvA0JMeLyjn6TVV4pjkmApMRMxT3ZbEo2KtC8M1o3FVgR9hiAfkaJx3r4kBcMWRxxy+xvlzgBABtwVbmDy/SpjhXCltiSBNH4ayqKqqIVQAB0AED5Um9fCsqmZeQIBI0E6kCB760x6LFCW5I5uTVZJra2EoaWDTQNKmmqFGhZeklx1oHieKRFl3VNfCWMagFtPOAfhUTxHFGbb+NUN1VeF0ObwjfQqcw1EyZiqYUYNlh7wdR8a8a6Oo+NR2KujOVAYhgCxAmNT05mkfWQwhlbMwj2enT361ZEiSZx1ptrgiZ0qFw/EC7PKOCD3bacoBz6ep+VP4jFArly3I02U/Kquw+wU18HYjXbWhrl4dRvHvqLxGMKNaJtuZcqSF+8DDEHqQB76iuJ4u8QbVi03eF5ZmXwosjXTdtNIoG6JTkyduXxrqNN9dqFa4CYkTQuJYw4CPqoiF560hAQRFt/YI9nnoYqC7YUGB0BrzPrGm0760JaDBwe7uRkj2efSlsTmJ7t/YP2edQEIFwdRrr7qQl6SYjKOc8/0piyhHd+B9Jk5ecRSbWYD/Df2iSMu4Mx61CBqODsQfSmr29eW5zEhHAIH2dz1391eM8k7iNCCOdQhNClA0kV6KsYFivGWvaUKgSdDJFDYjBhiGIUQdSQPZ5ieXrR0V6bYIg6ihas0UjIeI3znvMgLIj6kaeFiw+Wkeg61M4a4qFbVxhnBIIG8GYJH2eX7NRvbZ0wuPRmSUZ+8YCDmBERB8MgydaY4jwtms4PFCc15iGBaSRJKGeRgfOsNrTLw6nY2y0WMFa5XO7AnTQf6hrT+F7M4eAQM8c2M+/zNV/iOLxHDnQXhbuLcTMRB8JDbAzrAy8gKGxfbW6RlRLanwn7Xs8x+Gx60dpHVjmclaZYu0WWzbUAgCQqydSTyHup3hF6w6fxMynYr4gvy0IqncVa9ftrff8Awo0AgAagExJO8a6ml4HtBctgWw0kbSoMj1NBvW42pyh3Lri8fagqitk+0YIWOmpHlVZxPbu2vjS27OpIRTCqvKSdz7qWmFu3iHvXJEQANB1OgqI4twQKxyGZO3Qn1oJZZeDTHgjLhshMXj3uOztGZzmMTHoOUU2t6MnKPUSJ6+c1LcM7M38UP4QVgGysCQCvr1HpNaZ2Q7CWsMe8uxdu6gfdUabA89N6DHjlNmmo1WLAqu/kZFxzg920UDoUFxZSSPENiY11158iKFs8OYqROx1/Dc79elfQHaXgFrGKq3QfAZVliRIgxIjUVHHsnhRlAtkR0YidtTHPSmnia4OUs8JvdJcv2MMPBHYER8OcCau/YD6NHdreIvnJbVgwtkeJ8pkTrAWR61o/DuD2LJzW7YDddSR6Tt7qmrLUUMfuZZclf0qiF7TcSxNq7YTCi25cXA1pjB2BDg9Fhh7xVeuWuIGzbw9yw73LKwmKt4gocwiGK5SGIgSGkGD1q6WOD2VuNdCDO+jMSSY6SToPIUVhsMlsQggb+/30exvyLqcIqtt/f9ylrjuKEWFu4fxJcUtdtvAdfZYNbK81LHQ7x0qV7ajFOLVrC3O57zNnuD2pUAqin7JYZvFyjzqxXbYbcAwZHrTOLshx0IIYHoVMir2OqsrfFtPaio2cVxMWu67gOykBL7uMxAI0dckFokFgRO9FvaxWI74XLRtBkUoucMFu22lSugidNP8A0irRmpDPQ7H7lua8RX+SoLh7uHvYlg3+KGZTM+LKxUwSYiANogVHYnjT33VymgAyBdGkzcBDGY/gwSPKrc2AAuNcWAzRJMttO0nTfavLiPIOdZBn2PKPvVW0yny7RVLnFbzXWtAZheNvxdAyhgPOUW5M+Wo0qRXGMioBkt2+8KO9sgwygyvilUJYBddial3e595f5f8Aqpl7lz7y/wAv/VUrkzbdURd3G96LTKcwKOVJ0YFGSZytlOb005HU0Dirty7h7t5raqTbZlKsdCoYAmdCfSDUlesksW8MnU+E7/zV6cVc+8v8p/qqqJvUVSPXx5W7bQ5YYL5sWM6RmBAgbww3mKCGJL2b6uwdltFsylSs5WgrlAKnTY6jTU0Z9ZufeX+Q/wBVd9ZudV/kP9VEYDd7iRRwnh/8oZTOZ85glddl3Oh2O1JfjDZGbIPAyo/RbhaG3I8IEHUicw1FO/Wbn3l/lP8AVXfWbn3l/kP9VQgRg8XmVM5VXfNADAzlmYykg6CdCY60BZ4iRbDtcHeEgOrRltEsAZAAaFmNTrIPOn/rNz7y/wAh/qrvrNz7y/yn+qoQjTxO+zMVjJ4RIAIEO0sJ1K3FGm9SF327n+b/AJVpf1q595f5D/VTQBkkmSTJ0jkB1PSo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data:image/jpeg;base64,/9j/4AAQSkZJRgABAQAAAQABAAD/2wCEAAkGBxQTEhUUExQVFBQXFxYYFhcXFBQXFBUXFxcXGBQUFBcYHCggGB0lGxUXITEhJSkrLi4uFx8zODMsNygtLisBCgoKDg0OGxAQGywkICQsLCwsLSwsLCwsLCwsLCwsLCwsLCwsLCwsLCwsLDQsLCwsLCwsLCw0LCwsLjQsLywtLP/AABEIAMIBAwMBIgACEQEDEQH/xAAbAAABBQEBAAAAAAAAAAAAAAAEAAIDBQYBB//EAEcQAAIBAgMEBwMJBgQFBQEAAAECAwARBCExBRJBUQYTImFxgZEyobEHFCNCUnKSwfBigqKy0eEkM1PCFTRDc7Njg5PD8Rb/xAAaAQACAwEBAAAAAAAAAAAAAAACAwABBAUG/8QALREAAgIBBAAEBAcBAQAAAAAAAAECEQMEEiExEyJBUQVhgfAUMnGhscHRkTP/2gAMAwEAAhEDEQA/AMBL0Zxa6wS68Fv8KBxezZo/8yORBzZGA9TXuJPK9dDm2pt3m/urjR+Ky9UaPDR4Gq16R8m/RsrbFyjUEQKeN9ZT3WyHrWlxewMPiD9LEh5soCtYd61eJbgLAABQNABkAPSg1HxLfj2x7ZFCh6L/AFNBSNdie+jnNkPM0BGNK482GghzYCo8SbgDup8pzqLFfV8KODICRmxpuNiv5ipHWpJBkKYpUUV8cJtn6Um2ZEXLtGrMbXLC/cNaKbW1cvToza6IOjjA0AHgAKIWoRRES0abZCVaIjWuYWDeNsh3k2HIe8gedTotMSdWWhblxmAfHOhMTsdH9nsN/Cf6UXiMWsXVBlZutlWIbv1SwJDHnoMvHlRG7TkpQSl7hGUkw5Rt0ixFTQ1pMRhY2AL5G4VbalmNlHrWeQ+VbISbVsBoKiNGw0HDRkVRkQXHRcVCxUXFS2EFR6U6uJpXJZAoLMbKoJJ5AC5PoKFKyx1KuRuGAKm4IBB5gi4NdqNUQVKlSqEFStSpVCD00pUk0pUaYBhCa6KaRSrzl0EFBLKOZzP5CpVFdk17rD4CkaU5koZiny9KigGddnNKPQmpdlrgbe5rmJz91cjp7imxZTIpBlUbHIU9zUdFdkIpfa9Kcq0jqTThT0USIKMw8LN7Kk5gZDIX0ueFBqKlnwiS9XvtIvV7+SNYSBx2lYixW9gLi+WVq04Yxcqk6Raq+SbH3SCVj9VBICMwQjo9wRkRZatJR23zAALG50Ci5JJ5AZ1Vw4JFw7wR7251U9t4gsS6MTmABbQCw4czRmDcSxRkgMJIY94N7JDRjfDX4a1tcY7Ek7SkE6rj3OYuVdyCRSGQYiAhlIKkOWiJBH/coxsqpMTicKIRh4JIyS8XVxoxkJbrkcm4vfQ5k8KvcQO0fE/GizwqCS+fZclRXbcbdhV/9OfDyHwEgU/z1XzR7rsvJiPQ2q023FvYTEAa9TIR4qN8e9ar8W13LfaCt+JQ3503FzjX6gy/L9X/AEPhoyKhcMtza4GpJOgAFyT5A0dHCbkcRe/IW1N+VRpgBUUZte2XOiIqrxswGdMReQMiFAFN4mBvYm3eSSMwTarGIVU4pdBcBS1Hiod9HQ6MjL+JSPzqQVAmKPXmM6dUsi+UjK/xjoYLm/Yj4BujdvmmH3RYdTHl37o3vferGqzo4LQBfsSTx+STOF/htVnV5V52W+2KlQO0drQwFBNIELmy5E928bDsrcjM5UfQOLStkOUqVKqIPTSlSTSlRoAxLKDTNypCtcFeXsMJBuAe63mKRqOF+FStSZdkIHGddbJTXSM6UgyHjTIkIxXX0rlJzlTukUwc1xzYd5pxqFjfOjgiMQFSLTQKei3p6KJo4yQSAbC1zbIX0uafLN1cUsgG8Y0LAEXF7gAkcQL3PhU8UlgIh7TRs4H2rSqG8SFQHzNdwyte63y1OgA4knQDxrdGGyUW1fqWuOzP7H6V7pdZWkxGd4mCfSMWFjEQTpc5a2ztrRsG1IsLH80xgYMibh7JKyRt2hYqwItcqfDyq0wmKR2Lx2IjDp1qqFV3coWWMgDeChLltLuLUXGdLgG2l1U28LjKuhkzQi6a+Y+c4X+Wvr6/8MbPs6LEf8jhZl/9VpNyIeG+Wv5MD3VaYPYOMQf8+yn7IMsij8RA91aV5DxN/E0/DRXNLerlLiKLlqZNV6fPl/uQKrLCsbuZXZSjORYsWVt424DOwqlYW3AdRHCD4iJL1ocXDvG4vZNN0FmvxKgZnyrN4zbkIfdRZcROTlH1ciEt+3vgN6D0rRCMnHn1M8VKbqKJMRFNJL1QeOPDdXHvtujrSJAwdQbbwJKOPDO9VmK2zGR83xqyqYwBIsf/AF3XsqxNwd3dG9bQlr8BWjwWzpFjLTEGRz1krZBFIFlReAVFy5ZmilLLbPgLHI5cN08vCjc9voMjkinVde3HPvZisNsCSR97CLPhYvtzS7hP3FQBj7/EVr9hbIkhYtJipsQSu6A7NuC5BJAZzc5Wv3mjEN9c6KhpE8zfCCyZ5TVP7+vYzGbThhKrLKkZYErvmwIWwOZy4jKqLEdIoGxMTxtvRxh0mlAIjQTFerFzr20GelXW1NjwYjd66MPu33TvOpF7XF1Ivewp0eyoViaFYkWJgd5QLBu9jqTlre+VSEoL9QE4Jc3f0obsaRGEpRg6GeQgqQQbhCbEZak1h9ldLJlxJLCafrN4GDdt1bg9hYszYACxyHG441rvn2DwUQTrI40W9lD77m5uTa5Ykk6mm7InlxD/ADh1McQBEEbe229k08nLs5AcifEtTS3NrgKDUU242n7/AH/BU7V6N4ufek69EeVAksJBMare6opAO9u31sO1cgi9a+JN1QtybAC51Nha578qcKVZ55XJUDKbkkn6CpUqVLBHppSrqaUqYgDGkUilLfrorygYzcp6n0pwGdWGEwl6ZjxSyOkU2AKpNN6tjw51o1wGWldiwNbofD5WD4iMw0DDhUUjVqcTgsqp2wVzQ5dJKLpFqSZSE3pVfHZlxpQjbNN8hRfh5Iq0AxR5jK4oqVCOFXmF2cALetdxOCyp/wCEbVg7lZncXgEmRVdmRkJaORPaQm28NRcGw0IOVDf8GViOvxGIxIGiMzLH+92mJ8reNWU8BBrsUVHDVZca2WOjlmlSZImgAAVVFlVRZVHJRwohDahUNSi5qtzfLBJ1zNWkK7q9+goHBR0fCd5u4ZD+tbNNC3YE2dnnSJN5/AAanwofD9IMO5t1m4f2xb+LT31kunu1TvlVOSdkeP1j+XlWIjxjjjeukbcGg8THubPXdr9GIsTIkru9gjIVV7I6tfiMxmbm2thU2F2UsMSRR33EFhc3JuSSSeZJNeZ7K6Wy4Y3U3W/ajJ7Dc/unvHvr1+CXfjR7Fd9Vax1G8AbHvzoZK0I1GLLhqMna9Cr3LURDSmFdirFNUxcXZPXa5SoAiF8LGTcxxk8zGhPqRU1KlVuTfZVCpUqVUWKlSpVCD00pUk0pUxAGHJroeohc6CpFQ5V5hoIMwqkm9aTZ0eVVuzIKumdY13mNh8TyA4nurs6DTuPIqbvggxG1o0mWGzM7EZBTYX3bEkCwFix/cNSY3GiPfFrssTy+ScPWh1xzNJhWBsksb3XhvlUdM+NgGHnVXhZmmeJm9psJi43++ksSN7wa7W1EUPf77/wvt7ejVvtKp9QD+dcgww5UN0exStg8O5OXVRqfvAKhH4sq5iMMZpJFm31hj3bLfdSW63LOwN2ANxu5DLO9xZbxJytgtU2gnC4qJ2ZI3V2T2t3ML3Fhlfu1qLFxi4rmz9qYYt1ELoCqkhFXdXdFr7uVjqNKWKvvClZ4quiNUyaMhFLHRQSfIXqDZmOGIhWQC1ywI5MpIPwv50zpBJbCTEfYt6kD86z3yZYreixEZOaS7w8HH9UPrTox8o2OK8Tn7NFhtJNarUJq92klU6R3Nq42oj5yQ6HoL0dh8PT8HhatoMNTcOnb7JKdEEOFuKnbDlUbqx2gp3QdN62XvrmO2jHCO0c/sjXz5VhekXTO91BsPsg/E8a6ePHsLx4Z5XwjIbamYvZtc7358b1W13G48MxJozZ2wsXiP8rDyEH6xG4vjvPYHyp6PQqUccfM6BcHgzPNFCusjqvkT2j5C58q9+lsBYaDIeHCsl0H6F/NGM05DzkEKFzWMHWxOrHS/LKtPipqCb4OJrc6zZPL0gSVqkhoctc0TFWGb5FRJaVKlQlnN7O3Gu1WYhh87iB16uUjyKAj+L3VZ1bopMVKlSqixUqVKoQemlKkmlKmIAxrNXItaYxqbBjOvL443JDGy+2ae6ptqbJE7Rt10sPV73+WyqGDWBDEg20tcW1NP2euVUe38binkeGPDy7qbrq4sI3CEMwZrZlrFQo4nPu9XpYNRFRTcuHRV4vo68QdXxkhZAhw4G8FgDzBFZzf1tbIHurUYfZDw4UKh6zELHIA5O7vPMweRs9O1n5VXNjcNjJL9YOrlwzo4J3WUiRGTXRhvNbwoJuj8SC0u1Jeq+wJkXLlcH4CtY6TlJJTdP2r/Cv6/EKmJMAWFIWTroXO+qMLNvQumRGVyMrVcbSwOPvY4iBorK7NKpRC5uOrABzUWBte2Y1qP/i+ASB8JhxYSIyx2ViJZH7FgxzY3IzNC7R6RYOSRBiu3GI7MhueqmBIk304nK3GoM88nxH9ufv6l7sjYDrMMViJUllCFE6uNY4kU8rZueRJ0JonGT3YC/Ghei208NIGiwiy9UgLbxDdUCSOwhY35m2gzqfaKgEVm1DdGSe7f5v8H7aTewc4H+kxH7o3vyrCfJpit3GyJwliP4kII9xavRsJZlsdCCD4EWNeRbGc4baEO9luTdW3mTGf5qdjdxNelW7Fkh9T1baKUHgsJVpjY706JAqknIAXJ5VleHdMwp8Do4woucgNSdBWY6SdMEiBVDbv+sfDl41T9MOmBJ6qIEkmyqASSeFwNTyFc6PfJ80hE2PY55iEHP8A9xhp90evCtcYpI2Qwwxrfm+iM188xWNcpBG787aDvdzkPM1pNk/Jgxs2Kmt+xF8C7D4Dzr0LC4dIkCRIqINFUAAelSG9U510Setm+IeVFVs/o5hMKAYoUDfbYb7/AImuR5Uc2LA41HiFLZVCMHzqrkzG3udt2Olxt9KHJJoxMGKnTDCqcWyJpAEUFFxw0WsNP3KDwQvEAmWm0VKtDGkTjTGRlZktqYEna2Gfem3erkawKiNSgt4572Y45cL1rKxu18C77Vw15pAm68gQIQq9WBdd8ZEMdb5524itlQsiFSpUqoIVKlSqEHppSpJpSpiAM9NsgZ2YjxzHrQowTocxccxmK1MkN6HiXdNcqej2SQtZGR7NY5cBVnjJliQuxO6LcM8yAPeabFAOAt8KF2lsdp23ZZL4fImFUtvkadZJvXIvnYAaCu3p4VHkq05c9GF2ymFlmE7xhYVmEMyKGSS7qxE0m6RbtACw/a10rUw9FsIkZfD4eKR90mMuzSKWt2e0xOV6N2d0Ww8UckQUukpu4kYubAAKoJzAFsuVZ+boxhY2Kw4rEowOcMModr8t3dLDxJsOJrS0afGU/KpNV/yvmW+zJZ94ti4oIY0RDEQQSjkEOLn2fLmMzTdp4HACTrJIYWlYofZUs2+6qHIORzYVX7L6NQO56yLFP2T9JiX0OhVVFrnM9qxGVwTlU46KYbDiN1gkneJt4HfBlJysxBKq1rCw4cBnQ+oDcFLhv6cf2Oh6RD/iHzRSu7203AtijKgcOTbQjeFu4UftNMqG2W0s0xxEsJgRAViRwOsZjk0r20sBugd7U/ak1Z9S0ogzS3JL25/UJ2Y+VeZfKJhDHi5CMt7dkXuJGZ/Epr0TZLVmPlRw92ifmjL+Egj+Y1emlcTRoZbc1e5t8BiRNFFKNHRX9QDWa6c7b3AYlPs+13sdB5VL8mWN6zBqp1hdkP3fbX3NbyrzTb+3VlkY31ZicxxJp23kPTaa88k+omh6FbQhgZpZIi8xJtIWFlB4IpGR1ua2f/8AZRfYP4hXi4xg4H304Ym+lz60VG7Lo8c5bmz2U9M4vsH8Q/pUUnTZPsD8f9q8jBc6I58FY/lUi4Sc6QTHwikP5VNov8DgXqenv03UaKnmxNDSdPOXVjyJ/OsBFsXFtphZ/wD4ZPzFRYjCPGd2RSrDUHUePKpQUNHp26Ts3MvT1+DgeCD8xQcvTmQ/XfysPhWMvUbygVKHrR4V6GqxHTGQg9pz4sf61qfkuhkkWXFSEnfO5Hc5bqntkeLZfu1iNh9EMViyto2ihJF5H7PZ4lAc2NtMrd9e1YPCpDGkcY3URQqjuAqPhHP1uTHGPh4657HSmhmqWVqp+kW0vm+HeS4BA7N+LHQDvrDkdswx4RldsYjENtjDxrIoiXMWDXHZvJG5tYlhoL6EcbVvK8W2rtcGSYl99kiiZTmF64SQubEaZmQa3sgrf9A+ly45HBG7JHa45qdG8bgg+RyvapKPFlRkrNVSpUqWNFSpUqhB6aUqSaUqYgDmHxIbuNLELpbnQCxm911qxiY2G9rSsOSWaOzIufcz9BGGWwzqV3pgNQztXR4hAEJRqa5qGJqdrVbvLZDkjGh5Zra1FtvaYw6oxtYyKrdym+8fLWiZ8PvC1KnGVWg6pJlfiMaRf3GqibekPdWj+Zi1rVxcCBnp8KRLFOfYSkkV+zsOVqj+UkdiHuEn+2r3aO2ooQbEM3ceyPE8fKvP5Ma20cbHDclCbuRwRc2tyHDxNasWPaqNmlxy3eI+EiX5LcfuYl4ScpUuPvx3PvUt6V6aVQfUX8K/0rw2NnwmIB/6kEuffuGxHgRfyNe3QzrNEkiG6uoZfA0c7q0H8Qx1NZF0yUOvJfQVKp7vdQuGiqq6TdIhACqmzD2jy7h30uDk1bMMYOctsezQyzqguzBR3kCqXaHSeJNCW890e/OvLdpdKXYkg+ZNzUGztmYzG5xRuyn67dmP8RyPlenJM6EdBGKvI6NPtvpsWBUNYclNh5nU1i5sU0z7qIzMdFUFmPkM63eyvkyRbNi5S5+xHdU8C57R8gK2uzcDBh13YY0jHHdGZ+8dT51OEF+Lw4VWJWeZ7H+TrFTWadhh05HtSn90Gy+Z8q3mxOh2Ewtise/IP+pJZmvzXgvkKtpMVQ7YmgeRIyZNTly9vj2RZGWo3koETVX4/birknaPE/VHnxpDyOXQmlHllhjsYsalnNh7z3Acaw22MY073KjdBsoIBtz105k1NiMS8hu1ye/4AcP15jTA92fZ45673uuB586kYVyKnkcuASQZZi4JzuARmFOY8z6V3ZCx4abroowjW3XC3CuDqCBle49R6uZzYDLNmvwyO9YelvSoyTkcrj0vRi7o9B2ZtSOcXQ5j2lPtL5cu+ja8yjxTBgyndcaEHP8AvWr2N0lV7JN2G0DfUbz+qaTLHXKNMMt8M0VKlSpQ4emlKkmlKmIAlQZ2pkym499VwxzjkfKpPn65FjYkgC51J0A50pa7FPyoz7WWN6FxT10yUHiMSvE28QwHqRar1GfdGolxi2WEDZZ1yKW5yqqbaKkbodfJgT8aKwL1njrN0lBehbg12Unyjy7scPIs4PoP71m9m9NpY0CdZcKLDeUEgDQXtc1s+m2yGxOFKx5yIQ6D7RAIK+YJ87V4tNJusVcFWGoYEEHkQdK7EeUdbQwxZcW2XaZ6BJ0+f7foo/pVVj+l8j8WbxOXpWSSbeNlBY8gLn0FXezeiWNntuwtGp+tL9GPQ9o+QoqNTw6fFy6AMbtJ5DYkkk2Ci9yToAONeodAOjJwkRklH08oFx/ppqE8eJ8hwp3RfoZDgyJHPXT/AGyLKn/bXh945+FXs2Lzpc8ijwc7V6tZFsx9HnnynbL3MQs4HZmFm7pFFs/FbfhNEfJv0iEZ+aymysbxMdFY6oe4nMd9+dbHpBs0YvDvFoxzQn6rjNT4cD3E14uylGKuCGUkMDqCDYj1pido06Zx1GDwpdr7R7ttLFiCJ5D9UZd7HT315vguimK2geukcQwsbqSCzuD9YLcWvzJ8qixPStnw6xOd7d4n2jlYbx4250d0O6WmFBDKC8Y9kj20H2bH2h8KpcCoafNhxtx7v9vkabY/QjB4ex6vrXH15bNnzC23R6VommAobBbQhmH0bqx5Xsw8VOdTtBQScjnTlKT87d/MGxk/ZJ5Z/wBarTi++rLEQZEcwfhWfAtlWdyl0wkkFtMTUcuJCC7HwHE+FBYvaIUWUXP8I8+J/XdVPicUSSWIy1OtuQsNTnpVJX2BLIo9FjiNpu44BeWmXeeP6yoAsTx4Z8h3n8hQpn058BwA4s3M0LJOR2c+Zz1vnn8f/wBpnCM7k2+Q6STLW19OYHFz35+8d9DNIAT2rBRbkMwCeHAAVXTYux53yzPLS3voRsUGuuViGJ7wVJI8tKtMhau3YGem6c7aan3A0wvme1kw7teNv1wqhGNJYi+WeVhSXFEi19AbeWvuvVWWXT73PTXT1pqSm2dj7qqBi7rvcRrrpfx5mu/OxbX3+dEUbTYfSh4bJIC8enNl+7zHca3GDxiSoHjYMp4j4Hke6vGhjBz148DVjsnbLwtvxtb7Q+q3cwoJQTHRyOPZ6+mlcqj2f0mjeNWKspN7gWIBBIyNdodkhniR9wgx1WYsf4mBf2Z3/D1af/ZVyBVTjZguIZyCeqwxYga2dyTbv+hri+Cu0Hg/M/0f7qv7LOCexqd5RaqXBYxhd5I3QM8KKC0TL9IQt0KX3sznmfKu7LltuwMbsquXJYEgo+6d++ee8CDxpyxZoQrsuWCSTft9/sEYhwcjY+NRYeOO/sLrqAAfUVVybQjJN5Qf81d1WCrdGIU3tvXYZDOxsbV3D7Q35GRRkoB3gxNiQDusLWBz58DXPlDPilvY3wMkUzWYGUKN0EkCxzYsRcnK5N7ZVPNHG/toj/eVW+IrJw4whmz+yvoL/wC6jF2h311sHxC0ZpwaZf70cY7Kqt+CqB8Kglx4qikxZPGoHmNMnrW+itvuW2Jx9V5xfa4+VCEk1JCtI8WUmXRd4PE3rP8ATjomcQDiMOPpgO2g/wCqAMiP2gPUeAouPEWNXuzsVceldTDl45JjySxS3RPCgeByIyIORBGoI4U9WI0r2DpL0Ogxl3/ypv8AUUDtf9xfreOR76852t0NxuHJ+iMyfbi7XqvtD0t31pTs7uDXY8ip8P5gEG0mXv8AjWw6D9KJpMWkDOWjZXybMgqu8CCc+Byvxrz55t02YFTyIsfQ1sPkpwDSYtp7diJGF+buLAfh3j6VdE1kcfhSk/Y9MxsxF6yO08VY7qm18u8218q0+23AvnwN6x8q3a9rX9y8B+uZ5UiUVdnmp5GlSBjcjK9yctNBq367qZ82ubZALw1zI/IH31YogAaRiN0A8bZL7VuZvf0FcxMG5CpBBke1wDc70htfLkSfSoJpsqGS12vkdPAfq/nVdM2pF7m587ZD4Dyq02mAAy567oyIyuB8L1S4uTTI5kD4t/toJBIDZO0bE5DLusMh60MgFybnT+bL86c81t7hp55g8+V6CM+uRz3eX2l/pVRCo5G/0ot9q1Nwp7QGedh65H41HA/bHc1+HCo43NwfA+mdWkET4VybrzFvXL4muQtccO0MvHUD1AFQs9pGOY7be5jTJpCCe5zbwvcfEUZDryndy4G48Dkfy9KccYws2djqL5Zfr40M0gDkcLn8JzHuNQo1wUOufqt/7jzoqLN9sHGN1CZA+1w4bzW91KgejEp+bR5n6/H9tqVFRD1zreHGm7HiX5zOzEXtBGtzqQskhA8n91WE+GBzqr+ZtvNNYsVxQkAABbdWJYW3bHX2jzrk6TTyhk8/JpxtNSV1a/tFuNnQo28kUatzWNQRqciBzJ9aYsCSM+e+pG46GxQ21BFtc7H+1UrbZxV9wwMHKSEdlT2w/wBEbBvZKW3j9UkDjU+EeVIp3WNgWkDIrKbrvhOtO6DdgG32tkTawrpbk5fIJ4Zrlvn9fmWzxIq2sqqoHIABdPACqjGFT7JFsjl3gEH0NCbPxEh+iO5IZXm610jmC9WYyRIxkvudqy7lyM8tKGfFuW9i2UYOWZYXD58RYCxrlfE4qePjsLwJJvkhYe0RxY+4AflUYkqdB2fEsfVifzoOXKuJDsuXZOJacJKDvS6w1rjJi3EP6ypoW1zFVqPUyYgAGtONtgtHcQ+dHbLxRz8qqZZbn9edTbOmsW3hYZWPPW9+VbVdcA8Gvw2Lo6Oes3h5Ra4Nx60dFiaOGdrsvZZbywo/tor/AHlB+IqIrHChEaqgvkqqFFzxsKHTEVQ9IdrANuX0yPiRc+6tUM24Ca2o5tTFb1xeqcC+82ZJ0FznwUZZan31A+L3rm9r5Dlll8b1LDjlR0HIlrDO4QWA/Eynyo27Mr5ZcPCgWOFV9p1U7osd1TvSG+reyF/fqXbuP354xusoS7kEi2Q3UuB3vf8AdNVw2uOtBU23V3Qba75u3hkqmqTFbQJllZmLXCqNLm1zn3drhVWgvQ7tSfeK56bzHvNgov8AiNUWIPu3j7h/X31LisdcsScrKo0HearsRPfPubjzK8PKgkyJA2Ii43ORA9Vc291QFey2f2f50rkrjcP3gdczkw/OoHkyPkf4lqL0Co5GLP502wy5/wBqbC93XvI7+NC7+VElwEGYogSN431v7Xavl403E2JbwU/wj+lBzud8nmE9yKKbiHzB5r8CRR7SUT4q1wRxUeoJGXkBUGINmDDiAfPQ+8GopJRuAW0LZ+Nv6H1qDfy8KJIhvejS/wCGTxf+dqVR9Fm/wsfi/wD5GrtEQ9swblqi6NqeoYk33psQw8DPJuj0tRsYWNQCQP61AMUiLZQABewGmZua5+KePBBeJLmht+Vr3r+yGdcPHdHVApGYIG7ZyezY8+rJsPs3NSJtCEIpDgKSFF73B3SQCDmMhb0oWXE7xBsDyJANvWiIsVHu2bdyIa1h7Q0OXHKhxfEdPJ7bKe5rkdjMagDLvgNmMwxFwSDoM7brfhbkbUkkdjmL6EEZjMXBHkat5sUn1Qu9zCj42qvmN9c75eWnwrmfE8uHI1sfK/gKForIxZF+6MvKgsSe1VrOKpsQe2fH4VzsXMmx92dFceuKakGdaF2URXqAzEHSiHW3hUMlrXseHDnetuGbXQDIXxJztwqH5+RcW1Nv13a+lOkkH8Q9KijKM6g8WI8ritSlJcg0jT7EkvCmuls+4mreI0DAoAAAsKNiFKu3YxBO/YEnQC58BXnuJxJZmcnMkn1Nz3itb0lxO5hzbViq+pz9wrBTPr5emX961YuFZnzO3QR1vDKl1pueQFgfEm4+FAtMb5fr08KhE73bIWvyH2Vva9MUxFBrTm5z456XyUD8qrZJNcxqeI4Ej8qgEjWOYGbcRpc3oMyE3N8wzeA7R5VfZaQXLMN3X9ZUDNKb8sh/M1cux4nL9X9xqF1N/IfFudFSCGSez5/kahc5HwH8wp0+g8fXI1BLof1xFNRCSE2IvUI0FPiyK66iot61Eizs4sfEL/KKjk9lfMe+/wCdMnYn3U3h+uNqIgymjQin0h7qIs23RYf4WP8Af/8AI1KndGB/ho/3/wCdqVXZR6/tI/SHwFDyaUqVeI1P/rMeQ3zHiKnmUWPjXaVZl0w/UgqWSlSookkDT1W4pAFBAF7nhSpVow9siBVqVKVKtJY99DQ03smlSrTgBkBOv686WAH0q+NKlW30Frs1UVGx0qVIQ4pumfsQ/eb/AG1jOI8R+VKlWtflRlyfnBp/a9PjUT+z+uVKlUAAmGbeLUmUZ5fWPxrlKi9yIKiQW0GvLvNVs+p/XOuUqNepaIZ1Fz+udRSrkfD86VKnIg22dBuP15Gu0qOJY2TQVE/GuUqNEHCkw7VKlULNx0Y/5aP9/wDnalSpVZ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4578" name="Picture 2" descr="http://3.bp.blogspot.com/-iX_KzOXF1Rg/Uop_R6QYOGI/AAAAAAAAFE0/67xT--VtGGw/s1600/%D8%B5%D9%88%D8%B1%2B%D9%86%D8%AC%D9%88%D9%85%2B%D9%81%D9%89%2B%D8%A7%D9%84%D8%B3%D9%85%D8%A7%D8%A1%2B(1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500222"/>
            <a:ext cx="9753600" cy="8358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http://n4hr.org/up/uploads/n4hr_138757260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1986" name="Picture 2" descr="https://encrypted-tbn2.gstatic.com/images?q=tbn:ANd9GcRRTOMZMPU6f3qnNTr1wMu0i6E1ntEtawsYdKVQh2dx5-OrP5F1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578" name="Picture 2" descr="http://dorar.m3n4.com/dimgs/M3N4NET-10359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26" name="AutoShape 2" descr="data:image/jpeg;base64,/9j/4AAQSkZJRgABAQAAAQABAAD/2wCEAAkGBxQSEhUUExQWFRQXGBwaFxgYFxsfHBoXGxocHBocHB0YHCggGholHBwZITEiJSkrLi8uHB8zODMsNygtLisBCgoKDg0OGxAQGywkHyQ3LCwtLC8sLCwvLC0sLCwsLCwsLCwsLCwsLCwsLCwsLCwsLCwsLCwsLCwsLCwsLCwsLP/AABEIAJ8BPgMBIgACEQEDEQH/xAAcAAABBQEBAQAAAAAAAAAAAAAEAgMFBgcAAQj/xABHEAACAQIEAwUECAQEAwcFAAABAhEAAwQSITEFQVEGEyJhcTKBkaEHFEJSscHR8COS0uEzcrLxgsLiFTQ1Q2JzohYkY3SD/8QAGgEAAgMBAQAAAAAAAAAAAAAAAgQAAQMFBv/EADARAAICAQMDAgQFBAMAAAAAAAABAhEDBBIhEzFBBVEiYXGRFLHB0fAygaHhM0LC/9oADAMBAAIRAxEAPwC10xi8UttSzmAKfigOM8JGITLOVoOVhuP1HlVMtDL8U7wOMOVe4gBgzBB10I58qhcb22Wyzd4hAXNAHtGMuXn4ZMjXpVZudohgruIwo7xhmH8UFQ4ZQNYAAy+XrVdxV4vmcwc++m5OoJ5ATPxobYVI0Pszaw7q2PxJUXLjMwNxhCIpgZQToAI1q9WWDAEGQQCCNiDzrAcHfUQhys07biOQB2k+ydxrWu9jP4WHSw9zNcRZZSCCisSVUz0BirTLUeCyZapn0k8Xa1bW0hKm5OZgY8IjSeUk71O4/tFYtaFszfdSCf0qo9u7a4r6tet+K22ZPTUb1JMNRLT2D4V3GEtyPHcHeP6sBHwECrOi0xh1hVHQAfDSlX8TlB2zchVrgNY22FgUrOBuRVXucTZw3MgwQNp5j1ojAujjNJA9TPvqOYzHTOrZYVxC9RSvra9ahLF46kK3wOtO3z4PFp1jTTnVbjZaZWRnartBdV7a4dgCAWbQGRqApB269dKA4Z2ovl814jIN1VQI+OunrULdRg+dtGJIGbeGMwJ3nSvFeI0yk/L1nz6UvLK7OrDQ49i4NP4XxFL6BkYHqNJHkQNtqlbFUns7jrWGtIXkNdMwNYUaD3afOrvg3DAEGQacxu0cTUQcG/YKUUsLXqCnAKtsQchKrSor2K9oALPIr2urqhR1dXV1Qh1dXV1Qh1dXV1Qh5SStLrqhLB3ShriUc4ph1o0zaEiKxNqobF2qsl1KisXbqpI0krRBGupy+kGm6EVOrq6uqEFgV65gE9BNLUUqoWkZNxjsli8QzXrndIHOc5njLPI6bgR8KreIwJtlrTMDlMSpzKTAIKnpH70rersQZiOZNYP2rsW7eJuraZTaDZlynTWSQDtpt7hQtBdgTAN3d5XWCVMjYiR6jXWNDVs4PiXzFsxzXA4dieo19dfLlVf7PcJuYq8EtaDdmPsqvUx57da0G32RZWhG0W34Hbm/Qx7/AEmgcq4NIJ9yN+rAey2o3jlpuQfdQYvlFIjwAzHmNJGn+1Lw2NKuUeVZSQTzDDQiTsPyjyobiuNAYzrPyE+Qg+utUzaKt8I0DD9qUNlXOUMQkjMD4joyiNZGhE6GajsLxdWds52gg8zMaR7x151RrXEhlJCFgD1GhOvIRpEa/OisPxDTONJ6T1IG9RyGtPGbmkkaXg71u4JDCefI+/30VhxbBGWCx5Dy61Q+FcWDz4QcoMk6Ejy1qV7O49jeW1GdcrMzSIBPI9TyiqUkdKWnaVl2s3RrGvp19aDxNp3YZhCDUhRMgbKOpP73p04kBdwB5bUNh+JAsV6c6Mxjin3RmmO4m128xujI06KR4hrAHI6T8fWrZ2R4S8u91XQCAgYRpEkgegq42bCXNSon0FFiydvx6UKw87jSetkodMqmN4e/eK4Ba2RuABlA6DfXTXyqxcNsnSCSOs/pTtpgJRxtt5imblu4Ae6Oh68vTpRR+F2LSyOcdrJnhmObUXIMGAw568wNqmRVCGKu2CjPB8RLyQFOhAAieoOu5FW3g3FFxCZlGkx5T5Vq2mc3U4HH4l2JGuryvaoTOrq6uqEOrq6uqEOrq6vDUIezXVFcU41bsPZRyc164LdsDcsdSd/ZAEk13DeNW7129aVv4llsrrzEgMD/AJSDv61LL2vvRK11eCvahR5TbilsYqLtcYttiWwwJNxUFxhyVSYWddzrpGw8xVphRsIuCo/FJUndFQfFuJW7T20dgGuNkQc2aOQ8uZo2MQ5RGYxKDp3inEES8lpjDXASk88sSPXWY9aarMwnFpnV1dXVAAmksadIqsdub1xLalJCE5XjziNf9qqTpWM4se+SiRPazjhNxrICvbUAkSNWIBGxnnVU4X2abG3GCsLYWC/hBAnTQTqf0rwsZjyjXpr+laR2V4YlqwhEFnUMzDz1A9BNK9Rt2dLU6fFDElXJ5gMDY4fhmyrCKMzt9pyOZ/IVK4PErdtLcQyjCQR0/Wq59KV/Jw9xJl3RfXxZj+BrNOznaq9h5thptNuhOx6g8jVbZSTkc9TUZqL7Fs7S4vPfZoAI8J03g+cz0obD31ZgrAkREhYA966R7qYxh726SBmE7TuJ/ZNT1jEWrKsUnUePNGnSkJTdcnqIYoqK2oj24IR47FzxnXJcUEERrJGkRvNO2eFWr6FUWHX2lt6qCd8uaJWeU6UJ/wBr5jkU+Hn5/wBqm+zV9FvsF0JVZHx/SixZZ2ost4VD4kQaqtnMAlwvGUAqAAOc+ImrV2UwhFg3z7dzSOgB8vP8qk8Vw9G1Ilj+9qe4VY8D2gQIOYfn86eg1uoDLkuFojuKyfCpjIRPkp5+Z02oPC3cjCVIM8zvUsbeW+7nVGWZA5gazHOm0W2XDhO8Y6+EbdJqcs0hlSjVWTtjiMXICwuUH0mptSGCkVT8ZZuuhyKRO48vfVg7MBu7GblpTGGb3UcvU4YqG9MkLYDu6wPCN/WmcWrImkQN5ojB3FF1lnxEAmnOKJpvWkkqYgpNTSG8MiuoDAEdCKhe1PHH4aLTWwGRng2z0AklTOmnKprAXgTpEbQKpv0wcTsCwtow2IJBQAglFnVj0BjL561V/ARc5NrVr2NG4Xj1v2rd62ZS4oZfQifjRdY99E+IxmJAQXxbwuGhcqquZyZaNZga7+4VsCmqTtCefF05bbFVH8X4itlQTmLNIREBZnaJgAfidBzIo+qj9I/G/qWHN5QpvH+HanXxNqdOY0kgdKjdIzhFykoomOE8bW8cuV7dwAFrdxSrqD66MJ0zKSJqWBrOOB8TscYNlmVkeyrG4AYZLmZMoHMiQxBjlyNXHj3GbeFtNduuERdyfcAABqT5ConxYUsbUtvklqEvY+2txbbOod5yKWGZo3gbmKrvZ7tlaxNi9iCe7s2nKhnMSoAOYjlM6Dfah24tgr1/A32QHEXQfq+vjVGUkswnQZQd51Mdaq0X0pJtNMj+3eFUcV4Vc1zNcZTqYhQCIWYB8R1AnbpSuyFhTxriTkeJRbCnoGUT8YFL7df+I8J/965/pSvex3/jHFP/AOP+ig/7fz2GY/8AC/p/6Rfia9qA7c8QfD4K/ftEB7aZlkSJBG46cq94Dx4X8Paule7LqGKsRIkeROh5c4rS0J7Ht3E69Z32Wwq2+OcQCzHdW21YnVoY6sSYknTYVf7GJVhII9xH5VROBtHHOIH/APBZ/Bap90aYu0voXi5WdduMOo4jw14OY3WU6mICiNJjnvFSXEu3VhcUmGQ95ea4qMB7KTvLDQkbQOe9AduHH17hvlef/SKKbTiMYYSUla73+RFdtbQbiOADCRNzT0CkVONvUP2tE8RwB87n4Cph96Fd2DqV8MPp+rPK6urqITD8tc1kEQdacApUVZsiv8f7MJiCrqe7dNiAIPk3lWe4nj+LwLG3bKFVM5XExPJWB2q1/SDw5b6ylzxr7SZjBHkORrL0wwGYI2ZfukAx56bCsZJWTLlyUkwztD2zfG2u6vKqwwZSk7idwdxrVTuCKJv3VJ1Pu2pGHwpc6bASegHU1ceEY25dyd4DxgqoTuxd10HMc9JB/Cj8binYmVUA8hr8/wC1B8FwItrcYHMQPh006HSnApKzrJJ19396XlCN2keq9MTeJNysXavqNpU+Ue7cU9avlWZwxDwDPmCACPidKDt4fUT19/wpWMBU5eZ3/GKGvNHSfuyXw3avEJOY95I5j9K9wHa3ELfS4VBUHxid15xrvFQeJcoVUHlJ99cZHL39aF3FmMsccjauvoazwniVq8SbLhgx/wANzDA9IP5UanD3zZlUqfIfuaxxGMyBDDYzWn9iMLexNlX7/wAOxgmQehnajhLc6oyzQ6S3buPmT3E8NdyCLkTvoBp5kn8KkXxlvB4bO5gIug5nT8TVX492uwmCORG+sYgaQGkKfM7D0FUbiXEbuMuA3m22C7Dnp51tPMsXbuLafSy1fFrb+ZaOz/anvLzXGOUsZjoOXyqZ7QdpSVORo6msuu+FtsoHLn76dxOYpoxljAk6AUtjyvlM7E9Di3KdW14LDwz6Qr1kuuVbytpDNEfDeoXi19L9zOLKWp3VWJBP/FsfSmMHwQW4ksxOwA5czJNH2FEwJjWR6R11j3Cik5Li+CsOlx7t84JSY72d4ei4iyxdraZ1z5WK6TzgjSflNfQ6GsGsoGEAQedX/wCjriL62XMqBKDp1E9PKnoY2onJ9c0SkutDiu6/UvhrOfpNuLfu4XCKCcQ1zPbbMwFqI8bBd+ceh2rRYrOfpCt3cHirWPstall7h7d1suaTK5Cee/wn0CfY89pa6n5fUqGF4XiDcvHD5rPFMLPeeLN9ZtMfbBbQvzjY+HY7WX6QMDfvXcBeTDPirVtWe5ajKC5CwW6HnEfZPWivo2tvicTieIXntG4wGHFu02YW1UhiGOxPs661ceLfWVk2EtXdPZdmQhuRzAEEeUDbehUeDbJnayK64/X9jHOFYzFvhsbYt8Pa8t69ezEMP4Nx+UZfEUOvLYU9h7XEVfAuOF3M2DQrOYA3QVCiTl8Mb89zWg9nux7rg8RYxTgnFPce53UgL3ntBSdx6j41Z+E4FcPat2UnJaRUWTJhQAJPPQVSx+5eTVJNqKX+favczPvcfjMdgXu8PuYe3YuszMXDCGAGvhERHzqW7HuBxriikiSLMCdT4NYrQqheHdm7NnE3sUqzeve0x5KAoyr0HhBPU0ezkw66cXGq4pfexrtoJwlxe4fE5xl7pNC0nm32R1P41jFzAWsP3X1vhPdB7gQ3WvuoEnfLB2WTvyr6FqG7SdmrGOVExCllRswAYrrBGpWDsaqcL7BafOsfElwZR2K43iMMuIt4PAnFWRiHIZLsBRoAPZM6AGasHZrDYu7isfib2GfCm7hwqAnNDqsCCBqdJiKut9cPw7CsUQWrNsSQi9SOgkkk7/Gqg3blxYwV1lA+ts6eFS2Q5otmAZcDYganlUSruzTqPI24R78WUG3axOFTBo2AZbiX8+YtrfuQfCdDBjnPLalcf4rdxGIunFO2Cewgaxa3OcidGEanTWNoHI1pPEuEYzFYnDtcFm1aw795KsztcaI0BVcq+vWpTjPBcPfIa9Zt3GXYsoJHOPSanSbTGY6iKalXPy/2Zq+Oa5d4VdumGdXJJ56AT79D76t770ri/B7V27auOsmyCLa/ZExrHlAjpSWOtFGLVieqyrJVeP3s8rq6uohQlRXXNj6UoULxDF92pI1MaCrGYRbdIrd28MxObxEkdSRtp0HrUHx3shZuKbomyAJYLsRvJGxJ0p+5xlA5LZiQSAogc+pOxqM7Rcd79MglVnxLIg7dKUc+Ttfht6SaKPxDh65iFYsBsSAJ91BLYuKpUezmDMBueWvlU1irc+Q9OtDOY20PKq6jQOT07HOLUVTJLByAty3O0lRzB/PlTr4m1zDQ8lQpGh5jyP5UFwzHOLi2rYzXG0AiQSdYIkZfUfCrTw7AXFud5lVCrBNDIYmZGo5afhRJ1yJ+nwz4MrUe3kgyxX/Ctmercv15UzZwbAlgDdunZVBJJ9BV8x1jCyqXSO9Ok5YHpCnQbUVgEtso8doBNQ4DZV/4mEA+RFFdnfnljFW7sxt78vLZhczeIEaAdOsz8qlQ2nlVr7WXSl23cEO72WDZbIId4IRyrar4W3G2hqrYG1bS0Dea4jsYSUJE+m7A6a8jyNZZY7uUJ6XU/h5NZPPk8vOEWT7TRA6DrUjwSzcKXE727ZtXCCxtsBmgws8wsE76HSlWuAiMzs7MysfZ9kaAMVbUk+MBTBJAineCYC3kLWdHbMAznUQjBoE+EjckTExIigjUVaB1Wd5nXgiL3C8PatC4Huhs0eJZk5SYBGm4XUE6Enyo7CpdRA5tsFYZgY5aa+W4360ZfGFtd24cWXDKyQGaE8WUqGb2diSwnaKG49exOJQpbGa34QP4g35SSRLHT2p9oDpUcd5Wm1U9Laiv7ARvsxJ+JYjai8PeDssDwzH4fjBqLZDh1AuWO8UwA2qgkamGG4M+XKl8IxZzxGU8hy/uanT28j+m17y5FGXFlo4t4lhR4dASNyd+m3p1pu2MrRMmDPoYiI8qSEuT0+PPmPP9aXhrbkxoSTyHiOvStac5J0ddYlGTlYSLssoGpG/5fnV57BmcWdNrZO+xkCq/wfs1da4AAouHUgnVR5/hWkdmOBfVgWdg1xt42AHIfjPnTkZPa7OL6xrcKxPGnbaLCKHx3D7V4AXbaXArBlDKDDDYidiOtPzXs0J47sC4HhtqyGFq2lsMxdsihczndjG5OmtFEV01zNFQjZ4ar/8A206Yprd1USy2RbD5vFcutJZcvkAD8al7+JGU+lYTwDF273EMLeuO74x8Ue8zAhVtAMEVI8JG1DKVG+HFvTfsb+Grpqq4ztC44jYwioQtxWZnOxAXRV98SanOOYlrdi5cRc7IpYLMSQJ3O1XaM3jkqvyFvcqucV7YWbQv5RcvXMOyLctWkJYF9t9xBmRVNu8as4jh/D7mOPeX3vh7Sq2Um4LrKDA+wqsNPTWaNxfbYhse1iwScOqyxAVi5zDvHDwSiwABqTQ7zaOnlfb+WXjjbzhbp62n3/yn51kmD/7twH/9j/nFaJYx5u8LV3OZ3w2Zj1Y25J086zrB/wDduBf+/wD84qpG+mi1afv+jNhuGgMS1F3GqNxT1uzHsiOxbUBRGKah6AXl3Orq6uqAkwoobHYZCMzCSoMawNKKApnEOFUlvZAM+lRjUP6kZPxXFi/cByBBEQpmRJJk8z50DiMNoZO2gMeQMHqOfxqQxOHUFio3Ph02XlPU6j960m9ai2esCZPpB8t/Kk2j02OkkVrHECZ02/f51FYrGgDTU/IVP8QwsrmYenP49KqmLw+s1cIpvk5ut1yg3GD5C+z3Fnw99bygMymYPMQQw8pBNbZwFrF+1be2wZM2caiVJ3DDkRWIYTAADM/PYeVSmBxjWGm2WQ9V5+vX30U5q+C9FgyqNzdJ/c1puFWlxRvMWaQBkCEwRz286mDfCpIQIoG7iAAOomfd+FZ1wfjl+5mIuFSo11ManeDoOdN4zjDXNLj3Co3KldfXMQKwepSdJHTeknPmUuEd2143IcYaWnS7eMZjqdFg+BPdUFhXN1QVOcQuZCR4WABAEgsSXUHfkQZ52jh4ssGUDxFTuoVgD1jQ8qAw3CkCZTlzs5iNDowJb2gfCoY86CGp3fC+4tq9E0tyfHzE4i4bqDIyeMwbkwTkJOkwUOZuk7ctK64621a4VL37LgeyACSQoywsOSsEjlFAnEWGzZTaNwB3zIgXKFU7ZTmYkdY3GlKuMzIDbgZras+bOSQDEgNMtK6gbemtaqLRzYzT7vkctublu77N8og8K2yQMqrEzBMKpn5Tya4bikVFRbsHL4kg28rTADMYgAgHff30Di+N90TbTL4Mykqvtzp7SnfUiddt6A4VxNwzjKCWHjJ1J8QJza68gZmjcHXJcMqlNRT57Fhuh2GVzmAMMJUr4dguXca69dOlIa0pPtFT6fprSu/Kr4QPcIA9w99D3bUhWLTmpJtvye0x4IYoKFJstPZHiKW7q28QBcsuYM65TyInlMCrrjUs2y31dFSdMygZmPQHl61k2GMEkGMv41asVjTcthELAEAGN4PIeoifWm9Nmai0xHW6TfkU4ur7rwF4fH2rVxjaYXL27S5bXoNQPhRHaF3ITEF7iM+hUXGj1iYBoPsh2fyuSy7Hn0iaX2hv5rxSYEj3KNAPKSJ99aOT6dvyYRxwedRXLXd/L2D8H2uxKKFNzMNpIkgctZmneCdprlvEf+bfZ9MmYRJ5+LQRrtUDirahYG529ahMRejxAw06RuCCNdNtYIrHrSi1bNpen4JwltilfyPo200gEiDGo6U3jFYowQgPHhLAkA8iQCJFD8Cuu+Hstc0dralv8xAn50fT54OS2tooidluIgsRxH2iSf4ciTvEsYHkNKrXEMHjjesYe4bgujEFreJyAqFyQNF85MHr5VsFMMTmA0gj5/7UDghiOqku6X2Rn/BsAyYy1dxHEbV9kZ7SpADZyslRB35xFW7HY+3dsXwjo+VHDZGDQcp0MHQ+VNns1hBcD9ymfvDdB1nvNAW38h5V7juzOHvasmUtOY2mZMwOpDFCMwPnUqkDLKpNN+PkZ92f7IYnF4Ow4xapbBLW0NucjBm1BBGsyakrn0fYxjdJx6k3gBd/g+2BoAfF+FaDgcGllFt21CIohVGwFODbXWosaDlqsjbr8kZ+vY7HrbFscRAQLlC9z9mIjeYjSgOO8NODXhdrW6bd/wCwuragmFnp51oVtydDsZgzrI3H503fAYnQZl0Vo2kA6Vp01QcM0r5OuvpUdiHp9rsjXfY+v7/Go6+8GNAOQ5zVmMmD3W1pNeMedBZXzOVMwfZ6iARHQxQmAdTF7enLNwMJH+3lTd7eoQliaDx7LlM7EEUJxzj1rC5e9zDNMQpO2+1RuK7YYQpoxefs5TPvzadaGbdcDkGk7KhiHKOQQQV2851685/ConjHEMqld5Mn9zr6+VWDiHF7F1goJtnzEzpIERqYqv4zhT3YYagMAPDGm5mTppr/ALUpGXPxHVzandivG+Sq43EsxnUdIkAUzat3XMBjAEmT+tXXD23CEgo0aRInnybcafjTHcKCwKFCYkhdCJ18I20nb4Vtu44Rxd7lL4yCcEAA7gfMU0jQdT7hUhj7IViAQQNiNo5VG3VynNS8e9HqJtbIyjykWHgtpslxwYSIn/1RI08pmibdnu3D+ErpHMGBGmhHWoThfFWsgskMD7Stswn8dN6mLPHrbgf/AGw13hvyil545J2hvDqYvhkil/OGYxCg+zsAeU9YnQVVuO48peyaHwHnqpcEwfMSJFS3FMYbFsOqEMxi2HiAebBJMkfebbkKqIwty4Gf2iJLGZYzMmNzzrbTYknuZzvVNVJx6Uf7jaWYAYAk5hAg6wZJHy+NaVxQ2DaNtiyeA7DVJhmUEkBoMGBO/rQ/Y/s2SlqDbNzvFOUwYQENMzrMRV07Vdl0uWCb182VUEnIBJ8pbXygVeXOnJL2ORHE8fMkYzxvCJhx/DcNnJkgQVAjw7mCOdMcDAth7zsBlEIpOrsSNAOkTJozjmDS0qJJOQEx1ZzPiO20bVASXbX0pyNSiKqUo5FKPfwXWy63ULWzIO45ivVtjTw6++onD2yAIORdp5mi7uLS0pJYu3Icp6mue8XNRZ7vFrF092Vcru/9BTeGV3YxIHIGrDgFzlBLCV0yzoTodtI0HyqiYHHN3gbYzqOo31rTuy120wCoxzbZcskdNeSjrWigsfcUWt6ycvC7Fo4VbSzYJZigO7N7XT4nlVN4rYd7j3BbcL9nwnQDTX8ffV7w+HDOWc+FQABykTqB1pnHAHS0pOusMQPPY0GbVRmkl2Qnp9S8WVyStv7GaG+22p6f2qS7K9l7mNugFXFgN42y/LUjpEgVe+FX8JaYM2HAaYmc0HqJ2NXnBXldAyeydtIotPCE3e6/kX6h6zljDbDHtvyKDLbUAkAAQPdTqMCJGorivUUwl+TCxA9o+7lXRPJBNM4j7P8AmH4GvUvA7THWNK8xJ0Hkw/GKhBDoQ2aJ5fv3/jXvfxup9wkfLlTxNIJq0i0hvv52VveI/Gmnut93/wCVOs1DK86xA5df7USRoojY0UAkAggnykzv6aUHir51yhtdiB0nr5/HWi7ygmTrG3750D35OYGNDy6frUbNOwLiXMGZkjWNJMwu2xM/uKh7gykBtpkEg77wOQmpTEjQwdZmT1H5UGuYmWI9w/WgMZMHNoGWYkKeTGBO0+lO4cgliCDJ/AAV5i1GWWExsNdzQi4RfaYhdh4TpPrUADUWHPQgH37H8qTe3pVmyFOm0fv8qTe3qECsdgUvKUuKHU8j+9D6VVsZ2ARn/h3SiTJWJM+TTt61dQtKC1GhnjyUv/6CsW1mXcjUyYnrosU4uHQ3FQAZANABpOwEVdAKDu4JCc0QR0pTNp3KakmNYMiimqMx4rwfuncS0SSGkxB/Pl+4oF+GlkkMDtpl0X0/f6VqWJwi3BBAPKelQDcBKZliVOo/SjdoyeG5FZ4d2QW9ADwGBg81IB90VWuI8GuWmZXWcpIkeRrTMARhkZ25AmOQkj9IqicYbFX73cW7TM1xjHLw75iekEGdqy27jsYM3Si14RUbuI0YARp86nfo54Q+IvFs7IidFmSZ02jlOtXbgnYADDzd8TsFJGkCANtOk0jjaHDKLVj+EkZrjLoY5wev60Gae2NLz5Kx4pZsikpcrwe8U7LWbl6brsTsJB25eQFN8V7PLhrZe02dedvQ5iRlAJ1JBJ2oHA8Vvq9tgh7uNxMsdYLEb6wKlMfxN2VmC92ViTAIzaaCfURpSSlNcDj07vksfZVES0vsd4BqgI8JIEjcxqKM469i8gS66iHBgmJPSPSqD9bfDN4e7YMCc0kEsYBOnOBoKGxXHme2y3ACDIVoknpt08qNxdAS0G523wR3HeFo164CwgsfjyorD/Ry6WHuSGceMaHVQJgGYnflR/ZfDYJyDeu6jk0z8CsD5+ta3wy1a7oKniWIHPSm8EZ1ViWrWLG00uUfN1+6PaYTsVHlP9q7EWS/hSMkBtfw861/jXYPBliwOQ6+ESfgs7+VU/HdlBDjDh3uLEIyhGg84Lag+QokqdDHXhOLt8FGFjxEKsmdD/ar39H+GNs3L7kyilVHVj/t86p1i2/eZDKMDB5Ryg/dI/WtE4TbFvD21nxZyW6mCSB5mABNZattRr3B0qhNOrLbicRbtqoe4q6TqdWbyEzUPjMcMpLN/lReY5TGwqGt4Nrt1rhJZW3U7rGkeWmvwqTtcOgZE+Jjwjy03rlvbHixyOCOPlsbs5mfnESTprO0VqnZy5NhBEQI+HOq32Y7PKNXzNsfETr8eVXRIG1dP0/BOLeR9mcX1XVRyNQj48irmxjeOdBL4ZDaBhykwfXqaMmvJrqUcegazfcj2f8AiOnyp26mZYJ9/n1pRNeE1dFpAR75ejj50k8QI9pCP35ijCaQzUVBqIIeJJzkHzFNPxNOp+FFORQ11hVNmq4A7/EbZ5t7p/KhLmPQaAN/KaMusKEvPQmcpAVzFMdrbe+BTR7w/dX5n9KIJryqMWDPgw3tMxPr+QpWHsZFIOvPboOlP1wqEE2WJAnf3fkTTd7engKZvb1CEyKUKQKWKsYFGmmNOU09RmkBl06VFcfx31ewXJPQCNSSDoOQ9aksRiMgzQxjkok/CqD2v402IU2u7CgGRJObNHloN9taylRrKVI5e0dt8Ldu3kTKrhFs5tWZogu3K2NyQORqAwPFjaZcOrnEIjBUdGKBkJGh5lM3nNC/VRZ7pu5W6ylmcOhIM6AGDqACT0mPOjeyPCkRBdZWLDREJ3YTLN0UdKG1XBMPVc1RpfCOJ3biyUAHL0/vUdxzurnguArO+8fEaVBjjRYjKpYjTTNlEchqs/Cm7Paps2S4nh0gsd/Qtt7yazlCMo0ztwxOMt0QkG3at5Q6ooMAgksT0UERJ99QuNxbu/d20ZlGoSef33O7H5dJ3o7EYEd4LviI+6QRl0MwDsZ10p3Adnbly47yURj6GBsZFL49OosaTS+KTBsHeU5rTjLdUbhid4APiJA1IEEc96Z+rDuxdBYgErcUMdADBZQdoMSutWnB9lbVrQEvcYqWYmfCGB18tB60RisFbRHRVBFx2gDmzf3E030vLMPxK7Izfi96/avm0LucIQVOUAkGGGwnnWpcC7Rk4MXGywB4iJ02kx5VTO2mJtSltQrXF0ZgJjSI8z+lQi3/AAtbBYK4iBsRymdzoNY8qwupFz06y4033Li3aXC27jKSHbfPqZJ9F8+tReO7YqLytasMxRAoLtlnnOgMgmRE8j1qpq2RSmYEroDImIE+p9ZBp2wUVN8u8yTv5DpuY9KKlFcCmHH1JVJ17kdxfFNcuPevQWdpYjrsAABoIAEg8vOrB2W44jXLdvEMURYCvA0JMeLyjn6TVV4pjkmApMRMxT3ZbEo2KtC8M1o3FVgR9hiAfkaJx3r4kBcMWRxxy+xvlzgBABtwVbmDy/SpjhXCltiSBNH4ayqKqqIVQAB0AED5Um9fCsqmZeQIBI0E6kCB760x6LFCW5I5uTVZJra2EoaWDTQNKmmqFGhZeklx1oHieKRFl3VNfCWMagFtPOAfhUTxHFGbb+NUN1VeF0ObwjfQqcw1EyZiqYUYNlh7wdR8a8a6Oo+NR2KujOVAYhgCxAmNT05mkfWQwhlbMwj2enT361ZEiSZx1ptrgiZ0qFw/EC7PKOCD3bacoBz6ep+VP4jFArly3I02U/Kquw+wU18HYjXbWhrl4dRvHvqLxGMKNaJtuZcqSF+8DDEHqQB76iuJ4u8QbVi03eF5ZmXwosjXTdtNIoG6JTkyduXxrqNN9dqFa4CYkTQuJYw4CPqoiF560hAQRFt/YI9nnoYqC7YUGB0BrzPrGm0760JaDBwe7uRkj2efSlsTmJ7t/YP2edQEIFwdRrr7qQl6SYjKOc8/0piyhHd+B9Jk5ecRSbWYD/Df2iSMu4Mx61CBqODsQfSmr29eW5zEhHAIH2dz1391eM8k7iNCCOdQhNClA0kV6KsYFivGWvaUKgSdDJFDYjBhiGIUQdSQPZ5ieXrR0V6bYIg6ihas0UjIeI3znvMgLIj6kaeFiw+Wkeg61M4a4qFbVxhnBIIG8GYJH2eX7NRvbZ0wuPRmSUZ+8YCDmBERB8MgydaY4jwtms4PFCc15iGBaSRJKGeRgfOsNrTLw6nY2y0WMFa5XO7AnTQf6hrT+F7M4eAQM8c2M+/zNV/iOLxHDnQXhbuLcTMRB8JDbAzrAy8gKGxfbW6RlRLanwn7Xs8x+Gx60dpHVjmclaZYu0WWzbUAgCQqydSTyHup3hF6w6fxMynYr4gvy0IqncVa9ftrff8Awo0AgAagExJO8a6ml4HtBctgWw0kbSoMj1NBvW42pyh3Lri8fagqitk+0YIWOmpHlVZxPbu2vjS27OpIRTCqvKSdz7qWmFu3iHvXJEQANB1OgqI4twQKxyGZO3Qn1oJZZeDTHgjLhshMXj3uOztGZzmMTHoOUU2t6MnKPUSJ6+c1LcM7M38UP4QVgGysCQCvr1HpNaZ2Q7CWsMe8uxdu6gfdUabA89N6DHjlNmmo1WLAqu/kZFxzg920UDoUFxZSSPENiY11158iKFs8OYqROx1/Dc79elfQHaXgFrGKq3QfAZVliRIgxIjUVHHsnhRlAtkR0YidtTHPSmnia4OUs8JvdJcv2MMPBHYER8OcCau/YD6NHdreIvnJbVgwtkeJ8pkTrAWR61o/DuD2LJzW7YDddSR6Tt7qmrLUUMfuZZclf0qiF7TcSxNq7YTCi25cXA1pjB2BDg9Fhh7xVeuWuIGzbw9yw73LKwmKt4gocwiGK5SGIgSGkGD1q6WOD2VuNdCDO+jMSSY6SToPIUVhsMlsQggb+/30exvyLqcIqtt/f9ylrjuKEWFu4fxJcUtdtvAdfZYNbK81LHQ7x0qV7ajFOLVrC3O57zNnuD2pUAqin7JYZvFyjzqxXbYbcAwZHrTOLshx0IIYHoVMir2OqsrfFtPaio2cVxMWu67gOykBL7uMxAI0dckFokFgRO9FvaxWI74XLRtBkUoucMFu22lSugidNP8A0irRmpDPQ7H7lua8RX+SoLh7uHvYlg3+KGZTM+LKxUwSYiANogVHYnjT33VymgAyBdGkzcBDGY/gwSPKrc2AAuNcWAzRJMttO0nTfavLiPIOdZBn2PKPvVW0yny7RVLnFbzXWtAZheNvxdAyhgPOUW5M+Wo0qRXGMioBkt2+8KO9sgwygyvilUJYBddial3e595f5f8Aqpl7lz7y/wAv/VUrkzbdURd3G96LTKcwKOVJ0YFGSZytlOb005HU0Dirty7h7t5raqTbZlKsdCoYAmdCfSDUlesksW8MnU+E7/zV6cVc+8v8p/qqqJvUVSPXx5W7bQ5YYL5sWM6RmBAgbww3mKCGJL2b6uwdltFsylSs5WgrlAKnTY6jTU0Z9ZufeX+Q/wBVd9ZudV/kP9VEYDd7iRRwnh/8oZTOZ85glddl3Oh2O1JfjDZGbIPAyo/RbhaG3I8IEHUicw1FO/Wbn3l/lP8AVXfWbn3l/kP9VQgRg8XmVM5VXfNADAzlmYykg6CdCY60BZ4iRbDtcHeEgOrRltEsAZAAaFmNTrIPOn/rNz7y/wAh/qrvrNz7y/yn+qoQjTxO+zMVjJ4RIAIEO0sJ1K3FGm9SF327n+b/AJVpf1q595f5D/VTQBkkmSTJ0jkB1PSo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data:image/jpeg;base64,/9j/4AAQSkZJRgABAQAAAQABAAD/2wCEAAkGBxQSEhUUExQWFRQXGBwaFxgYFxsfHBoXGxocHBocHB0YHCggGholHBwZITEiJSkrLi8uHB8zODMsNygtLisBCgoKDg0OGxAQGywkHyQ3LCwtLC8sLCwvLC0sLCwsLCwsLCwsLCwsLCwsLCwsLCwsLCwsLCwsLCwsLCwsLCwsLP/AABEIAJ8BPgMBIgACEQEDEQH/xAAcAAABBQEBAQAAAAAAAAAAAAAEAgMFBgcAAQj/xABHEAACAQIEAwUECAQEAwcFAAABAhEAAwQSITEFQVEGEyJhcTKBkaEHFEJSscHR8COS0uEzcrLxgsLiFTQ1Q2JzohYkY3SD/8QAGgEAAgMBAQAAAAAAAAAAAAAAAgQAAQMFBv/EADARAAICAQMDAgQFBAMAAAAAAAABAhEDBBIhEzFBBVEiYXGRFLHB0fAygaHhM0LC/9oADAMBAAIRAxEAPwC10xi8UttSzmAKfigOM8JGITLOVoOVhuP1HlVMtDL8U7wOMOVe4gBgzBB10I58qhcb22Wyzd4hAXNAHtGMuXn4ZMjXpVZudohgruIwo7xhmH8UFQ4ZQNYAAy+XrVdxV4vmcwc++m5OoJ5ATPxobYVI0Pszaw7q2PxJUXLjMwNxhCIpgZQToAI1q9WWDAEGQQCCNiDzrAcHfUQhys07biOQB2k+ydxrWu9jP4WHSw9zNcRZZSCCisSVUz0BirTLUeCyZapn0k8Xa1bW0hKm5OZgY8IjSeUk71O4/tFYtaFszfdSCf0qo9u7a4r6tet+K22ZPTUb1JMNRLT2D4V3GEtyPHcHeP6sBHwECrOi0xh1hVHQAfDSlX8TlB2zchVrgNY22FgUrOBuRVXucTZw3MgwQNp5j1ojAujjNJA9TPvqOYzHTOrZYVxC9RSvra9ahLF46kK3wOtO3z4PFp1jTTnVbjZaZWRnartBdV7a4dgCAWbQGRqApB269dKA4Z2ovl814jIN1VQI+OunrULdRg+dtGJIGbeGMwJ3nSvFeI0yk/L1nz6UvLK7OrDQ49i4NP4XxFL6BkYHqNJHkQNtqlbFUns7jrWGtIXkNdMwNYUaD3afOrvg3DAEGQacxu0cTUQcG/YKUUsLXqCnAKtsQchKrSor2K9oALPIr2urqhR1dXV1Qh1dXV1Qh1dXV1Qh5SStLrqhLB3ShriUc4ph1o0zaEiKxNqobF2qsl1KisXbqpI0krRBGupy+kGm6EVOrq6uqEFgV65gE9BNLUUqoWkZNxjsli8QzXrndIHOc5njLPI6bgR8KreIwJtlrTMDlMSpzKTAIKnpH70rersQZiOZNYP2rsW7eJuraZTaDZlynTWSQDtpt7hQtBdgTAN3d5XWCVMjYiR6jXWNDVs4PiXzFsxzXA4dieo19dfLlVf7PcJuYq8EtaDdmPsqvUx57da0G32RZWhG0W34Hbm/Qx7/AEmgcq4NIJ9yN+rAey2o3jlpuQfdQYvlFIjwAzHmNJGn+1Lw2NKuUeVZSQTzDDQiTsPyjyobiuNAYzrPyE+Qg+utUzaKt8I0DD9qUNlXOUMQkjMD4joyiNZGhE6GajsLxdWds52gg8zMaR7x151RrXEhlJCFgD1GhOvIRpEa/OisPxDTONJ6T1IG9RyGtPGbmkkaXg71u4JDCefI+/30VhxbBGWCx5Dy61Q+FcWDz4QcoMk6Ejy1qV7O49jeW1GdcrMzSIBPI9TyiqUkdKWnaVl2s3RrGvp19aDxNp3YZhCDUhRMgbKOpP73p04kBdwB5bUNh+JAsV6c6Mxjin3RmmO4m128xujI06KR4hrAHI6T8fWrZ2R4S8u91XQCAgYRpEkgegq42bCXNSon0FFiydvx6UKw87jSetkodMqmN4e/eK4Ba2RuABlA6DfXTXyqxcNsnSCSOs/pTtpgJRxtt5imblu4Ae6Oh68vTpRR+F2LSyOcdrJnhmObUXIMGAw568wNqmRVCGKu2CjPB8RLyQFOhAAieoOu5FW3g3FFxCZlGkx5T5Vq2mc3U4HH4l2JGuryvaoTOrq6uqEOrq6uqEOrq6vDUIezXVFcU41bsPZRyc164LdsDcsdSd/ZAEk13DeNW7129aVv4llsrrzEgMD/AJSDv61LL2vvRK11eCvahR5TbilsYqLtcYttiWwwJNxUFxhyVSYWddzrpGw8xVphRsIuCo/FJUndFQfFuJW7T20dgGuNkQc2aOQ8uZo2MQ5RGYxKDp3inEES8lpjDXASk88sSPXWY9aarMwnFpnV1dXVAAmksadIqsdub1xLalJCE5XjziNf9qqTpWM4se+SiRPazjhNxrICvbUAkSNWIBGxnnVU4X2abG3GCsLYWC/hBAnTQTqf0rwsZjyjXpr+laR2V4YlqwhEFnUMzDz1A9BNK9Rt2dLU6fFDElXJ5gMDY4fhmyrCKMzt9pyOZ/IVK4PErdtLcQyjCQR0/Wq59KV/Jw9xJl3RfXxZj+BrNOznaq9h5thptNuhOx6g8jVbZSTkc9TUZqL7Fs7S4vPfZoAI8J03g+cz0obD31ZgrAkREhYA966R7qYxh726SBmE7TuJ/ZNT1jEWrKsUnUePNGnSkJTdcnqIYoqK2oj24IR47FzxnXJcUEERrJGkRvNO2eFWr6FUWHX2lt6qCd8uaJWeU6UJ/wBr5jkU+Hn5/wBqm+zV9FvsF0JVZHx/SixZZ2ost4VD4kQaqtnMAlwvGUAqAAOc+ImrV2UwhFg3z7dzSOgB8vP8qk8Vw9G1Ilj+9qe4VY8D2gQIOYfn86eg1uoDLkuFojuKyfCpjIRPkp5+Z02oPC3cjCVIM8zvUsbeW+7nVGWZA5gazHOm0W2XDhO8Y6+EbdJqcs0hlSjVWTtjiMXICwuUH0mptSGCkVT8ZZuuhyKRO48vfVg7MBu7GblpTGGb3UcvU4YqG9MkLYDu6wPCN/WmcWrImkQN5ojB3FF1lnxEAmnOKJpvWkkqYgpNTSG8MiuoDAEdCKhe1PHH4aLTWwGRng2z0AklTOmnKprAXgTpEbQKpv0wcTsCwtow2IJBQAglFnVj0BjL561V/ARc5NrVr2NG4Xj1v2rd62ZS4oZfQifjRdY99E+IxmJAQXxbwuGhcqquZyZaNZga7+4VsCmqTtCefF05bbFVH8X4itlQTmLNIREBZnaJgAfidBzIo+qj9I/G/qWHN5QpvH+HanXxNqdOY0kgdKjdIzhFykoomOE8bW8cuV7dwAFrdxSrqD66MJ0zKSJqWBrOOB8TscYNlmVkeyrG4AYZLmZMoHMiQxBjlyNXHj3GbeFtNduuERdyfcAABqT5ConxYUsbUtvklqEvY+2txbbOod5yKWGZo3gbmKrvZ7tlaxNi9iCe7s2nKhnMSoAOYjlM6Dfah24tgr1/A32QHEXQfq+vjVGUkswnQZQd51Mdaq0X0pJtNMj+3eFUcV4Vc1zNcZTqYhQCIWYB8R1AnbpSuyFhTxriTkeJRbCnoGUT8YFL7df+I8J/965/pSvex3/jHFP/AOP+ig/7fz2GY/8AC/p/6Rfia9qA7c8QfD4K/ftEB7aZlkSJBG46cq94Dx4X8Paule7LqGKsRIkeROh5c4rS0J7Ht3E69Z32Wwq2+OcQCzHdW21YnVoY6sSYknTYVf7GJVhII9xH5VROBtHHOIH/APBZ/Bap90aYu0voXi5WdduMOo4jw14OY3WU6mICiNJjnvFSXEu3VhcUmGQ95ea4qMB7KTvLDQkbQOe9AduHH17hvlef/SKKbTiMYYSUla73+RFdtbQbiOADCRNzT0CkVONvUP2tE8RwB87n4Cph96Fd2DqV8MPp+rPK6urqITD8tc1kEQdacApUVZsiv8f7MJiCrqe7dNiAIPk3lWe4nj+LwLG3bKFVM5XExPJWB2q1/SDw5b6ylzxr7SZjBHkORrL0wwGYI2ZfukAx56bCsZJWTLlyUkwztD2zfG2u6vKqwwZSk7idwdxrVTuCKJv3VJ1Pu2pGHwpc6bASegHU1ceEY25dyd4DxgqoTuxd10HMc9JB/Cj8binYmVUA8hr8/wC1B8FwItrcYHMQPh006HSnApKzrJJ19396XlCN2keq9MTeJNysXavqNpU+Ue7cU9avlWZwxDwDPmCACPidKDt4fUT19/wpWMBU5eZ3/GKGvNHSfuyXw3avEJOY95I5j9K9wHa3ELfS4VBUHxid15xrvFQeJcoVUHlJ99cZHL39aF3FmMsccjauvoazwniVq8SbLhgx/wANzDA9IP5UanD3zZlUqfIfuaxxGMyBDDYzWn9iMLexNlX7/wAOxgmQehnajhLc6oyzQ6S3buPmT3E8NdyCLkTvoBp5kn8KkXxlvB4bO5gIug5nT8TVX492uwmCORG+sYgaQGkKfM7D0FUbiXEbuMuA3m22C7Dnp51tPMsXbuLafSy1fFrb+ZaOz/anvLzXGOUsZjoOXyqZ7QdpSVORo6msuu+FtsoHLn76dxOYpoxljAk6AUtjyvlM7E9Di3KdW14LDwz6Qr1kuuVbytpDNEfDeoXi19L9zOLKWp3VWJBP/FsfSmMHwQW4ksxOwA5czJNH2FEwJjWR6R11j3Cik5Li+CsOlx7t84JSY72d4ei4iyxdraZ1z5WK6TzgjSflNfQ6GsGsoGEAQedX/wCjriL62XMqBKDp1E9PKnoY2onJ9c0SkutDiu6/UvhrOfpNuLfu4XCKCcQ1zPbbMwFqI8bBd+ceh2rRYrOfpCt3cHirWPstall7h7d1suaTK5Cee/wn0CfY89pa6n5fUqGF4XiDcvHD5rPFMLPeeLN9ZtMfbBbQvzjY+HY7WX6QMDfvXcBeTDPirVtWe5ajKC5CwW6HnEfZPWivo2tvicTieIXntG4wGHFu02YW1UhiGOxPs661ceLfWVk2EtXdPZdmQhuRzAEEeUDbehUeDbJnayK64/X9jHOFYzFvhsbYt8Pa8t69ezEMP4Nx+UZfEUOvLYU9h7XEVfAuOF3M2DQrOYA3QVCiTl8Mb89zWg9nux7rg8RYxTgnFPce53UgL3ntBSdx6j41Z+E4FcPat2UnJaRUWTJhQAJPPQVSx+5eTVJNqKX+favczPvcfjMdgXu8PuYe3YuszMXDCGAGvhERHzqW7HuBxriikiSLMCdT4NYrQqheHdm7NnE3sUqzeve0x5KAoyr0HhBPU0ezkw66cXGq4pfexrtoJwlxe4fE5xl7pNC0nm32R1P41jFzAWsP3X1vhPdB7gQ3WvuoEnfLB2WTvyr6FqG7SdmrGOVExCllRswAYrrBGpWDsaqcL7BafOsfElwZR2K43iMMuIt4PAnFWRiHIZLsBRoAPZM6AGasHZrDYu7isfib2GfCm7hwqAnNDqsCCBqdJiKut9cPw7CsUQWrNsSQi9SOgkkk7/Gqg3blxYwV1lA+ts6eFS2Q5otmAZcDYganlUSruzTqPI24R78WUG3axOFTBo2AZbiX8+YtrfuQfCdDBjnPLalcf4rdxGIunFO2Cewgaxa3OcidGEanTWNoHI1pPEuEYzFYnDtcFm1aw795KsztcaI0BVcq+vWpTjPBcPfIa9Zt3GXYsoJHOPSanSbTGY6iKalXPy/2Zq+Oa5d4VdumGdXJJ56AT79D76t770ri/B7V27auOsmyCLa/ZExrHlAjpSWOtFGLVieqyrJVeP3s8rq6uohQlRXXNj6UoULxDF92pI1MaCrGYRbdIrd28MxObxEkdSRtp0HrUHx3shZuKbomyAJYLsRvJGxJ0p+5xlA5LZiQSAogc+pOxqM7Rcd79MglVnxLIg7dKUc+Ttfht6SaKPxDh65iFYsBsSAJ91BLYuKpUezmDMBueWvlU1irc+Q9OtDOY20PKq6jQOT07HOLUVTJLByAty3O0lRzB/PlTr4m1zDQ8lQpGh5jyP5UFwzHOLi2rYzXG0AiQSdYIkZfUfCrTw7AXFud5lVCrBNDIYmZGo5afhRJ1yJ+nwz4MrUe3kgyxX/Ctmercv15UzZwbAlgDdunZVBJJ9BV8x1jCyqXSO9Ok5YHpCnQbUVgEtso8doBNQ4DZV/4mEA+RFFdnfnljFW7sxt78vLZhczeIEaAdOsz8qlQ2nlVr7WXSl23cEO72WDZbIId4IRyrar4W3G2hqrYG1bS0Dea4jsYSUJE+m7A6a8jyNZZY7uUJ6XU/h5NZPPk8vOEWT7TRA6DrUjwSzcKXE727ZtXCCxtsBmgws8wsE76HSlWuAiMzs7MysfZ9kaAMVbUk+MBTBJAineCYC3kLWdHbMAznUQjBoE+EjckTExIigjUVaB1Wd5nXgiL3C8PatC4Huhs0eJZk5SYBGm4XUE6Enyo7CpdRA5tsFYZgY5aa+W4360ZfGFtd24cWXDKyQGaE8WUqGb2diSwnaKG49exOJQpbGa34QP4g35SSRLHT2p9oDpUcd5Wm1U9Laiv7ARvsxJ+JYjai8PeDssDwzH4fjBqLZDh1AuWO8UwA2qgkamGG4M+XKl8IxZzxGU8hy/uanT28j+m17y5FGXFlo4t4lhR4dASNyd+m3p1pu2MrRMmDPoYiI8qSEuT0+PPmPP9aXhrbkxoSTyHiOvStac5J0ddYlGTlYSLssoGpG/5fnV57BmcWdNrZO+xkCq/wfs1da4AAouHUgnVR5/hWkdmOBfVgWdg1xt42AHIfjPnTkZPa7OL6xrcKxPGnbaLCKHx3D7V4AXbaXArBlDKDDDYidiOtPzXs0J47sC4HhtqyGFq2lsMxdsihczndjG5OmtFEV01zNFQjZ4ar/8A206Yprd1USy2RbD5vFcutJZcvkAD8al7+JGU+lYTwDF273EMLeuO74x8Ue8zAhVtAMEVI8JG1DKVG+HFvTfsb+Grpqq4ztC44jYwioQtxWZnOxAXRV98SanOOYlrdi5cRc7IpYLMSQJ3O1XaM3jkqvyFvcqucV7YWbQv5RcvXMOyLctWkJYF9t9xBmRVNu8as4jh/D7mOPeX3vh7Sq2Um4LrKDA+wqsNPTWaNxfbYhse1iwScOqyxAVi5zDvHDwSiwABqTQ7zaOnlfb+WXjjbzhbp62n3/yn51kmD/7twH/9j/nFaJYx5u8LV3OZ3w2Zj1Y25J086zrB/wDduBf+/wD84qpG+mi1afv+jNhuGgMS1F3GqNxT1uzHsiOxbUBRGKah6AXl3Orq6uqAkwoobHYZCMzCSoMawNKKApnEOFUlvZAM+lRjUP6kZPxXFi/cByBBEQpmRJJk8z50DiMNoZO2gMeQMHqOfxqQxOHUFio3Ph02XlPU6j960m9ai2esCZPpB8t/Kk2j02OkkVrHECZ02/f51FYrGgDTU/IVP8QwsrmYenP49KqmLw+s1cIpvk5ut1yg3GD5C+z3Fnw99bygMymYPMQQw8pBNbZwFrF+1be2wZM2caiVJ3DDkRWIYTAADM/PYeVSmBxjWGm2WQ9V5+vX30U5q+C9FgyqNzdJ/c1puFWlxRvMWaQBkCEwRz286mDfCpIQIoG7iAAOomfd+FZ1wfjl+5mIuFSo11ManeDoOdN4zjDXNLj3Co3KldfXMQKwepSdJHTeknPmUuEd2143IcYaWnS7eMZjqdFg+BPdUFhXN1QVOcQuZCR4WABAEgsSXUHfkQZ52jh4ssGUDxFTuoVgD1jQ8qAw3CkCZTlzs5iNDowJb2gfCoY86CGp3fC+4tq9E0tyfHzE4i4bqDIyeMwbkwTkJOkwUOZuk7ctK64621a4VL37LgeyACSQoywsOSsEjlFAnEWGzZTaNwB3zIgXKFU7ZTmYkdY3GlKuMzIDbgZras+bOSQDEgNMtK6gbemtaqLRzYzT7vkctublu77N8og8K2yQMqrEzBMKpn5Tya4bikVFRbsHL4kg28rTADMYgAgHff30Di+N90TbTL4Mykqvtzp7SnfUiddt6A4VxNwzjKCWHjJ1J8QJza68gZmjcHXJcMqlNRT57Fhuh2GVzmAMMJUr4dguXca69dOlIa0pPtFT6fprSu/Kr4QPcIA9w99D3bUhWLTmpJtvye0x4IYoKFJstPZHiKW7q28QBcsuYM65TyInlMCrrjUs2y31dFSdMygZmPQHl61k2GMEkGMv41asVjTcthELAEAGN4PIeoifWm9Nmai0xHW6TfkU4ur7rwF4fH2rVxjaYXL27S5bXoNQPhRHaF3ITEF7iM+hUXGj1iYBoPsh2fyuSy7Hn0iaX2hv5rxSYEj3KNAPKSJ99aOT6dvyYRxwedRXLXd/L2D8H2uxKKFNzMNpIkgctZmneCdprlvEf+bfZ9MmYRJ5+LQRrtUDirahYG529ahMRejxAw06RuCCNdNtYIrHrSi1bNpen4JwltilfyPo200gEiDGo6U3jFYowQgPHhLAkA8iQCJFD8Cuu+Hstc0dralv8xAn50fT54OS2tooidluIgsRxH2iSf4ciTvEsYHkNKrXEMHjjesYe4bgujEFreJyAqFyQNF85MHr5VsFMMTmA0gj5/7UDghiOqku6X2Rn/BsAyYy1dxHEbV9kZ7SpADZyslRB35xFW7HY+3dsXwjo+VHDZGDQcp0MHQ+VNns1hBcD9ymfvDdB1nvNAW38h5V7juzOHvasmUtOY2mZMwOpDFCMwPnUqkDLKpNN+PkZ92f7IYnF4Ow4xapbBLW0NucjBm1BBGsyakrn0fYxjdJx6k3gBd/g+2BoAfF+FaDgcGllFt21CIohVGwFODbXWosaDlqsjbr8kZ+vY7HrbFscRAQLlC9z9mIjeYjSgOO8NODXhdrW6bd/wCwuragmFnp51oVtydDsZgzrI3H503fAYnQZl0Vo2kA6Vp01QcM0r5OuvpUdiHp9rsjXfY+v7/Go6+8GNAOQ5zVmMmD3W1pNeMedBZXzOVMwfZ6iARHQxQmAdTF7enLNwMJH+3lTd7eoQliaDx7LlM7EEUJxzj1rC5e9zDNMQpO2+1RuK7YYQpoxefs5TPvzadaGbdcDkGk7KhiHKOQQQV2851685/ConjHEMqld5Mn9zr6+VWDiHF7F1goJtnzEzpIERqYqv4zhT3YYagMAPDGm5mTppr/ALUpGXPxHVzandivG+Sq43EsxnUdIkAUzat3XMBjAEmT+tXXD23CEgo0aRInnybcafjTHcKCwKFCYkhdCJ18I20nb4Vtu44Rxd7lL4yCcEAA7gfMU0jQdT7hUhj7IViAQQNiNo5VG3VynNS8e9HqJtbIyjykWHgtpslxwYSIn/1RI08pmibdnu3D+ErpHMGBGmhHWoThfFWsgskMD7Stswn8dN6mLPHrbgf/AGw13hvyil545J2hvDqYvhkil/OGYxCg+zsAeU9YnQVVuO48peyaHwHnqpcEwfMSJFS3FMYbFsOqEMxi2HiAebBJMkfebbkKqIwty4Gf2iJLGZYzMmNzzrbTYknuZzvVNVJx6Uf7jaWYAYAk5hAg6wZJHy+NaVxQ2DaNtiyeA7DVJhmUEkBoMGBO/rQ/Y/s2SlqDbNzvFOUwYQENMzrMRV07Vdl0uWCb182VUEnIBJ8pbXygVeXOnJL2ORHE8fMkYzxvCJhx/DcNnJkgQVAjw7mCOdMcDAth7zsBlEIpOrsSNAOkTJozjmDS0qJJOQEx1ZzPiO20bVASXbX0pyNSiKqUo5FKPfwXWy63ULWzIO45ivVtjTw6++onD2yAIORdp5mi7uLS0pJYu3Icp6mue8XNRZ7vFrF092Vcru/9BTeGV3YxIHIGrDgFzlBLCV0yzoTodtI0HyqiYHHN3gbYzqOo31rTuy120wCoxzbZcskdNeSjrWigsfcUWt6ycvC7Fo4VbSzYJZigO7N7XT4nlVN4rYd7j3BbcL9nwnQDTX8ffV7w+HDOWc+FQABykTqB1pnHAHS0pOusMQPPY0GbVRmkl2Qnp9S8WVyStv7GaG+22p6f2qS7K9l7mNugFXFgN42y/LUjpEgVe+FX8JaYM2HAaYmc0HqJ2NXnBXldAyeydtIotPCE3e6/kX6h6zljDbDHtvyKDLbUAkAAQPdTqMCJGorivUUwl+TCxA9o+7lXRPJBNM4j7P8AmH4GvUvA7THWNK8xJ0Hkw/GKhBDoQ2aJ5fv3/jXvfxup9wkfLlTxNIJq0i0hvv52VveI/Gmnut93/wCVOs1DK86xA5df7USRoojY0UAkAggnykzv6aUHir51yhtdiB0nr5/HWi7ygmTrG3750D35OYGNDy6frUbNOwLiXMGZkjWNJMwu2xM/uKh7gykBtpkEg77wOQmpTEjQwdZmT1H5UGuYmWI9w/WgMZMHNoGWYkKeTGBO0+lO4cgliCDJ/AAV5i1GWWExsNdzQi4RfaYhdh4TpPrUADUWHPQgH37H8qTe3pVmyFOm0fv8qTe3qECsdgUvKUuKHU8j+9D6VVsZ2ARn/h3SiTJWJM+TTt61dQtKC1GhnjyUv/6CsW1mXcjUyYnrosU4uHQ3FQAZANABpOwEVdAKDu4JCc0QR0pTNp3KakmNYMiimqMx4rwfuncS0SSGkxB/Pl+4oF+GlkkMDtpl0X0/f6VqWJwi3BBAPKelQDcBKZliVOo/SjdoyeG5FZ4d2QW9ADwGBg81IB90VWuI8GuWmZXWcpIkeRrTMARhkZ25AmOQkj9IqicYbFX73cW7TM1xjHLw75iekEGdqy27jsYM3Si14RUbuI0YARp86nfo54Q+IvFs7IidFmSZ02jlOtXbgnYADDzd8TsFJGkCANtOk0jjaHDKLVj+EkZrjLoY5wev60Gae2NLz5Kx4pZsikpcrwe8U7LWbl6brsTsJB25eQFN8V7PLhrZe02dedvQ5iRlAJ1JBJ2oHA8Vvq9tgh7uNxMsdYLEb6wKlMfxN2VmC92ViTAIzaaCfURpSSlNcDj07vksfZVES0vsd4BqgI8JIEjcxqKM469i8gS66iHBgmJPSPSqD9bfDN4e7YMCc0kEsYBOnOBoKGxXHme2y3ACDIVoknpt08qNxdAS0G523wR3HeFo164CwgsfjyorD/Ry6WHuSGceMaHVQJgGYnflR/ZfDYJyDeu6jk0z8CsD5+ta3wy1a7oKniWIHPSm8EZ1ViWrWLG00uUfN1+6PaYTsVHlP9q7EWS/hSMkBtfw861/jXYPBliwOQ6+ESfgs7+VU/HdlBDjDh3uLEIyhGg84Lag+QokqdDHXhOLt8FGFjxEKsmdD/ar39H+GNs3L7kyilVHVj/t86p1i2/eZDKMDB5Ryg/dI/WtE4TbFvD21nxZyW6mCSB5mABNZattRr3B0qhNOrLbicRbtqoe4q6TqdWbyEzUPjMcMpLN/lReY5TGwqGt4Nrt1rhJZW3U7rGkeWmvwqTtcOgZE+Jjwjy03rlvbHixyOCOPlsbs5mfnESTprO0VqnZy5NhBEQI+HOq32Y7PKNXzNsfETr8eVXRIG1dP0/BOLeR9mcX1XVRyNQj48irmxjeOdBL4ZDaBhykwfXqaMmvJrqUcegazfcj2f8AiOnyp26mZYJ9/n1pRNeE1dFpAR75ejj50k8QI9pCP35ijCaQzUVBqIIeJJzkHzFNPxNOp+FFORQ11hVNmq4A7/EbZ5t7p/KhLmPQaAN/KaMusKEvPQmcpAVzFMdrbe+BTR7w/dX5n9KIJryqMWDPgw3tMxPr+QpWHsZFIOvPboOlP1wqEE2WJAnf3fkTTd7engKZvb1CEyKUKQKWKsYFGmmNOU09RmkBl06VFcfx31ewXJPQCNSSDoOQ9aksRiMgzQxjkok/CqD2v402IU2u7CgGRJObNHloN9taylRrKVI5e0dt8Ldu3kTKrhFs5tWZogu3K2NyQORqAwPFjaZcOrnEIjBUdGKBkJGh5lM3nNC/VRZ7pu5W6ylmcOhIM6AGDqACT0mPOjeyPCkRBdZWLDREJ3YTLN0UdKG1XBMPVc1RpfCOJ3biyUAHL0/vUdxzurnguArO+8fEaVBjjRYjKpYjTTNlEchqs/Cm7Paps2S4nh0gsd/Qtt7yazlCMo0ztwxOMt0QkG3at5Q6ooMAgksT0UERJ99QuNxbu/d20ZlGoSef33O7H5dJ3o7EYEd4LviI+6QRl0MwDsZ10p3Adnbly47yURj6GBsZFL49OosaTS+KTBsHeU5rTjLdUbhid4APiJA1IEEc96Z+rDuxdBYgErcUMdADBZQdoMSutWnB9lbVrQEvcYqWYmfCGB18tB60RisFbRHRVBFx2gDmzf3E030vLMPxK7Izfi96/avm0LucIQVOUAkGGGwnnWpcC7Rk4MXGywB4iJ02kx5VTO2mJtSltQrXF0ZgJjSI8z+lQi3/AAtbBYK4iBsRymdzoNY8qwupFz06y4033Li3aXC27jKSHbfPqZJ9F8+tReO7YqLytasMxRAoLtlnnOgMgmRE8j1qpq2RSmYEroDImIE+p9ZBp2wUVN8u8yTv5DpuY9KKlFcCmHH1JVJ17kdxfFNcuPevQWdpYjrsAABoIAEg8vOrB2W44jXLdvEMURYCvA0JMeLyjn6TVV4pjkmApMRMxT3ZbEo2KtC8M1o3FVgR9hiAfkaJx3r4kBcMWRxxy+xvlzgBABtwVbmDy/SpjhXCltiSBNH4ayqKqqIVQAB0AED5Um9fCsqmZeQIBI0E6kCB760x6LFCW5I5uTVZJra2EoaWDTQNKmmqFGhZeklx1oHieKRFl3VNfCWMagFtPOAfhUTxHFGbb+NUN1VeF0ObwjfQqcw1EyZiqYUYNlh7wdR8a8a6Oo+NR2KujOVAYhgCxAmNT05mkfWQwhlbMwj2enT361ZEiSZx1ptrgiZ0qFw/EC7PKOCD3bacoBz6ep+VP4jFArly3I02U/Kquw+wU18HYjXbWhrl4dRvHvqLxGMKNaJtuZcqSF+8DDEHqQB76iuJ4u8QbVi03eF5ZmXwosjXTdtNIoG6JTkyduXxrqNN9dqFa4CYkTQuJYw4CPqoiF560hAQRFt/YI9nnoYqC7YUGB0BrzPrGm0760JaDBwe7uRkj2efSlsTmJ7t/YP2edQEIFwdRrr7qQl6SYjKOc8/0piyhHd+B9Jk5ecRSbWYD/Df2iSMu4Mx61CBqODsQfSmr29eW5zEhHAIH2dz1391eM8k7iNCCOdQhNClA0kV6KsYFivGWvaUKgSdDJFDYjBhiGIUQdSQPZ5ieXrR0V6bYIg6ihas0UjIeI3znvMgLIj6kaeFiw+Wkeg61M4a4qFbVxhnBIIG8GYJH2eX7NRvbZ0wuPRmSUZ+8YCDmBERB8MgydaY4jwtms4PFCc15iGBaSRJKGeRgfOsNrTLw6nY2y0WMFa5XO7AnTQf6hrT+F7M4eAQM8c2M+/zNV/iOLxHDnQXhbuLcTMRB8JDbAzrAy8gKGxfbW6RlRLanwn7Xs8x+Gx60dpHVjmclaZYu0WWzbUAgCQqydSTyHup3hF6w6fxMynYr4gvy0IqncVa9ftrff8Awo0AgAagExJO8a6ml4HtBctgWw0kbSoMj1NBvW42pyh3Lri8fagqitk+0YIWOmpHlVZxPbu2vjS27OpIRTCqvKSdz7qWmFu3iHvXJEQANB1OgqI4twQKxyGZO3Qn1oJZZeDTHgjLhshMXj3uOztGZzmMTHoOUU2t6MnKPUSJ6+c1LcM7M38UP4QVgGysCQCvr1HpNaZ2Q7CWsMe8uxdu6gfdUabA89N6DHjlNmmo1WLAqu/kZFxzg920UDoUFxZSSPENiY11158iKFs8OYqROx1/Dc79elfQHaXgFrGKq3QfAZVliRIgxIjUVHHsnhRlAtkR0YidtTHPSmnia4OUs8JvdJcv2MMPBHYER8OcCau/YD6NHdreIvnJbVgwtkeJ8pkTrAWR61o/DuD2LJzW7YDddSR6Tt7qmrLUUMfuZZclf0qiF7TcSxNq7YTCi25cXA1pjB2BDg9Fhh7xVeuWuIGzbw9yw73LKwmKt4gocwiGK5SGIgSGkGD1q6WOD2VuNdCDO+jMSSY6SToPIUVhsMlsQggb+/30exvyLqcIqtt/f9ylrjuKEWFu4fxJcUtdtvAdfZYNbK81LHQ7x0qV7ajFOLVrC3O57zNnuD2pUAqin7JYZvFyjzqxXbYbcAwZHrTOLshx0IIYHoVMir2OqsrfFtPaio2cVxMWu67gOykBL7uMxAI0dckFokFgRO9FvaxWI74XLRtBkUoucMFu22lSugidNP8A0irRmpDPQ7H7lua8RX+SoLh7uHvYlg3+KGZTM+LKxUwSYiANogVHYnjT33VymgAyBdGkzcBDGY/gwSPKrc2AAuNcWAzRJMttO0nTfavLiPIOdZBn2PKPvVW0yny7RVLnFbzXWtAZheNvxdAyhgPOUW5M+Wo0qRXGMioBkt2+8KO9sgwygyvilUJYBddial3e595f5f8Aqpl7lz7y/wAv/VUrkzbdURd3G96LTKcwKOVJ0YFGSZytlOb005HU0Dirty7h7t5raqTbZlKsdCoYAmdCfSDUlesksW8MnU+E7/zV6cVc+8v8p/qqqJvUVSPXx5W7bQ5YYL5sWM6RmBAgbww3mKCGJL2b6uwdltFsylSs5WgrlAKnTY6jTU0Z9ZufeX+Q/wBVd9ZudV/kP9VEYDd7iRRwnh/8oZTOZ85glddl3Oh2O1JfjDZGbIPAyo/RbhaG3I8IEHUicw1FO/Wbn3l/lP8AVXfWbn3l/kP9VQgRg8XmVM5VXfNADAzlmYykg6CdCY60BZ4iRbDtcHeEgOrRltEsAZAAaFmNTrIPOn/rNz7y/wAh/qrvrNz7y/yn+qoQjTxO+zMVjJ4RIAIEO0sJ1K3FGm9SF327n+b/AJVpf1q595f5D/VTQBkkmSTJ0jkB1PSo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data:image/jpeg;base64,/9j/4AAQSkZJRgABAQAAAQABAAD/2wCEAAkGBxQTEhUUExQVFBQXFxYYFhcXFBQXFBUXFxcXGBQUFBcYHCggGB0lGxUXITEhJSkrLi4uFx8zODMsNygtLisBCgoKDg0OGxAQGywkICQsLCwsLSwsLCwsLCwsLCwsLCwsLCwsLCwsLCwsLDQsLCwsLCwsLCw0LCwsLjQsLywtLP/AABEIAMIBAwMBIgACEQEDEQH/xAAbAAABBQEBAAAAAAAAAAAAAAAEAAIDBQYBB//EAEcQAAIBAgMEBwMJBgQFBQEAAAECAwARBCExBRJBUQYTImFxgZEyobEHFCNCUnKSwfBigqKy0eEkM1PCFTRDc7Njg5PD8Rb/xAAaAQACAwEBAAAAAAAAAAAAAAACAwABBAUG/8QALREAAgIBBAAEBAcBAQAAAAAAAAECEQMEEiExEyJBUQVhgfAUMnGhscHRkTP/2gAMAwEAAhEDEQA/AMBL0Zxa6wS68Fv8KBxezZo/8yORBzZGA9TXuJPK9dDm2pt3m/urjR+Ky9UaPDR4Gq16R8m/RsrbFyjUEQKeN9ZT3WyHrWlxewMPiD9LEh5soCtYd61eJbgLAABQNABkAPSg1HxLfj2x7ZFCh6L/AFNBSNdie+jnNkPM0BGNK482GghzYCo8SbgDup8pzqLFfV8KODICRmxpuNiv5ipHWpJBkKYpUUV8cJtn6Um2ZEXLtGrMbXLC/cNaKbW1cvToza6IOjjA0AHgAKIWoRRES0abZCVaIjWuYWDeNsh3k2HIe8gedTotMSdWWhblxmAfHOhMTsdH9nsN/Cf6UXiMWsXVBlZutlWIbv1SwJDHnoMvHlRG7TkpQSl7hGUkw5Rt0ixFTQ1pMRhY2AL5G4VbalmNlHrWeQ+VbISbVsBoKiNGw0HDRkVRkQXHRcVCxUXFS2EFR6U6uJpXJZAoLMbKoJJ5AC5PoKFKyx1KuRuGAKm4IBB5gi4NdqNUQVKlSqEFStSpVCD00pUk0pUaYBhCa6KaRSrzl0EFBLKOZzP5CpVFdk17rD4CkaU5koZiny9KigGddnNKPQmpdlrgbe5rmJz91cjp7imxZTIpBlUbHIU9zUdFdkIpfa9Kcq0jqTThT0USIKMw8LN7Kk5gZDIX0ueFBqKlnwiS9XvtIvV7+SNYSBx2lYixW9gLi+WVq04Yxcqk6Raq+SbH3SCVj9VBICMwQjo9wRkRZatJR23zAALG50Ci5JJ5AZ1Vw4JFw7wR7251U9t4gsS6MTmABbQCw4czRmDcSxRkgMJIY94N7JDRjfDX4a1tcY7Ek7SkE6rj3OYuVdyCRSGQYiAhlIKkOWiJBH/coxsqpMTicKIRh4JIyS8XVxoxkJbrkcm4vfQ5k8KvcQO0fE/GizwqCS+fZclRXbcbdhV/9OfDyHwEgU/z1XzR7rsvJiPQ2q023FvYTEAa9TIR4qN8e9ar8W13LfaCt+JQ3503FzjX6gy/L9X/AEPhoyKhcMtza4GpJOgAFyT5A0dHCbkcRe/IW1N+VRpgBUUZte2XOiIqrxswGdMReQMiFAFN4mBvYm3eSSMwTarGIVU4pdBcBS1Hiod9HQ6MjL+JSPzqQVAmKPXmM6dUsi+UjK/xjoYLm/Yj4BujdvmmH3RYdTHl37o3vferGqzo4LQBfsSTx+STOF/htVnV5V52W+2KlQO0drQwFBNIELmy5E928bDsrcjM5UfQOLStkOUqVKqIPTSlSTSlRoAxLKDTNypCtcFeXsMJBuAe63mKRqOF+FStSZdkIHGddbJTXSM6UgyHjTIkIxXX0rlJzlTukUwc1xzYd5pxqFjfOjgiMQFSLTQKei3p6KJo4yQSAbC1zbIX0uafLN1cUsgG8Y0LAEXF7gAkcQL3PhU8UlgIh7TRs4H2rSqG8SFQHzNdwyte63y1OgA4knQDxrdGGyUW1fqWuOzP7H6V7pdZWkxGd4mCfSMWFjEQTpc5a2ztrRsG1IsLH80xgYMibh7JKyRt2hYqwItcqfDyq0wmKR2Lx2IjDp1qqFV3coWWMgDeChLltLuLUXGdLgG2l1U28LjKuhkzQi6a+Y+c4X+Wvr6/8MbPs6LEf8jhZl/9VpNyIeG+Wv5MD3VaYPYOMQf8+yn7IMsij8RA91aV5DxN/E0/DRXNLerlLiKLlqZNV6fPl/uQKrLCsbuZXZSjORYsWVt424DOwqlYW3AdRHCD4iJL1ocXDvG4vZNN0FmvxKgZnyrN4zbkIfdRZcROTlH1ciEt+3vgN6D0rRCMnHn1M8VKbqKJMRFNJL1QeOPDdXHvtujrSJAwdQbbwJKOPDO9VmK2zGR83xqyqYwBIsf/AF3XsqxNwd3dG9bQlr8BWjwWzpFjLTEGRz1krZBFIFlReAVFy5ZmilLLbPgLHI5cN08vCjc9voMjkinVde3HPvZisNsCSR97CLPhYvtzS7hP3FQBj7/EVr9hbIkhYtJipsQSu6A7NuC5BJAZzc5Wv3mjEN9c6KhpE8zfCCyZ5TVP7+vYzGbThhKrLKkZYErvmwIWwOZy4jKqLEdIoGxMTxtvRxh0mlAIjQTFerFzr20GelXW1NjwYjd66MPu33TvOpF7XF1Ivewp0eyoViaFYkWJgd5QLBu9jqTlre+VSEoL9QE4Jc3f0obsaRGEpRg6GeQgqQQbhCbEZak1h9ldLJlxJLCafrN4GDdt1bg9hYszYACxyHG441rvn2DwUQTrI40W9lD77m5uTa5Ykk6mm7InlxD/ADh1McQBEEbe229k08nLs5AcifEtTS3NrgKDUU242n7/AH/BU7V6N4ufek69EeVAksJBMare6opAO9u31sO1cgi9a+JN1QtybAC51Nha578qcKVZ55XJUDKbkkn6CpUqVLBHppSrqaUqYgDGkUilLfrorygYzcp6n0pwGdWGEwl6ZjxSyOkU2AKpNN6tjw51o1wGWldiwNbofD5WD4iMw0DDhUUjVqcTgsqp2wVzQ5dJKLpFqSZSE3pVfHZlxpQjbNN8hRfh5Iq0AxR5jK4oqVCOFXmF2cALetdxOCyp/wCEbVg7lZncXgEmRVdmRkJaORPaQm28NRcGw0IOVDf8GViOvxGIxIGiMzLH+92mJ8reNWU8BBrsUVHDVZca2WOjlmlSZImgAAVVFlVRZVHJRwohDahUNSi5qtzfLBJ1zNWkK7q9+goHBR0fCd5u4ZD+tbNNC3YE2dnnSJN5/AAanwofD9IMO5t1m4f2xb+LT31kunu1TvlVOSdkeP1j+XlWIjxjjjeukbcGg8THubPXdr9GIsTIkru9gjIVV7I6tfiMxmbm2thU2F2UsMSRR33EFhc3JuSSSeZJNeZ7K6Wy4Y3U3W/ajJ7Dc/unvHvr1+CXfjR7Fd9Vax1G8AbHvzoZK0I1GLLhqMna9Cr3LURDSmFdirFNUxcXZPXa5SoAiF8LGTcxxk8zGhPqRU1KlVuTfZVCpUqVUWKlSpVCD00pUk0pUxAGHJroeohc6CpFQ5V5hoIMwqkm9aTZ0eVVuzIKumdY13mNh8TyA4nurs6DTuPIqbvggxG1o0mWGzM7EZBTYX3bEkCwFix/cNSY3GiPfFrssTy+ScPWh1xzNJhWBsksb3XhvlUdM+NgGHnVXhZmmeJm9psJi43++ksSN7wa7W1EUPf77/wvt7ejVvtKp9QD+dcgww5UN0exStg8O5OXVRqfvAKhH4sq5iMMZpJFm31hj3bLfdSW63LOwN2ANxu5DLO9xZbxJytgtU2gnC4qJ2ZI3V2T2t3ML3Fhlfu1qLFxi4rmz9qYYt1ELoCqkhFXdXdFr7uVjqNKWKvvClZ4quiNUyaMhFLHRQSfIXqDZmOGIhWQC1ywI5MpIPwv50zpBJbCTEfYt6kD86z3yZYreixEZOaS7w8HH9UPrTox8o2OK8Tn7NFhtJNarUJq92klU6R3Nq42oj5yQ6HoL0dh8PT8HhatoMNTcOnb7JKdEEOFuKnbDlUbqx2gp3QdN62XvrmO2jHCO0c/sjXz5VhekXTO91BsPsg/E8a6ePHsLx4Z5XwjIbamYvZtc7358b1W13G48MxJozZ2wsXiP8rDyEH6xG4vjvPYHyp6PQqUccfM6BcHgzPNFCusjqvkT2j5C58q9+lsBYaDIeHCsl0H6F/NGM05DzkEKFzWMHWxOrHS/LKtPipqCb4OJrc6zZPL0gSVqkhoctc0TFWGb5FRJaVKlQlnN7O3Gu1WYhh87iB16uUjyKAj+L3VZ1bopMVKlSqixUqVKoQemlKkmlKmIAxrNXItaYxqbBjOvL443JDGy+2ae6ptqbJE7Rt10sPV73+WyqGDWBDEg20tcW1NP2euVUe38binkeGPDy7qbrq4sI3CEMwZrZlrFQo4nPu9XpYNRFRTcuHRV4vo68QdXxkhZAhw4G8FgDzBFZzf1tbIHurUYfZDw4UKh6zELHIA5O7vPMweRs9O1n5VXNjcNjJL9YOrlwzo4J3WUiRGTXRhvNbwoJuj8SC0u1Jeq+wJkXLlcH4CtY6TlJJTdP2r/Cv6/EKmJMAWFIWTroXO+qMLNvQumRGVyMrVcbSwOPvY4iBorK7NKpRC5uOrABzUWBte2Y1qP/i+ASB8JhxYSIyx2ViJZH7FgxzY3IzNC7R6RYOSRBiu3GI7MhueqmBIk304nK3GoM88nxH9ufv6l7sjYDrMMViJUllCFE6uNY4kU8rZueRJ0JonGT3YC/Ghei208NIGiwiy9UgLbxDdUCSOwhY35m2gzqfaKgEVm1DdGSe7f5v8H7aTewc4H+kxH7o3vyrCfJpit3GyJwliP4kII9xavRsJZlsdCCD4EWNeRbGc4baEO9luTdW3mTGf5qdjdxNelW7Fkh9T1baKUHgsJVpjY706JAqknIAXJ5VleHdMwp8Do4woucgNSdBWY6SdMEiBVDbv+sfDl41T9MOmBJ6qIEkmyqASSeFwNTyFc6PfJ80hE2PY55iEHP8A9xhp90evCtcYpI2Qwwxrfm+iM188xWNcpBG787aDvdzkPM1pNk/Jgxs2Kmt+xF8C7D4Dzr0LC4dIkCRIqINFUAAelSG9U510Setm+IeVFVs/o5hMKAYoUDfbYb7/AImuR5Uc2LA41HiFLZVCMHzqrkzG3udt2Olxt9KHJJoxMGKnTDCqcWyJpAEUFFxw0WsNP3KDwQvEAmWm0VKtDGkTjTGRlZktqYEna2Gfem3erkawKiNSgt4572Y45cL1rKxu18C77Vw15pAm68gQIQq9WBdd8ZEMdb5524itlQsiFSpUqoIVKlSqEHppSpJpSpiAM9NsgZ2YjxzHrQowTocxccxmK1MkN6HiXdNcqej2SQtZGR7NY5cBVnjJliQuxO6LcM8yAPeabFAOAt8KF2lsdp23ZZL4fImFUtvkadZJvXIvnYAaCu3p4VHkq05c9GF2ymFlmE7xhYVmEMyKGSS7qxE0m6RbtACw/a10rUw9FsIkZfD4eKR90mMuzSKWt2e0xOV6N2d0Ww8UckQUukpu4kYubAAKoJzAFsuVZ+boxhY2Kw4rEowOcMModr8t3dLDxJsOJrS0afGU/KpNV/yvmW+zJZ94ti4oIY0RDEQQSjkEOLn2fLmMzTdp4HACTrJIYWlYofZUs2+6qHIORzYVX7L6NQO56yLFP2T9JiX0OhVVFrnM9qxGVwTlU46KYbDiN1gkneJt4HfBlJysxBKq1rCw4cBnQ+oDcFLhv6cf2Oh6RD/iHzRSu7203AtijKgcOTbQjeFu4UftNMqG2W0s0xxEsJgRAViRwOsZjk0r20sBugd7U/ak1Z9S0ogzS3JL25/UJ2Y+VeZfKJhDHi5CMt7dkXuJGZ/Epr0TZLVmPlRw92ifmjL+Egj+Y1emlcTRoZbc1e5t8BiRNFFKNHRX9QDWa6c7b3AYlPs+13sdB5VL8mWN6zBqp1hdkP3fbX3NbyrzTb+3VlkY31ZicxxJp23kPTaa88k+omh6FbQhgZpZIi8xJtIWFlB4IpGR1ua2f/8AZRfYP4hXi4xg4H304Ym+lz60VG7Lo8c5bmz2U9M4vsH8Q/pUUnTZPsD8f9q8jBc6I58FY/lUi4Sc6QTHwikP5VNov8DgXqenv03UaKnmxNDSdPOXVjyJ/OsBFsXFtphZ/wD4ZPzFRYjCPGd2RSrDUHUePKpQUNHp26Ts3MvT1+DgeCD8xQcvTmQ/XfysPhWMvUbygVKHrR4V6GqxHTGQg9pz4sf61qfkuhkkWXFSEnfO5Hc5bqntkeLZfu1iNh9EMViyto2ihJF5H7PZ4lAc2NtMrd9e1YPCpDGkcY3URQqjuAqPhHP1uTHGPh4657HSmhmqWVqp+kW0vm+HeS4BA7N+LHQDvrDkdswx4RldsYjENtjDxrIoiXMWDXHZvJG5tYlhoL6EcbVvK8W2rtcGSYl99kiiZTmF64SQubEaZmQa3sgrf9A+ly45HBG7JHa45qdG8bgg+RyvapKPFlRkrNVSpUqWNFSpUqhB6aUqSaUqYgDmHxIbuNLELpbnQCxm911qxiY2G9rSsOSWaOzIufcz9BGGWwzqV3pgNQztXR4hAEJRqa5qGJqdrVbvLZDkjGh5Zra1FtvaYw6oxtYyKrdym+8fLWiZ8PvC1KnGVWg6pJlfiMaRf3GqibekPdWj+Zi1rVxcCBnp8KRLFOfYSkkV+zsOVqj+UkdiHuEn+2r3aO2ooQbEM3ceyPE8fKvP5Ma20cbHDclCbuRwRc2tyHDxNasWPaqNmlxy3eI+EiX5LcfuYl4ScpUuPvx3PvUt6V6aVQfUX8K/0rw2NnwmIB/6kEuffuGxHgRfyNe3QzrNEkiG6uoZfA0c7q0H8Qx1NZF0yUOvJfQVKp7vdQuGiqq6TdIhACqmzD2jy7h30uDk1bMMYOctsezQyzqguzBR3kCqXaHSeJNCW890e/OvLdpdKXYkg+ZNzUGztmYzG5xRuyn67dmP8RyPlenJM6EdBGKvI6NPtvpsWBUNYclNh5nU1i5sU0z7qIzMdFUFmPkM63eyvkyRbNi5S5+xHdU8C57R8gK2uzcDBh13YY0jHHdGZ+8dT51OEF+Lw4VWJWeZ7H+TrFTWadhh05HtSn90Gy+Z8q3mxOh2Ewtise/IP+pJZmvzXgvkKtpMVQ7YmgeRIyZNTly9vj2RZGWo3koETVX4/birknaPE/VHnxpDyOXQmlHllhjsYsalnNh7z3Acaw22MY073KjdBsoIBtz105k1NiMS8hu1ye/4AcP15jTA92fZ45673uuB586kYVyKnkcuASQZZi4JzuARmFOY8z6V3ZCx4abroowjW3XC3CuDqCBle49R6uZzYDLNmvwyO9YelvSoyTkcrj0vRi7o9B2ZtSOcXQ5j2lPtL5cu+ja8yjxTBgyndcaEHP8AvWr2N0lV7JN2G0DfUbz+qaTLHXKNMMt8M0VKlSpQ4emlKkmlKmIAlQZ2pkym499VwxzjkfKpPn65FjYkgC51J0A50pa7FPyoz7WWN6FxT10yUHiMSvE28QwHqRar1GfdGolxi2WEDZZ1yKW5yqqbaKkbodfJgT8aKwL1njrN0lBehbg12Unyjy7scPIs4PoP71m9m9NpY0CdZcKLDeUEgDQXtc1s+m2yGxOFKx5yIQ6D7RAIK+YJ87V4tNJusVcFWGoYEEHkQdK7EeUdbQwxZcW2XaZ6BJ0+f7foo/pVVj+l8j8WbxOXpWSSbeNlBY8gLn0FXezeiWNntuwtGp+tL9GPQ9o+QoqNTw6fFy6AMbtJ5DYkkk2Ci9yToAONeodAOjJwkRklH08oFx/ppqE8eJ8hwp3RfoZDgyJHPXT/AGyLKn/bXh945+FXs2Lzpc8ijwc7V6tZFsx9HnnynbL3MQs4HZmFm7pFFs/FbfhNEfJv0iEZ+aymysbxMdFY6oe4nMd9+dbHpBs0YvDvFoxzQn6rjNT4cD3E14uylGKuCGUkMDqCDYj1pido06Zx1GDwpdr7R7ttLFiCJ5D9UZd7HT315vguimK2geukcQwsbqSCzuD9YLcWvzJ8qixPStnw6xOd7d4n2jlYbx4250d0O6WmFBDKC8Y9kj20H2bH2h8KpcCoafNhxtx7v9vkabY/QjB4ex6vrXH15bNnzC23R6VommAobBbQhmH0bqx5Xsw8VOdTtBQScjnTlKT87d/MGxk/ZJ5Z/wBarTi++rLEQZEcwfhWfAtlWdyl0wkkFtMTUcuJCC7HwHE+FBYvaIUWUXP8I8+J/XdVPicUSSWIy1OtuQsNTnpVJX2BLIo9FjiNpu44BeWmXeeP6yoAsTx4Z8h3n8hQpn058BwA4s3M0LJOR2c+Zz1vnn8f/wBpnCM7k2+Q6STLW19OYHFz35+8d9DNIAT2rBRbkMwCeHAAVXTYux53yzPLS3voRsUGuuViGJ7wVJI8tKtMhau3YGem6c7aan3A0wvme1kw7teNv1wqhGNJYi+WeVhSXFEi19AbeWvuvVWWXT73PTXT1pqSm2dj7qqBi7rvcRrrpfx5mu/OxbX3+dEUbTYfSh4bJIC8enNl+7zHca3GDxiSoHjYMp4j4Hke6vGhjBz148DVjsnbLwtvxtb7Q+q3cwoJQTHRyOPZ6+mlcqj2f0mjeNWKspN7gWIBBIyNdodkhniR9wgx1WYsf4mBf2Z3/D1af/ZVyBVTjZguIZyCeqwxYga2dyTbv+hri+Cu0Hg/M/0f7qv7LOCexqd5RaqXBYxhd5I3QM8KKC0TL9IQt0KX3sznmfKu7LltuwMbsquXJYEgo+6d++ee8CDxpyxZoQrsuWCSTft9/sEYhwcjY+NRYeOO/sLrqAAfUVVybQjJN5Qf81d1WCrdGIU3tvXYZDOxsbV3D7Q35GRRkoB3gxNiQDusLWBz58DXPlDPilvY3wMkUzWYGUKN0EkCxzYsRcnK5N7ZVPNHG/toj/eVW+IrJw4whmz+yvoL/wC6jF2h311sHxC0ZpwaZf70cY7Kqt+CqB8Kglx4qikxZPGoHmNMnrW+itvuW2Jx9V5xfa4+VCEk1JCtI8WUmXRd4PE3rP8ATjomcQDiMOPpgO2g/wCqAMiP2gPUeAouPEWNXuzsVceldTDl45JjySxS3RPCgeByIyIORBGoI4U9WI0r2DpL0Ogxl3/ypv8AUUDtf9xfreOR76852t0NxuHJ+iMyfbi7XqvtD0t31pTs7uDXY8ip8P5gEG0mXv8AjWw6D9KJpMWkDOWjZXybMgqu8CCc+Byvxrz55t02YFTyIsfQ1sPkpwDSYtp7diJGF+buLAfh3j6VdE1kcfhSk/Y9MxsxF6yO08VY7qm18u8218q0+23AvnwN6x8q3a9rX9y8B+uZ5UiUVdnmp5GlSBjcjK9yctNBq367qZ82ubZALw1zI/IH31YogAaRiN0A8bZL7VuZvf0FcxMG5CpBBke1wDc70htfLkSfSoJpsqGS12vkdPAfq/nVdM2pF7m587ZD4Dyq02mAAy567oyIyuB8L1S4uTTI5kD4t/toJBIDZO0bE5DLusMh60MgFybnT+bL86c81t7hp55g8+V6CM+uRz3eX2l/pVRCo5G/0ot9q1Nwp7QGedh65H41HA/bHc1+HCo43NwfA+mdWkET4VybrzFvXL4muQtccO0MvHUD1AFQs9pGOY7be5jTJpCCe5zbwvcfEUZDryndy4G48Dkfy9KccYws2djqL5Zfr40M0gDkcLn8JzHuNQo1wUOufqt/7jzoqLN9sHGN1CZA+1w4bzW91KgejEp+bR5n6/H9tqVFRD1zreHGm7HiX5zOzEXtBGtzqQskhA8n91WE+GBzqr+ZtvNNYsVxQkAABbdWJYW3bHX2jzrk6TTyhk8/JpxtNSV1a/tFuNnQo28kUatzWNQRqciBzJ9aYsCSM+e+pG46GxQ21BFtc7H+1UrbZxV9wwMHKSEdlT2w/wBEbBvZKW3j9UkDjU+EeVIp3WNgWkDIrKbrvhOtO6DdgG32tkTawrpbk5fIJ4Zrlvn9fmWzxIq2sqqoHIABdPACqjGFT7JFsjl3gEH0NCbPxEh+iO5IZXm610jmC9WYyRIxkvudqy7lyM8tKGfFuW9i2UYOWZYXD58RYCxrlfE4qePjsLwJJvkhYe0RxY+4AflUYkqdB2fEsfVifzoOXKuJDsuXZOJacJKDvS6w1rjJi3EP6ypoW1zFVqPUyYgAGtONtgtHcQ+dHbLxRz8qqZZbn9edTbOmsW3hYZWPPW9+VbVdcA8Gvw2Lo6Oes3h5Ra4Nx60dFiaOGdrsvZZbywo/tor/AHlB+IqIrHChEaqgvkqqFFzxsKHTEVQ9IdrANuX0yPiRc+6tUM24Ca2o5tTFb1xeqcC+82ZJ0FznwUZZan31A+L3rm9r5Dlll8b1LDjlR0HIlrDO4QWA/Eynyo27Mr5ZcPCgWOFV9p1U7osd1TvSG+reyF/fqXbuP354xusoS7kEi2Q3UuB3vf8AdNVw2uOtBU23V3Qba75u3hkqmqTFbQJllZmLXCqNLm1zn3drhVWgvQ7tSfeK56bzHvNgov8AiNUWIPu3j7h/X31LisdcsScrKo0HearsRPfPubjzK8PKgkyJA2Ii43ORA9Vc291QFey2f2f50rkrjcP3gdczkw/OoHkyPkf4lqL0Co5GLP502wy5/wBqbC93XvI7+NC7+VElwEGYogSN431v7Xavl403E2JbwU/wj+lBzud8nmE9yKKbiHzB5r8CRR7SUT4q1wRxUeoJGXkBUGINmDDiAfPQ+8GopJRuAW0LZ+Nv6H1qDfy8KJIhvejS/wCGTxf+dqVR9Fm/wsfi/wD5GrtEQ9swblqi6NqeoYk33psQw8DPJuj0tRsYWNQCQP61AMUiLZQABewGmZua5+KePBBeJLmht+Vr3r+yGdcPHdHVApGYIG7ZyezY8+rJsPs3NSJtCEIpDgKSFF73B3SQCDmMhb0oWXE7xBsDyJANvWiIsVHu2bdyIa1h7Q0OXHKhxfEdPJ7bKe5rkdjMagDLvgNmMwxFwSDoM7brfhbkbUkkdjmL6EEZjMXBHkat5sUn1Qu9zCj42qvmN9c75eWnwrmfE8uHI1sfK/gKForIxZF+6MvKgsSe1VrOKpsQe2fH4VzsXMmx92dFceuKakGdaF2URXqAzEHSiHW3hUMlrXseHDnetuGbXQDIXxJztwqH5+RcW1Nv13a+lOkkH8Q9KijKM6g8WI8ritSlJcg0jT7EkvCmuls+4mreI0DAoAAAsKNiFKu3YxBO/YEnQC58BXnuJxJZmcnMkn1Nz3itb0lxO5hzbViq+pz9wrBTPr5emX961YuFZnzO3QR1vDKl1pueQFgfEm4+FAtMb5fr08KhE73bIWvyH2Vva9MUxFBrTm5z456XyUD8qrZJNcxqeI4Ej8qgEjWOYGbcRpc3oMyE3N8wzeA7R5VfZaQXLMN3X9ZUDNKb8sh/M1cux4nL9X9xqF1N/IfFudFSCGSez5/kahc5HwH8wp0+g8fXI1BLof1xFNRCSE2IvUI0FPiyK66iot61Eizs4sfEL/KKjk9lfMe+/wCdMnYn3U3h+uNqIgymjQin0h7qIs23RYf4WP8Af/8AI1KndGB/ho/3/wCdqVXZR6/tI/SHwFDyaUqVeI1P/rMeQ3zHiKnmUWPjXaVZl0w/UgqWSlSookkDT1W4pAFBAF7nhSpVow9siBVqVKVKtJY99DQ03smlSrTgBkBOv686WAH0q+NKlW30Frs1UVGx0qVIQ4pumfsQ/eb/AG1jOI8R+VKlWtflRlyfnBp/a9PjUT+z+uVKlUAAmGbeLUmUZ5fWPxrlKi9yIKiQW0GvLvNVs+p/XOuUqNepaIZ1Fz+udRSrkfD86VKnIg22dBuP15Gu0qOJY2TQVE/GuUqNEHCkw7VKlULNx0Y/5aP9/wDnalSpVZ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4578" name="Picture 2" descr="http://3.bp.blogspot.com/-iX_KzOXF1Rg/Uop_R6QYOGI/AAAAAAAAFE0/67xT--VtGGw/s1600/%D8%B5%D9%88%D8%B1%2B%D9%86%D8%AC%D9%88%D9%85%2B%D9%81%D9%89%2B%D8%A7%D9%84%D8%B3%D9%85%D8%A7%D8%A1%2B(1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500222"/>
            <a:ext cx="9753600" cy="8358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6" descr="http://irshod.com/uploads/posts/2013-11/1384231610_farooq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26" name="AutoShape 2" descr="data:image/jpeg;base64,/9j/4AAQSkZJRgABAQAAAQABAAD/2wCEAAkGBxQSEhUUExQWFRQXGBwaFxgYFxsfHBoXGxocHBocHB0YHCggGholHBwZITEiJSkrLi8uHB8zODMsNygtLisBCgoKDg0OGxAQGywkHyQ3LCwtLC8sLCwvLC0sLCwsLCwsLCwsLCwsLCwsLCwsLCwsLCwsLCwsLCwsLCwsLCwsLP/AABEIAJ8BPgMBIgACEQEDEQH/xAAcAAABBQEBAQAAAAAAAAAAAAAEAgMFBgcAAQj/xABHEAACAQIEAwUECAQEAwcFAAABAhEAAwQSITEFQVEGEyJhcTKBkaEHFEJSscHR8COS0uEzcrLxgsLiFTQ1Q2JzohYkY3SD/8QAGgEAAgMBAQAAAAAAAAAAAAAAAgQAAQMFBv/EADARAAICAQMDAgQFBAMAAAAAAAABAhEDBBIhEzFBBVEiYXGRFLHB0fAygaHhM0LC/9oADAMBAAIRAxEAPwC10xi8UttSzmAKfigOM8JGITLOVoOVhuP1HlVMtDL8U7wOMOVe4gBgzBB10I58qhcb22Wyzd4hAXNAHtGMuXn4ZMjXpVZudohgruIwo7xhmH8UFQ4ZQNYAAy+XrVdxV4vmcwc++m5OoJ5ATPxobYVI0Pszaw7q2PxJUXLjMwNxhCIpgZQToAI1q9WWDAEGQQCCNiDzrAcHfUQhys07biOQB2k+ydxrWu9jP4WHSw9zNcRZZSCCisSVUz0BirTLUeCyZapn0k8Xa1bW0hKm5OZgY8IjSeUk71O4/tFYtaFszfdSCf0qo9u7a4r6tet+K22ZPTUb1JMNRLT2D4V3GEtyPHcHeP6sBHwECrOi0xh1hVHQAfDSlX8TlB2zchVrgNY22FgUrOBuRVXucTZw3MgwQNp5j1ojAujjNJA9TPvqOYzHTOrZYVxC9RSvra9ahLF46kK3wOtO3z4PFp1jTTnVbjZaZWRnartBdV7a4dgCAWbQGRqApB269dKA4Z2ovl814jIN1VQI+OunrULdRg+dtGJIGbeGMwJ3nSvFeI0yk/L1nz6UvLK7OrDQ49i4NP4XxFL6BkYHqNJHkQNtqlbFUns7jrWGtIXkNdMwNYUaD3afOrvg3DAEGQacxu0cTUQcG/YKUUsLXqCnAKtsQchKrSor2K9oALPIr2urqhR1dXV1Qh1dXV1Qh1dXV1Qh5SStLrqhLB3ShriUc4ph1o0zaEiKxNqobF2qsl1KisXbqpI0krRBGupy+kGm6EVOrq6uqEFgV65gE9BNLUUqoWkZNxjsli8QzXrndIHOc5njLPI6bgR8KreIwJtlrTMDlMSpzKTAIKnpH70rersQZiOZNYP2rsW7eJuraZTaDZlynTWSQDtpt7hQtBdgTAN3d5XWCVMjYiR6jXWNDVs4PiXzFsxzXA4dieo19dfLlVf7PcJuYq8EtaDdmPsqvUx57da0G32RZWhG0W34Hbm/Qx7/AEmgcq4NIJ9yN+rAey2o3jlpuQfdQYvlFIjwAzHmNJGn+1Lw2NKuUeVZSQTzDDQiTsPyjyobiuNAYzrPyE+Qg+utUzaKt8I0DD9qUNlXOUMQkjMD4joyiNZGhE6GajsLxdWds52gg8zMaR7x151RrXEhlJCFgD1GhOvIRpEa/OisPxDTONJ6T1IG9RyGtPGbmkkaXg71u4JDCefI+/30VhxbBGWCx5Dy61Q+FcWDz4QcoMk6Ejy1qV7O49jeW1GdcrMzSIBPI9TyiqUkdKWnaVl2s3RrGvp19aDxNp3YZhCDUhRMgbKOpP73p04kBdwB5bUNh+JAsV6c6Mxjin3RmmO4m128xujI06KR4hrAHI6T8fWrZ2R4S8u91XQCAgYRpEkgegq42bCXNSon0FFiydvx6UKw87jSetkodMqmN4e/eK4Ba2RuABlA6DfXTXyqxcNsnSCSOs/pTtpgJRxtt5imblu4Ae6Oh68vTpRR+F2LSyOcdrJnhmObUXIMGAw568wNqmRVCGKu2CjPB8RLyQFOhAAieoOu5FW3g3FFxCZlGkx5T5Vq2mc3U4HH4l2JGuryvaoTOrq6uqEOrq6uqEOrq6vDUIezXVFcU41bsPZRyc164LdsDcsdSd/ZAEk13DeNW7129aVv4llsrrzEgMD/AJSDv61LL2vvRK11eCvahR5TbilsYqLtcYttiWwwJNxUFxhyVSYWddzrpGw8xVphRsIuCo/FJUndFQfFuJW7T20dgGuNkQc2aOQ8uZo2MQ5RGYxKDp3inEES8lpjDXASk88sSPXWY9aarMwnFpnV1dXVAAmksadIqsdub1xLalJCE5XjziNf9qqTpWM4se+SiRPazjhNxrICvbUAkSNWIBGxnnVU4X2abG3GCsLYWC/hBAnTQTqf0rwsZjyjXpr+laR2V4YlqwhEFnUMzDz1A9BNK9Rt2dLU6fFDElXJ5gMDY4fhmyrCKMzt9pyOZ/IVK4PErdtLcQyjCQR0/Wq59KV/Jw9xJl3RfXxZj+BrNOznaq9h5thptNuhOx6g8jVbZSTkc9TUZqL7Fs7S4vPfZoAI8J03g+cz0obD31ZgrAkREhYA966R7qYxh726SBmE7TuJ/ZNT1jEWrKsUnUePNGnSkJTdcnqIYoqK2oj24IR47FzxnXJcUEERrJGkRvNO2eFWr6FUWHX2lt6qCd8uaJWeU6UJ/wBr5jkU+Hn5/wBqm+zV9FvsF0JVZHx/SixZZ2ost4VD4kQaqtnMAlwvGUAqAAOc+ImrV2UwhFg3z7dzSOgB8vP8qk8Vw9G1Ilj+9qe4VY8D2gQIOYfn86eg1uoDLkuFojuKyfCpjIRPkp5+Z02oPC3cjCVIM8zvUsbeW+7nVGWZA5gazHOm0W2XDhO8Y6+EbdJqcs0hlSjVWTtjiMXICwuUH0mptSGCkVT8ZZuuhyKRO48vfVg7MBu7GblpTGGb3UcvU4YqG9MkLYDu6wPCN/WmcWrImkQN5ojB3FF1lnxEAmnOKJpvWkkqYgpNTSG8MiuoDAEdCKhe1PHH4aLTWwGRng2z0AklTOmnKprAXgTpEbQKpv0wcTsCwtow2IJBQAglFnVj0BjL561V/ARc5NrVr2NG4Xj1v2rd62ZS4oZfQifjRdY99E+IxmJAQXxbwuGhcqquZyZaNZga7+4VsCmqTtCefF05bbFVH8X4itlQTmLNIREBZnaJgAfidBzIo+qj9I/G/qWHN5QpvH+HanXxNqdOY0kgdKjdIzhFykoomOE8bW8cuV7dwAFrdxSrqD66MJ0zKSJqWBrOOB8TscYNlmVkeyrG4AYZLmZMoHMiQxBjlyNXHj3GbeFtNduuERdyfcAABqT5ConxYUsbUtvklqEvY+2txbbOod5yKWGZo3gbmKrvZ7tlaxNi9iCe7s2nKhnMSoAOYjlM6Dfah24tgr1/A32QHEXQfq+vjVGUkswnQZQd51Mdaq0X0pJtNMj+3eFUcV4Vc1zNcZTqYhQCIWYB8R1AnbpSuyFhTxriTkeJRbCnoGUT8YFL7df+I8J/965/pSvex3/jHFP/AOP+ig/7fz2GY/8AC/p/6Rfia9qA7c8QfD4K/ftEB7aZlkSJBG46cq94Dx4X8Paule7LqGKsRIkeROh5c4rS0J7Ht3E69Z32Wwq2+OcQCzHdW21YnVoY6sSYknTYVf7GJVhII9xH5VROBtHHOIH/APBZ/Bap90aYu0voXi5WdduMOo4jw14OY3WU6mICiNJjnvFSXEu3VhcUmGQ95ea4qMB7KTvLDQkbQOe9AduHH17hvlef/SKKbTiMYYSUla73+RFdtbQbiOADCRNzT0CkVONvUP2tE8RwB87n4Cph96Fd2DqV8MPp+rPK6urqITD8tc1kEQdacApUVZsiv8f7MJiCrqe7dNiAIPk3lWe4nj+LwLG3bKFVM5XExPJWB2q1/SDw5b6ylzxr7SZjBHkORrL0wwGYI2ZfukAx56bCsZJWTLlyUkwztD2zfG2u6vKqwwZSk7idwdxrVTuCKJv3VJ1Pu2pGHwpc6bASegHU1ceEY25dyd4DxgqoTuxd10HMc9JB/Cj8binYmVUA8hr8/wC1B8FwItrcYHMQPh006HSnApKzrJJ19396XlCN2keq9MTeJNysXavqNpU+Ue7cU9avlWZwxDwDPmCACPidKDt4fUT19/wpWMBU5eZ3/GKGvNHSfuyXw3avEJOY95I5j9K9wHa3ELfS4VBUHxid15xrvFQeJcoVUHlJ99cZHL39aF3FmMsccjauvoazwniVq8SbLhgx/wANzDA9IP5UanD3zZlUqfIfuaxxGMyBDDYzWn9iMLexNlX7/wAOxgmQehnajhLc6oyzQ6S3buPmT3E8NdyCLkTvoBp5kn8KkXxlvB4bO5gIug5nT8TVX492uwmCORG+sYgaQGkKfM7D0FUbiXEbuMuA3m22C7Dnp51tPMsXbuLafSy1fFrb+ZaOz/anvLzXGOUsZjoOXyqZ7QdpSVORo6msuu+FtsoHLn76dxOYpoxljAk6AUtjyvlM7E9Di3KdW14LDwz6Qr1kuuVbytpDNEfDeoXi19L9zOLKWp3VWJBP/FsfSmMHwQW4ksxOwA5czJNH2FEwJjWR6R11j3Cik5Li+CsOlx7t84JSY72d4ei4iyxdraZ1z5WK6TzgjSflNfQ6GsGsoGEAQedX/wCjriL62XMqBKDp1E9PKnoY2onJ9c0SkutDiu6/UvhrOfpNuLfu4XCKCcQ1zPbbMwFqI8bBd+ceh2rRYrOfpCt3cHirWPstall7h7d1suaTK5Cee/wn0CfY89pa6n5fUqGF4XiDcvHD5rPFMLPeeLN9ZtMfbBbQvzjY+HY7WX6QMDfvXcBeTDPirVtWe5ajKC5CwW6HnEfZPWivo2tvicTieIXntG4wGHFu02YW1UhiGOxPs661ceLfWVk2EtXdPZdmQhuRzAEEeUDbehUeDbJnayK64/X9jHOFYzFvhsbYt8Pa8t69ezEMP4Nx+UZfEUOvLYU9h7XEVfAuOF3M2DQrOYA3QVCiTl8Mb89zWg9nux7rg8RYxTgnFPce53UgL3ntBSdx6j41Z+E4FcPat2UnJaRUWTJhQAJPPQVSx+5eTVJNqKX+favczPvcfjMdgXu8PuYe3YuszMXDCGAGvhERHzqW7HuBxriikiSLMCdT4NYrQqheHdm7NnE3sUqzeve0x5KAoyr0HhBPU0ezkw66cXGq4pfexrtoJwlxe4fE5xl7pNC0nm32R1P41jFzAWsP3X1vhPdB7gQ3WvuoEnfLB2WTvyr6FqG7SdmrGOVExCllRswAYrrBGpWDsaqcL7BafOsfElwZR2K43iMMuIt4PAnFWRiHIZLsBRoAPZM6AGasHZrDYu7isfib2GfCm7hwqAnNDqsCCBqdJiKut9cPw7CsUQWrNsSQi9SOgkkk7/Gqg3blxYwV1lA+ts6eFS2Q5otmAZcDYganlUSruzTqPI24R78WUG3axOFTBo2AZbiX8+YtrfuQfCdDBjnPLalcf4rdxGIunFO2Cewgaxa3OcidGEanTWNoHI1pPEuEYzFYnDtcFm1aw795KsztcaI0BVcq+vWpTjPBcPfIa9Zt3GXYsoJHOPSanSbTGY6iKalXPy/2Zq+Oa5d4VdumGdXJJ56AT79D76t770ri/B7V27auOsmyCLa/ZExrHlAjpSWOtFGLVieqyrJVeP3s8rq6uohQlRXXNj6UoULxDF92pI1MaCrGYRbdIrd28MxObxEkdSRtp0HrUHx3shZuKbomyAJYLsRvJGxJ0p+5xlA5LZiQSAogc+pOxqM7Rcd79MglVnxLIg7dKUc+Ttfht6SaKPxDh65iFYsBsSAJ91BLYuKpUezmDMBueWvlU1irc+Q9OtDOY20PKq6jQOT07HOLUVTJLByAty3O0lRzB/PlTr4m1zDQ8lQpGh5jyP5UFwzHOLi2rYzXG0AiQSdYIkZfUfCrTw7AXFud5lVCrBNDIYmZGo5afhRJ1yJ+nwz4MrUe3kgyxX/Ctmercv15UzZwbAlgDdunZVBJJ9BV8x1jCyqXSO9Ok5YHpCnQbUVgEtso8doBNQ4DZV/4mEA+RFFdnfnljFW7sxt78vLZhczeIEaAdOsz8qlQ2nlVr7WXSl23cEO72WDZbIId4IRyrar4W3G2hqrYG1bS0Dea4jsYSUJE+m7A6a8jyNZZY7uUJ6XU/h5NZPPk8vOEWT7TRA6DrUjwSzcKXE727ZtXCCxtsBmgws8wsE76HSlWuAiMzs7MysfZ9kaAMVbUk+MBTBJAineCYC3kLWdHbMAznUQjBoE+EjckTExIigjUVaB1Wd5nXgiL3C8PatC4Huhs0eJZk5SYBGm4XUE6Enyo7CpdRA5tsFYZgY5aa+W4360ZfGFtd24cWXDKyQGaE8WUqGb2diSwnaKG49exOJQpbGa34QP4g35SSRLHT2p9oDpUcd5Wm1U9Laiv7ARvsxJ+JYjai8PeDssDwzH4fjBqLZDh1AuWO8UwA2qgkamGG4M+XKl8IxZzxGU8hy/uanT28j+m17y5FGXFlo4t4lhR4dASNyd+m3p1pu2MrRMmDPoYiI8qSEuT0+PPmPP9aXhrbkxoSTyHiOvStac5J0ddYlGTlYSLssoGpG/5fnV57BmcWdNrZO+xkCq/wfs1da4AAouHUgnVR5/hWkdmOBfVgWdg1xt42AHIfjPnTkZPa7OL6xrcKxPGnbaLCKHx3D7V4AXbaXArBlDKDDDYidiOtPzXs0J47sC4HhtqyGFq2lsMxdsihczndjG5OmtFEV01zNFQjZ4ar/8A206Yprd1USy2RbD5vFcutJZcvkAD8al7+JGU+lYTwDF273EMLeuO74x8Ue8zAhVtAMEVI8JG1DKVG+HFvTfsb+Grpqq4ztC44jYwioQtxWZnOxAXRV98SanOOYlrdi5cRc7IpYLMSQJ3O1XaM3jkqvyFvcqucV7YWbQv5RcvXMOyLctWkJYF9t9xBmRVNu8as4jh/D7mOPeX3vh7Sq2Um4LrKDA+wqsNPTWaNxfbYhse1iwScOqyxAVi5zDvHDwSiwABqTQ7zaOnlfb+WXjjbzhbp62n3/yn51kmD/7twH/9j/nFaJYx5u8LV3OZ3w2Zj1Y25J086zrB/wDduBf+/wD84qpG+mi1afv+jNhuGgMS1F3GqNxT1uzHsiOxbUBRGKah6AXl3Orq6uqAkwoobHYZCMzCSoMawNKKApnEOFUlvZAM+lRjUP6kZPxXFi/cByBBEQpmRJJk8z50DiMNoZO2gMeQMHqOfxqQxOHUFio3Ph02XlPU6j960m9ai2esCZPpB8t/Kk2j02OkkVrHECZ02/f51FYrGgDTU/IVP8QwsrmYenP49KqmLw+s1cIpvk5ut1yg3GD5C+z3Fnw99bygMymYPMQQw8pBNbZwFrF+1be2wZM2caiVJ3DDkRWIYTAADM/PYeVSmBxjWGm2WQ9V5+vX30U5q+C9FgyqNzdJ/c1puFWlxRvMWaQBkCEwRz286mDfCpIQIoG7iAAOomfd+FZ1wfjl+5mIuFSo11ManeDoOdN4zjDXNLj3Co3KldfXMQKwepSdJHTeknPmUuEd2143IcYaWnS7eMZjqdFg+BPdUFhXN1QVOcQuZCR4WABAEgsSXUHfkQZ52jh4ssGUDxFTuoVgD1jQ8qAw3CkCZTlzs5iNDowJb2gfCoY86CGp3fC+4tq9E0tyfHzE4i4bqDIyeMwbkwTkJOkwUOZuk7ctK64621a4VL37LgeyACSQoywsOSsEjlFAnEWGzZTaNwB3zIgXKFU7ZTmYkdY3GlKuMzIDbgZras+bOSQDEgNMtK6gbemtaqLRzYzT7vkctublu77N8og8K2yQMqrEzBMKpn5Tya4bikVFRbsHL4kg28rTADMYgAgHff30Di+N90TbTL4Mykqvtzp7SnfUiddt6A4VxNwzjKCWHjJ1J8QJza68gZmjcHXJcMqlNRT57Fhuh2GVzmAMMJUr4dguXca69dOlIa0pPtFT6fprSu/Kr4QPcIA9w99D3bUhWLTmpJtvye0x4IYoKFJstPZHiKW7q28QBcsuYM65TyInlMCrrjUs2y31dFSdMygZmPQHl61k2GMEkGMv41asVjTcthELAEAGN4PIeoifWm9Nmai0xHW6TfkU4ur7rwF4fH2rVxjaYXL27S5bXoNQPhRHaF3ITEF7iM+hUXGj1iYBoPsh2fyuSy7Hn0iaX2hv5rxSYEj3KNAPKSJ99aOT6dvyYRxwedRXLXd/L2D8H2uxKKFNzMNpIkgctZmneCdprlvEf+bfZ9MmYRJ5+LQRrtUDirahYG529ahMRejxAw06RuCCNdNtYIrHrSi1bNpen4JwltilfyPo200gEiDGo6U3jFYowQgPHhLAkA8iQCJFD8Cuu+Hstc0dralv8xAn50fT54OS2tooidluIgsRxH2iSf4ciTvEsYHkNKrXEMHjjesYe4bgujEFreJyAqFyQNF85MHr5VsFMMTmA0gj5/7UDghiOqku6X2Rn/BsAyYy1dxHEbV9kZ7SpADZyslRB35xFW7HY+3dsXwjo+VHDZGDQcp0MHQ+VNns1hBcD9ymfvDdB1nvNAW38h5V7juzOHvasmUtOY2mZMwOpDFCMwPnUqkDLKpNN+PkZ92f7IYnF4Ow4xapbBLW0NucjBm1BBGsyakrn0fYxjdJx6k3gBd/g+2BoAfF+FaDgcGllFt21CIohVGwFODbXWosaDlqsjbr8kZ+vY7HrbFscRAQLlC9z9mIjeYjSgOO8NODXhdrW6bd/wCwuragmFnp51oVtydDsZgzrI3H503fAYnQZl0Vo2kA6Vp01QcM0r5OuvpUdiHp9rsjXfY+v7/Go6+8GNAOQ5zVmMmD3W1pNeMedBZXzOVMwfZ6iARHQxQmAdTF7enLNwMJH+3lTd7eoQliaDx7LlM7EEUJxzj1rC5e9zDNMQpO2+1RuK7YYQpoxefs5TPvzadaGbdcDkGk7KhiHKOQQQV2851685/ConjHEMqld5Mn9zr6+VWDiHF7F1goJtnzEzpIERqYqv4zhT3YYagMAPDGm5mTppr/ALUpGXPxHVzandivG+Sq43EsxnUdIkAUzat3XMBjAEmT+tXXD23CEgo0aRInnybcafjTHcKCwKFCYkhdCJ18I20nb4Vtu44Rxd7lL4yCcEAA7gfMU0jQdT7hUhj7IViAQQNiNo5VG3VynNS8e9HqJtbIyjykWHgtpslxwYSIn/1RI08pmibdnu3D+ErpHMGBGmhHWoThfFWsgskMD7Stswn8dN6mLPHrbgf/AGw13hvyil545J2hvDqYvhkil/OGYxCg+zsAeU9YnQVVuO48peyaHwHnqpcEwfMSJFS3FMYbFsOqEMxi2HiAebBJMkfebbkKqIwty4Gf2iJLGZYzMmNzzrbTYknuZzvVNVJx6Uf7jaWYAYAk5hAg6wZJHy+NaVxQ2DaNtiyeA7DVJhmUEkBoMGBO/rQ/Y/s2SlqDbNzvFOUwYQENMzrMRV07Vdl0uWCb182VUEnIBJ8pbXygVeXOnJL2ORHE8fMkYzxvCJhx/DcNnJkgQVAjw7mCOdMcDAth7zsBlEIpOrsSNAOkTJozjmDS0qJJOQEx1ZzPiO20bVASXbX0pyNSiKqUo5FKPfwXWy63ULWzIO45ivVtjTw6++onD2yAIORdp5mi7uLS0pJYu3Icp6mue8XNRZ7vFrF092Vcru/9BTeGV3YxIHIGrDgFzlBLCV0yzoTodtI0HyqiYHHN3gbYzqOo31rTuy120wCoxzbZcskdNeSjrWigsfcUWt6ycvC7Fo4VbSzYJZigO7N7XT4nlVN4rYd7j3BbcL9nwnQDTX8ffV7w+HDOWc+FQABykTqB1pnHAHS0pOusMQPPY0GbVRmkl2Qnp9S8WVyStv7GaG+22p6f2qS7K9l7mNugFXFgN42y/LUjpEgVe+FX8JaYM2HAaYmc0HqJ2NXnBXldAyeydtIotPCE3e6/kX6h6zljDbDHtvyKDLbUAkAAQPdTqMCJGorivUUwl+TCxA9o+7lXRPJBNM4j7P8AmH4GvUvA7THWNK8xJ0Hkw/GKhBDoQ2aJ5fv3/jXvfxup9wkfLlTxNIJq0i0hvv52VveI/Gmnut93/wCVOs1DK86xA5df7USRoojY0UAkAggnykzv6aUHir51yhtdiB0nr5/HWi7ygmTrG3750D35OYGNDy6frUbNOwLiXMGZkjWNJMwu2xM/uKh7gykBtpkEg77wOQmpTEjQwdZmT1H5UGuYmWI9w/WgMZMHNoGWYkKeTGBO0+lO4cgliCDJ/AAV5i1GWWExsNdzQi4RfaYhdh4TpPrUADUWHPQgH37H8qTe3pVmyFOm0fv8qTe3qECsdgUvKUuKHU8j+9D6VVsZ2ARn/h3SiTJWJM+TTt61dQtKC1GhnjyUv/6CsW1mXcjUyYnrosU4uHQ3FQAZANABpOwEVdAKDu4JCc0QR0pTNp3KakmNYMiimqMx4rwfuncS0SSGkxB/Pl+4oF+GlkkMDtpl0X0/f6VqWJwi3BBAPKelQDcBKZliVOo/SjdoyeG5FZ4d2QW9ADwGBg81IB90VWuI8GuWmZXWcpIkeRrTMARhkZ25AmOQkj9IqicYbFX73cW7TM1xjHLw75iekEGdqy27jsYM3Si14RUbuI0YARp86nfo54Q+IvFs7IidFmSZ02jlOtXbgnYADDzd8TsFJGkCANtOk0jjaHDKLVj+EkZrjLoY5wev60Gae2NLz5Kx4pZsikpcrwe8U7LWbl6brsTsJB25eQFN8V7PLhrZe02dedvQ5iRlAJ1JBJ2oHA8Vvq9tgh7uNxMsdYLEb6wKlMfxN2VmC92ViTAIzaaCfURpSSlNcDj07vksfZVES0vsd4BqgI8JIEjcxqKM469i8gS66iHBgmJPSPSqD9bfDN4e7YMCc0kEsYBOnOBoKGxXHme2y3ACDIVoknpt08qNxdAS0G523wR3HeFo164CwgsfjyorD/Ry6WHuSGceMaHVQJgGYnflR/ZfDYJyDeu6jk0z8CsD5+ta3wy1a7oKniWIHPSm8EZ1ViWrWLG00uUfN1+6PaYTsVHlP9q7EWS/hSMkBtfw861/jXYPBliwOQ6+ESfgs7+VU/HdlBDjDh3uLEIyhGg84Lag+QokqdDHXhOLt8FGFjxEKsmdD/ar39H+GNs3L7kyilVHVj/t86p1i2/eZDKMDB5Ryg/dI/WtE4TbFvD21nxZyW6mCSB5mABNZattRr3B0qhNOrLbicRbtqoe4q6TqdWbyEzUPjMcMpLN/lReY5TGwqGt4Nrt1rhJZW3U7rGkeWmvwqTtcOgZE+Jjwjy03rlvbHixyOCOPlsbs5mfnESTprO0VqnZy5NhBEQI+HOq32Y7PKNXzNsfETr8eVXRIG1dP0/BOLeR9mcX1XVRyNQj48irmxjeOdBL4ZDaBhykwfXqaMmvJrqUcegazfcj2f8AiOnyp26mZYJ9/n1pRNeE1dFpAR75ejj50k8QI9pCP35ijCaQzUVBqIIeJJzkHzFNPxNOp+FFORQ11hVNmq4A7/EbZ5t7p/KhLmPQaAN/KaMusKEvPQmcpAVzFMdrbe+BTR7w/dX5n9KIJryqMWDPgw3tMxPr+QpWHsZFIOvPboOlP1wqEE2WJAnf3fkTTd7engKZvb1CEyKUKQKWKsYFGmmNOU09RmkBl06VFcfx31ewXJPQCNSSDoOQ9aksRiMgzQxjkok/CqD2v402IU2u7CgGRJObNHloN9taylRrKVI5e0dt8Ldu3kTKrhFs5tWZogu3K2NyQORqAwPFjaZcOrnEIjBUdGKBkJGh5lM3nNC/VRZ7pu5W6ylmcOhIM6AGDqACT0mPOjeyPCkRBdZWLDREJ3YTLN0UdKG1XBMPVc1RpfCOJ3biyUAHL0/vUdxzurnguArO+8fEaVBjjRYjKpYjTTNlEchqs/Cm7Paps2S4nh0gsd/Qtt7yazlCMo0ztwxOMt0QkG3at5Q6ooMAgksT0UERJ99QuNxbu/d20ZlGoSef33O7H5dJ3o7EYEd4LviI+6QRl0MwDsZ10p3Adnbly47yURj6GBsZFL49OosaTS+KTBsHeU5rTjLdUbhid4APiJA1IEEc96Z+rDuxdBYgErcUMdADBZQdoMSutWnB9lbVrQEvcYqWYmfCGB18tB60RisFbRHRVBFx2gDmzf3E030vLMPxK7Izfi96/avm0LucIQVOUAkGGGwnnWpcC7Rk4MXGywB4iJ02kx5VTO2mJtSltQrXF0ZgJjSI8z+lQi3/AAtbBYK4iBsRymdzoNY8qwupFz06y4033Li3aXC27jKSHbfPqZJ9F8+tReO7YqLytasMxRAoLtlnnOgMgmRE8j1qpq2RSmYEroDImIE+p9ZBp2wUVN8u8yTv5DpuY9KKlFcCmHH1JVJ17kdxfFNcuPevQWdpYjrsAABoIAEg8vOrB2W44jXLdvEMURYCvA0JMeLyjn6TVV4pjkmApMRMxT3ZbEo2KtC8M1o3FVgR9hiAfkaJx3r4kBcMWRxxy+xvlzgBABtwVbmDy/SpjhXCltiSBNH4ayqKqqIVQAB0AED5Um9fCsqmZeQIBI0E6kCB760x6LFCW5I5uTVZJra2EoaWDTQNKmmqFGhZeklx1oHieKRFl3VNfCWMagFtPOAfhUTxHFGbb+NUN1VeF0ObwjfQqcw1EyZiqYUYNlh7wdR8a8a6Oo+NR2KujOVAYhgCxAmNT05mkfWQwhlbMwj2enT361ZEiSZx1ptrgiZ0qFw/EC7PKOCD3bacoBz6ep+VP4jFArly3I02U/Kquw+wU18HYjXbWhrl4dRvHvqLxGMKNaJtuZcqSF+8DDEHqQB76iuJ4u8QbVi03eF5ZmXwosjXTdtNIoG6JTkyduXxrqNN9dqFa4CYkTQuJYw4CPqoiF560hAQRFt/YI9nnoYqC7YUGB0BrzPrGm0760JaDBwe7uRkj2efSlsTmJ7t/YP2edQEIFwdRrr7qQl6SYjKOc8/0piyhHd+B9Jk5ecRSbWYD/Df2iSMu4Mx61CBqODsQfSmr29eW5zEhHAIH2dz1391eM8k7iNCCOdQhNClA0kV6KsYFivGWvaUKgSdDJFDYjBhiGIUQdSQPZ5ieXrR0V6bYIg6ihas0UjIeI3znvMgLIj6kaeFiw+Wkeg61M4a4qFbVxhnBIIG8GYJH2eX7NRvbZ0wuPRmSUZ+8YCDmBERB8MgydaY4jwtms4PFCc15iGBaSRJKGeRgfOsNrTLw6nY2y0WMFa5XO7AnTQf6hrT+F7M4eAQM8c2M+/zNV/iOLxHDnQXhbuLcTMRB8JDbAzrAy8gKGxfbW6RlRLanwn7Xs8x+Gx60dpHVjmclaZYu0WWzbUAgCQqydSTyHup3hF6w6fxMynYr4gvy0IqncVa9ftrff8Awo0AgAagExJO8a6ml4HtBctgWw0kbSoMj1NBvW42pyh3Lri8fagqitk+0YIWOmpHlVZxPbu2vjS27OpIRTCqvKSdz7qWmFu3iHvXJEQANB1OgqI4twQKxyGZO3Qn1oJZZeDTHgjLhshMXj3uOztGZzmMTHoOUU2t6MnKPUSJ6+c1LcM7M38UP4QVgGysCQCvr1HpNaZ2Q7CWsMe8uxdu6gfdUabA89N6DHjlNmmo1WLAqu/kZFxzg920UDoUFxZSSPENiY11158iKFs8OYqROx1/Dc79elfQHaXgFrGKq3QfAZVliRIgxIjUVHHsnhRlAtkR0YidtTHPSmnia4OUs8JvdJcv2MMPBHYER8OcCau/YD6NHdreIvnJbVgwtkeJ8pkTrAWR61o/DuD2LJzW7YDddSR6Tt7qmrLUUMfuZZclf0qiF7TcSxNq7YTCi25cXA1pjB2BDg9Fhh7xVeuWuIGzbw9yw73LKwmKt4gocwiGK5SGIgSGkGD1q6WOD2VuNdCDO+jMSSY6SToPIUVhsMlsQggb+/30exvyLqcIqtt/f9ylrjuKEWFu4fxJcUtdtvAdfZYNbK81LHQ7x0qV7ajFOLVrC3O57zNnuD2pUAqin7JYZvFyjzqxXbYbcAwZHrTOLshx0IIYHoVMir2OqsrfFtPaio2cVxMWu67gOykBL7uMxAI0dckFokFgRO9FvaxWI74XLRtBkUoucMFu22lSugidNP8A0irRmpDPQ7H7lua8RX+SoLh7uHvYlg3+KGZTM+LKxUwSYiANogVHYnjT33VymgAyBdGkzcBDGY/gwSPKrc2AAuNcWAzRJMttO0nTfavLiPIOdZBn2PKPvVW0yny7RVLnFbzXWtAZheNvxdAyhgPOUW5M+Wo0qRXGMioBkt2+8KO9sgwygyvilUJYBddial3e595f5f8Aqpl7lz7y/wAv/VUrkzbdURd3G96LTKcwKOVJ0YFGSZytlOb005HU0Dirty7h7t5raqTbZlKsdCoYAmdCfSDUlesksW8MnU+E7/zV6cVc+8v8p/qqqJvUVSPXx5W7bQ5YYL5sWM6RmBAgbww3mKCGJL2b6uwdltFsylSs5WgrlAKnTY6jTU0Z9ZufeX+Q/wBVd9ZudV/kP9VEYDd7iRRwnh/8oZTOZ85glddl3Oh2O1JfjDZGbIPAyo/RbhaG3I8IEHUicw1FO/Wbn3l/lP8AVXfWbn3l/kP9VQgRg8XmVM5VXfNADAzlmYykg6CdCY60BZ4iRbDtcHeEgOrRltEsAZAAaFmNTrIPOn/rNz7y/wAh/qrvrNz7y/yn+qoQjTxO+zMVjJ4RIAIEO0sJ1K3FGm9SF327n+b/AJVpf1q595f5D/VTQBkkmSTJ0jkB1PSo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data:image/jpeg;base64,/9j/4AAQSkZJRgABAQAAAQABAAD/2wCEAAkGBxQSEhUUExQWFRQXGBwaFxgYFxsfHBoXGxocHBocHB0YHCggGholHBwZITEiJSkrLi8uHB8zODMsNygtLisBCgoKDg0OGxAQGywkHyQ3LCwtLC8sLCwvLC0sLCwsLCwsLCwsLCwsLCwsLCwsLCwsLCwsLCwsLCwsLCwsLCwsLP/AABEIAJ8BPgMBIgACEQEDEQH/xAAcAAABBQEBAQAAAAAAAAAAAAAEAgMFBgcAAQj/xABHEAACAQIEAwUECAQEAwcFAAABAhEAAwQSITEFQVEGEyJhcTKBkaEHFEJSscHR8COS0uEzcrLxgsLiFTQ1Q2JzohYkY3SD/8QAGgEAAgMBAQAAAAAAAAAAAAAAAgQAAQMFBv/EADARAAICAQMDAgQFBAMAAAAAAAABAhEDBBIhEzFBBVEiYXGRFLHB0fAygaHhM0LC/9oADAMBAAIRAxEAPwC10xi8UttSzmAKfigOM8JGITLOVoOVhuP1HlVMtDL8U7wOMOVe4gBgzBB10I58qhcb22Wyzd4hAXNAHtGMuXn4ZMjXpVZudohgruIwo7xhmH8UFQ4ZQNYAAy+XrVdxV4vmcwc++m5OoJ5ATPxobYVI0Pszaw7q2PxJUXLjMwNxhCIpgZQToAI1q9WWDAEGQQCCNiDzrAcHfUQhys07biOQB2k+ydxrWu9jP4WHSw9zNcRZZSCCisSVUz0BirTLUeCyZapn0k8Xa1bW0hKm5OZgY8IjSeUk71O4/tFYtaFszfdSCf0qo9u7a4r6tet+K22ZPTUb1JMNRLT2D4V3GEtyPHcHeP6sBHwECrOi0xh1hVHQAfDSlX8TlB2zchVrgNY22FgUrOBuRVXucTZw3MgwQNp5j1ojAujjNJA9TPvqOYzHTOrZYVxC9RSvra9ahLF46kK3wOtO3z4PFp1jTTnVbjZaZWRnartBdV7a4dgCAWbQGRqApB269dKA4Z2ovl814jIN1VQI+OunrULdRg+dtGJIGbeGMwJ3nSvFeI0yk/L1nz6UvLK7OrDQ49i4NP4XxFL6BkYHqNJHkQNtqlbFUns7jrWGtIXkNdMwNYUaD3afOrvg3DAEGQacxu0cTUQcG/YKUUsLXqCnAKtsQchKrSor2K9oALPIr2urqhR1dXV1Qh1dXV1Qh1dXV1Qh5SStLrqhLB3ShriUc4ph1o0zaEiKxNqobF2qsl1KisXbqpI0krRBGupy+kGm6EVOrq6uqEFgV65gE9BNLUUqoWkZNxjsli8QzXrndIHOc5njLPI6bgR8KreIwJtlrTMDlMSpzKTAIKnpH70rersQZiOZNYP2rsW7eJuraZTaDZlynTWSQDtpt7hQtBdgTAN3d5XWCVMjYiR6jXWNDVs4PiXzFsxzXA4dieo19dfLlVf7PcJuYq8EtaDdmPsqvUx57da0G32RZWhG0W34Hbm/Qx7/AEmgcq4NIJ9yN+rAey2o3jlpuQfdQYvlFIjwAzHmNJGn+1Lw2NKuUeVZSQTzDDQiTsPyjyobiuNAYzrPyE+Qg+utUzaKt8I0DD9qUNlXOUMQkjMD4joyiNZGhE6GajsLxdWds52gg8zMaR7x151RrXEhlJCFgD1GhOvIRpEa/OisPxDTONJ6T1IG9RyGtPGbmkkaXg71u4JDCefI+/30VhxbBGWCx5Dy61Q+FcWDz4QcoMk6Ejy1qV7O49jeW1GdcrMzSIBPI9TyiqUkdKWnaVl2s3RrGvp19aDxNp3YZhCDUhRMgbKOpP73p04kBdwB5bUNh+JAsV6c6Mxjin3RmmO4m128xujI06KR4hrAHI6T8fWrZ2R4S8u91XQCAgYRpEkgegq42bCXNSon0FFiydvx6UKw87jSetkodMqmN4e/eK4Ba2RuABlA6DfXTXyqxcNsnSCSOs/pTtpgJRxtt5imblu4Ae6Oh68vTpRR+F2LSyOcdrJnhmObUXIMGAw568wNqmRVCGKu2CjPB8RLyQFOhAAieoOu5FW3g3FFxCZlGkx5T5Vq2mc3U4HH4l2JGuryvaoTOrq6uqEOrq6uqEOrq6vDUIezXVFcU41bsPZRyc164LdsDcsdSd/ZAEk13DeNW7129aVv4llsrrzEgMD/AJSDv61LL2vvRK11eCvahR5TbilsYqLtcYttiWwwJNxUFxhyVSYWddzrpGw8xVphRsIuCo/FJUndFQfFuJW7T20dgGuNkQc2aOQ8uZo2MQ5RGYxKDp3inEES8lpjDXASk88sSPXWY9aarMwnFpnV1dXVAAmksadIqsdub1xLalJCE5XjziNf9qqTpWM4se+SiRPazjhNxrICvbUAkSNWIBGxnnVU4X2abG3GCsLYWC/hBAnTQTqf0rwsZjyjXpr+laR2V4YlqwhEFnUMzDz1A9BNK9Rt2dLU6fFDElXJ5gMDY4fhmyrCKMzt9pyOZ/IVK4PErdtLcQyjCQR0/Wq59KV/Jw9xJl3RfXxZj+BrNOznaq9h5thptNuhOx6g8jVbZSTkc9TUZqL7Fs7S4vPfZoAI8J03g+cz0obD31ZgrAkREhYA966R7qYxh726SBmE7TuJ/ZNT1jEWrKsUnUePNGnSkJTdcnqIYoqK2oj24IR47FzxnXJcUEERrJGkRvNO2eFWr6FUWHX2lt6qCd8uaJWeU6UJ/wBr5jkU+Hn5/wBqm+zV9FvsF0JVZHx/SixZZ2ost4VD4kQaqtnMAlwvGUAqAAOc+ImrV2UwhFg3z7dzSOgB8vP8qk8Vw9G1Ilj+9qe4VY8D2gQIOYfn86eg1uoDLkuFojuKyfCpjIRPkp5+Z02oPC3cjCVIM8zvUsbeW+7nVGWZA5gazHOm0W2XDhO8Y6+EbdJqcs0hlSjVWTtjiMXICwuUH0mptSGCkVT8ZZuuhyKRO48vfVg7MBu7GblpTGGb3UcvU4YqG9MkLYDu6wPCN/WmcWrImkQN5ojB3FF1lnxEAmnOKJpvWkkqYgpNTSG8MiuoDAEdCKhe1PHH4aLTWwGRng2z0AklTOmnKprAXgTpEbQKpv0wcTsCwtow2IJBQAglFnVj0BjL561V/ARc5NrVr2NG4Xj1v2rd62ZS4oZfQifjRdY99E+IxmJAQXxbwuGhcqquZyZaNZga7+4VsCmqTtCefF05bbFVH8X4itlQTmLNIREBZnaJgAfidBzIo+qj9I/G/qWHN5QpvH+HanXxNqdOY0kgdKjdIzhFykoomOE8bW8cuV7dwAFrdxSrqD66MJ0zKSJqWBrOOB8TscYNlmVkeyrG4AYZLmZMoHMiQxBjlyNXHj3GbeFtNduuERdyfcAABqT5ConxYUsbUtvklqEvY+2txbbOod5yKWGZo3gbmKrvZ7tlaxNi9iCe7s2nKhnMSoAOYjlM6Dfah24tgr1/A32QHEXQfq+vjVGUkswnQZQd51Mdaq0X0pJtNMj+3eFUcV4Vc1zNcZTqYhQCIWYB8R1AnbpSuyFhTxriTkeJRbCnoGUT8YFL7df+I8J/965/pSvex3/jHFP/AOP+ig/7fz2GY/8AC/p/6Rfia9qA7c8QfD4K/ftEB7aZlkSJBG46cq94Dx4X8Paule7LqGKsRIkeROh5c4rS0J7Ht3E69Z32Wwq2+OcQCzHdW21YnVoY6sSYknTYVf7GJVhII9xH5VROBtHHOIH/APBZ/Bap90aYu0voXi5WdduMOo4jw14OY3WU6mICiNJjnvFSXEu3VhcUmGQ95ea4qMB7KTvLDQkbQOe9AduHH17hvlef/SKKbTiMYYSUla73+RFdtbQbiOADCRNzT0CkVONvUP2tE8RwB87n4Cph96Fd2DqV8MPp+rPK6urqITD8tc1kEQdacApUVZsiv8f7MJiCrqe7dNiAIPk3lWe4nj+LwLG3bKFVM5XExPJWB2q1/SDw5b6ylzxr7SZjBHkORrL0wwGYI2ZfukAx56bCsZJWTLlyUkwztD2zfG2u6vKqwwZSk7idwdxrVTuCKJv3VJ1Pu2pGHwpc6bASegHU1ceEY25dyd4DxgqoTuxd10HMc9JB/Cj8binYmVUA8hr8/wC1B8FwItrcYHMQPh006HSnApKzrJJ19396XlCN2keq9MTeJNysXavqNpU+Ue7cU9avlWZwxDwDPmCACPidKDt4fUT19/wpWMBU5eZ3/GKGvNHSfuyXw3avEJOY95I5j9K9wHa3ELfS4VBUHxid15xrvFQeJcoVUHlJ99cZHL39aF3FmMsccjauvoazwniVq8SbLhgx/wANzDA9IP5UanD3zZlUqfIfuaxxGMyBDDYzWn9iMLexNlX7/wAOxgmQehnajhLc6oyzQ6S3buPmT3E8NdyCLkTvoBp5kn8KkXxlvB4bO5gIug5nT8TVX492uwmCORG+sYgaQGkKfM7D0FUbiXEbuMuA3m22C7Dnp51tPMsXbuLafSy1fFrb+ZaOz/anvLzXGOUsZjoOXyqZ7QdpSVORo6msuu+FtsoHLn76dxOYpoxljAk6AUtjyvlM7E9Di3KdW14LDwz6Qr1kuuVbytpDNEfDeoXi19L9zOLKWp3VWJBP/FsfSmMHwQW4ksxOwA5czJNH2FEwJjWR6R11j3Cik5Li+CsOlx7t84JSY72d4ei4iyxdraZ1z5WK6TzgjSflNfQ6GsGsoGEAQedX/wCjriL62XMqBKDp1E9PKnoY2onJ9c0SkutDiu6/UvhrOfpNuLfu4XCKCcQ1zPbbMwFqI8bBd+ceh2rRYrOfpCt3cHirWPstall7h7d1suaTK5Cee/wn0CfY89pa6n5fUqGF4XiDcvHD5rPFMLPeeLN9ZtMfbBbQvzjY+HY7WX6QMDfvXcBeTDPirVtWe5ajKC5CwW6HnEfZPWivo2tvicTieIXntG4wGHFu02YW1UhiGOxPs661ceLfWVk2EtXdPZdmQhuRzAEEeUDbehUeDbJnayK64/X9jHOFYzFvhsbYt8Pa8t69ezEMP4Nx+UZfEUOvLYU9h7XEVfAuOF3M2DQrOYA3QVCiTl8Mb89zWg9nux7rg8RYxTgnFPce53UgL3ntBSdx6j41Z+E4FcPat2UnJaRUWTJhQAJPPQVSx+5eTVJNqKX+favczPvcfjMdgXu8PuYe3YuszMXDCGAGvhERHzqW7HuBxriikiSLMCdT4NYrQqheHdm7NnE3sUqzeve0x5KAoyr0HhBPU0ezkw66cXGq4pfexrtoJwlxe4fE5xl7pNC0nm32R1P41jFzAWsP3X1vhPdB7gQ3WvuoEnfLB2WTvyr6FqG7SdmrGOVExCllRswAYrrBGpWDsaqcL7BafOsfElwZR2K43iMMuIt4PAnFWRiHIZLsBRoAPZM6AGasHZrDYu7isfib2GfCm7hwqAnNDqsCCBqdJiKut9cPw7CsUQWrNsSQi9SOgkkk7/Gqg3blxYwV1lA+ts6eFS2Q5otmAZcDYganlUSruzTqPI24R78WUG3axOFTBo2AZbiX8+YtrfuQfCdDBjnPLalcf4rdxGIunFO2Cewgaxa3OcidGEanTWNoHI1pPEuEYzFYnDtcFm1aw795KsztcaI0BVcq+vWpTjPBcPfIa9Zt3GXYsoJHOPSanSbTGY6iKalXPy/2Zq+Oa5d4VdumGdXJJ56AT79D76t770ri/B7V27auOsmyCLa/ZExrHlAjpSWOtFGLVieqyrJVeP3s8rq6uohQlRXXNj6UoULxDF92pI1MaCrGYRbdIrd28MxObxEkdSRtp0HrUHx3shZuKbomyAJYLsRvJGxJ0p+5xlA5LZiQSAogc+pOxqM7Rcd79MglVnxLIg7dKUc+Ttfht6SaKPxDh65iFYsBsSAJ91BLYuKpUezmDMBueWvlU1irc+Q9OtDOY20PKq6jQOT07HOLUVTJLByAty3O0lRzB/PlTr4m1zDQ8lQpGh5jyP5UFwzHOLi2rYzXG0AiQSdYIkZfUfCrTw7AXFud5lVCrBNDIYmZGo5afhRJ1yJ+nwz4MrUe3kgyxX/Ctmercv15UzZwbAlgDdunZVBJJ9BV8x1jCyqXSO9Ok5YHpCnQbUVgEtso8doBNQ4DZV/4mEA+RFFdnfnljFW7sxt78vLZhczeIEaAdOsz8qlQ2nlVr7WXSl23cEO72WDZbIId4IRyrar4W3G2hqrYG1bS0Dea4jsYSUJE+m7A6a8jyNZZY7uUJ6XU/h5NZPPk8vOEWT7TRA6DrUjwSzcKXE727ZtXCCxtsBmgws8wsE76HSlWuAiMzs7MysfZ9kaAMVbUk+MBTBJAineCYC3kLWdHbMAznUQjBoE+EjckTExIigjUVaB1Wd5nXgiL3C8PatC4Huhs0eJZk5SYBGm4XUE6Enyo7CpdRA5tsFYZgY5aa+W4360ZfGFtd24cWXDKyQGaE8WUqGb2diSwnaKG49exOJQpbGa34QP4g35SSRLHT2p9oDpUcd5Wm1U9Laiv7ARvsxJ+JYjai8PeDssDwzH4fjBqLZDh1AuWO8UwA2qgkamGG4M+XKl8IxZzxGU8hy/uanT28j+m17y5FGXFlo4t4lhR4dASNyd+m3p1pu2MrRMmDPoYiI8qSEuT0+PPmPP9aXhrbkxoSTyHiOvStac5J0ddYlGTlYSLssoGpG/5fnV57BmcWdNrZO+xkCq/wfs1da4AAouHUgnVR5/hWkdmOBfVgWdg1xt42AHIfjPnTkZPa7OL6xrcKxPGnbaLCKHx3D7V4AXbaXArBlDKDDDYidiOtPzXs0J47sC4HhtqyGFq2lsMxdsihczndjG5OmtFEV01zNFQjZ4ar/8A206Yprd1USy2RbD5vFcutJZcvkAD8al7+JGU+lYTwDF273EMLeuO74x8Ue8zAhVtAMEVI8JG1DKVG+HFvTfsb+Grpqq4ztC44jYwioQtxWZnOxAXRV98SanOOYlrdi5cRc7IpYLMSQJ3O1XaM3jkqvyFvcqucV7YWbQv5RcvXMOyLctWkJYF9t9xBmRVNu8as4jh/D7mOPeX3vh7Sq2Um4LrKDA+wqsNPTWaNxfbYhse1iwScOqyxAVi5zDvHDwSiwABqTQ7zaOnlfb+WXjjbzhbp62n3/yn51kmD/7twH/9j/nFaJYx5u8LV3OZ3w2Zj1Y25J086zrB/wDduBf+/wD84qpG+mi1afv+jNhuGgMS1F3GqNxT1uzHsiOxbUBRGKah6AXl3Orq6uqAkwoobHYZCMzCSoMawNKKApnEOFUlvZAM+lRjUP6kZPxXFi/cByBBEQpmRJJk8z50DiMNoZO2gMeQMHqOfxqQxOHUFio3Ph02XlPU6j960m9ai2esCZPpB8t/Kk2j02OkkVrHECZ02/f51FYrGgDTU/IVP8QwsrmYenP49KqmLw+s1cIpvk5ut1yg3GD5C+z3Fnw99bygMymYPMQQw8pBNbZwFrF+1be2wZM2caiVJ3DDkRWIYTAADM/PYeVSmBxjWGm2WQ9V5+vX30U5q+C9FgyqNzdJ/c1puFWlxRvMWaQBkCEwRz286mDfCpIQIoG7iAAOomfd+FZ1wfjl+5mIuFSo11ManeDoOdN4zjDXNLj3Co3KldfXMQKwepSdJHTeknPmUuEd2143IcYaWnS7eMZjqdFg+BPdUFhXN1QVOcQuZCR4WABAEgsSXUHfkQZ52jh4ssGUDxFTuoVgD1jQ8qAw3CkCZTlzs5iNDowJb2gfCoY86CGp3fC+4tq9E0tyfHzE4i4bqDIyeMwbkwTkJOkwUOZuk7ctK64621a4VL37LgeyACSQoywsOSsEjlFAnEWGzZTaNwB3zIgXKFU7ZTmYkdY3GlKuMzIDbgZras+bOSQDEgNMtK6gbemtaqLRzYzT7vkctublu77N8og8K2yQMqrEzBMKpn5Tya4bikVFRbsHL4kg28rTADMYgAgHff30Di+N90TbTL4Mykqvtzp7SnfUiddt6A4VxNwzjKCWHjJ1J8QJza68gZmjcHXJcMqlNRT57Fhuh2GVzmAMMJUr4dguXca69dOlIa0pPtFT6fprSu/Kr4QPcIA9w99D3bUhWLTmpJtvye0x4IYoKFJstPZHiKW7q28QBcsuYM65TyInlMCrrjUs2y31dFSdMygZmPQHl61k2GMEkGMv41asVjTcthELAEAGN4PIeoifWm9Nmai0xHW6TfkU4ur7rwF4fH2rVxjaYXL27S5bXoNQPhRHaF3ITEF7iM+hUXGj1iYBoPsh2fyuSy7Hn0iaX2hv5rxSYEj3KNAPKSJ99aOT6dvyYRxwedRXLXd/L2D8H2uxKKFNzMNpIkgctZmneCdprlvEf+bfZ9MmYRJ5+LQRrtUDirahYG529ahMRejxAw06RuCCNdNtYIrHrSi1bNpen4JwltilfyPo200gEiDGo6U3jFYowQgPHhLAkA8iQCJFD8Cuu+Hstc0dralv8xAn50fT54OS2tooidluIgsRxH2iSf4ciTvEsYHkNKrXEMHjjesYe4bgujEFreJyAqFyQNF85MHr5VsFMMTmA0gj5/7UDghiOqku6X2Rn/BsAyYy1dxHEbV9kZ7SpADZyslRB35xFW7HY+3dsXwjo+VHDZGDQcp0MHQ+VNns1hBcD9ymfvDdB1nvNAW38h5V7juzOHvasmUtOY2mZMwOpDFCMwPnUqkDLKpNN+PkZ92f7IYnF4Ow4xapbBLW0NucjBm1BBGsyakrn0fYxjdJx6k3gBd/g+2BoAfF+FaDgcGllFt21CIohVGwFODbXWosaDlqsjbr8kZ+vY7HrbFscRAQLlC9z9mIjeYjSgOO8NODXhdrW6bd/wCwuragmFnp51oVtydDsZgzrI3H503fAYnQZl0Vo2kA6Vp01QcM0r5OuvpUdiHp9rsjXfY+v7/Go6+8GNAOQ5zVmMmD3W1pNeMedBZXzOVMwfZ6iARHQxQmAdTF7enLNwMJH+3lTd7eoQliaDx7LlM7EEUJxzj1rC5e9zDNMQpO2+1RuK7YYQpoxefs5TPvzadaGbdcDkGk7KhiHKOQQQV2851685/ConjHEMqld5Mn9zr6+VWDiHF7F1goJtnzEzpIERqYqv4zhT3YYagMAPDGm5mTppr/ALUpGXPxHVzandivG+Sq43EsxnUdIkAUzat3XMBjAEmT+tXXD23CEgo0aRInnybcafjTHcKCwKFCYkhdCJ18I20nb4Vtu44Rxd7lL4yCcEAA7gfMU0jQdT7hUhj7IViAQQNiNo5VG3VynNS8e9HqJtbIyjykWHgtpslxwYSIn/1RI08pmibdnu3D+ErpHMGBGmhHWoThfFWsgskMD7Stswn8dN6mLPHrbgf/AGw13hvyil545J2hvDqYvhkil/OGYxCg+zsAeU9YnQVVuO48peyaHwHnqpcEwfMSJFS3FMYbFsOqEMxi2HiAebBJMkfebbkKqIwty4Gf2iJLGZYzMmNzzrbTYknuZzvVNVJx6Uf7jaWYAYAk5hAg6wZJHy+NaVxQ2DaNtiyeA7DVJhmUEkBoMGBO/rQ/Y/s2SlqDbNzvFOUwYQENMzrMRV07Vdl0uWCb182VUEnIBJ8pbXygVeXOnJL2ORHE8fMkYzxvCJhx/DcNnJkgQVAjw7mCOdMcDAth7zsBlEIpOrsSNAOkTJozjmDS0qJJOQEx1ZzPiO20bVASXbX0pyNSiKqUo5FKPfwXWy63ULWzIO45ivVtjTw6++onD2yAIORdp5mi7uLS0pJYu3Icp6mue8XNRZ7vFrF092Vcru/9BTeGV3YxIHIGrDgFzlBLCV0yzoTodtI0HyqiYHHN3gbYzqOo31rTuy120wCoxzbZcskdNeSjrWigsfcUWt6ycvC7Fo4VbSzYJZigO7N7XT4nlVN4rYd7j3BbcL9nwnQDTX8ffV7w+HDOWc+FQABykTqB1pnHAHS0pOusMQPPY0GbVRmkl2Qnp9S8WVyStv7GaG+22p6f2qS7K9l7mNugFXFgN42y/LUjpEgVe+FX8JaYM2HAaYmc0HqJ2NXnBXldAyeydtIotPCE3e6/kX6h6zljDbDHtvyKDLbUAkAAQPdTqMCJGorivUUwl+TCxA9o+7lXRPJBNM4j7P8AmH4GvUvA7THWNK8xJ0Hkw/GKhBDoQ2aJ5fv3/jXvfxup9wkfLlTxNIJq0i0hvv52VveI/Gmnut93/wCVOs1DK86xA5df7USRoojY0UAkAggnykzv6aUHir51yhtdiB0nr5/HWi7ygmTrG3750D35OYGNDy6frUbNOwLiXMGZkjWNJMwu2xM/uKh7gykBtpkEg77wOQmpTEjQwdZmT1H5UGuYmWI9w/WgMZMHNoGWYkKeTGBO0+lO4cgliCDJ/AAV5i1GWWExsNdzQi4RfaYhdh4TpPrUADUWHPQgH37H8qTe3pVmyFOm0fv8qTe3qECsdgUvKUuKHU8j+9D6VVsZ2ARn/h3SiTJWJM+TTt61dQtKC1GhnjyUv/6CsW1mXcjUyYnrosU4uHQ3FQAZANABpOwEVdAKDu4JCc0QR0pTNp3KakmNYMiimqMx4rwfuncS0SSGkxB/Pl+4oF+GlkkMDtpl0X0/f6VqWJwi3BBAPKelQDcBKZliVOo/SjdoyeG5FZ4d2QW9ADwGBg81IB90VWuI8GuWmZXWcpIkeRrTMARhkZ25AmOQkj9IqicYbFX73cW7TM1xjHLw75iekEGdqy27jsYM3Si14RUbuI0YARp86nfo54Q+IvFs7IidFmSZ02jlOtXbgnYADDzd8TsFJGkCANtOk0jjaHDKLVj+EkZrjLoY5wev60Gae2NLz5Kx4pZsikpcrwe8U7LWbl6brsTsJB25eQFN8V7PLhrZe02dedvQ5iRlAJ1JBJ2oHA8Vvq9tgh7uNxMsdYLEb6wKlMfxN2VmC92ViTAIzaaCfURpSSlNcDj07vksfZVES0vsd4BqgI8JIEjcxqKM469i8gS66iHBgmJPSPSqD9bfDN4e7YMCc0kEsYBOnOBoKGxXHme2y3ACDIVoknpt08qNxdAS0G523wR3HeFo164CwgsfjyorD/Ry6WHuSGceMaHVQJgGYnflR/ZfDYJyDeu6jk0z8CsD5+ta3wy1a7oKniWIHPSm8EZ1ViWrWLG00uUfN1+6PaYTsVHlP9q7EWS/hSMkBtfw861/jXYPBliwOQ6+ESfgs7+VU/HdlBDjDh3uLEIyhGg84Lag+QokqdDHXhOLt8FGFjxEKsmdD/ar39H+GNs3L7kyilVHVj/t86p1i2/eZDKMDB5Ryg/dI/WtE4TbFvD21nxZyW6mCSB5mABNZattRr3B0qhNOrLbicRbtqoe4q6TqdWbyEzUPjMcMpLN/lReY5TGwqGt4Nrt1rhJZW3U7rGkeWmvwqTtcOgZE+Jjwjy03rlvbHixyOCOPlsbs5mfnESTprO0VqnZy5NhBEQI+HOq32Y7PKNXzNsfETr8eVXRIG1dP0/BOLeR9mcX1XVRyNQj48irmxjeOdBL4ZDaBhykwfXqaMmvJrqUcegazfcj2f8AiOnyp26mZYJ9/n1pRNeE1dFpAR75ejj50k8QI9pCP35ijCaQzUVBqIIeJJzkHzFNPxNOp+FFORQ11hVNmq4A7/EbZ5t7p/KhLmPQaAN/KaMusKEvPQmcpAVzFMdrbe+BTR7w/dX5n9KIJryqMWDPgw3tMxPr+QpWHsZFIOvPboOlP1wqEE2WJAnf3fkTTd7engKZvb1CEyKUKQKWKsYFGmmNOU09RmkBl06VFcfx31ewXJPQCNSSDoOQ9aksRiMgzQxjkok/CqD2v402IU2u7CgGRJObNHloN9taylRrKVI5e0dt8Ldu3kTKrhFs5tWZogu3K2NyQORqAwPFjaZcOrnEIjBUdGKBkJGh5lM3nNC/VRZ7pu5W6ylmcOhIM6AGDqACT0mPOjeyPCkRBdZWLDREJ3YTLN0UdKG1XBMPVc1RpfCOJ3biyUAHL0/vUdxzurnguArO+8fEaVBjjRYjKpYjTTNlEchqs/Cm7Paps2S4nh0gsd/Qtt7yazlCMo0ztwxOMt0QkG3at5Q6ooMAgksT0UERJ99QuNxbu/d20ZlGoSef33O7H5dJ3o7EYEd4LviI+6QRl0MwDsZ10p3Adnbly47yURj6GBsZFL49OosaTS+KTBsHeU5rTjLdUbhid4APiJA1IEEc96Z+rDuxdBYgErcUMdADBZQdoMSutWnB9lbVrQEvcYqWYmfCGB18tB60RisFbRHRVBFx2gDmzf3E030vLMPxK7Izfi96/avm0LucIQVOUAkGGGwnnWpcC7Rk4MXGywB4iJ02kx5VTO2mJtSltQrXF0ZgJjSI8z+lQi3/AAtbBYK4iBsRymdzoNY8qwupFz06y4033Li3aXC27jKSHbfPqZJ9F8+tReO7YqLytasMxRAoLtlnnOgMgmRE8j1qpq2RSmYEroDImIE+p9ZBp2wUVN8u8yTv5DpuY9KKlFcCmHH1JVJ17kdxfFNcuPevQWdpYjrsAABoIAEg8vOrB2W44jXLdvEMURYCvA0JMeLyjn6TVV4pjkmApMRMxT3ZbEo2KtC8M1o3FVgR9hiAfkaJx3r4kBcMWRxxy+xvlzgBABtwVbmDy/SpjhXCltiSBNH4ayqKqqIVQAB0AED5Um9fCsqmZeQIBI0E6kCB760x6LFCW5I5uTVZJra2EoaWDTQNKmmqFGhZeklx1oHieKRFl3VNfCWMagFtPOAfhUTxHFGbb+NUN1VeF0ObwjfQqcw1EyZiqYUYNlh7wdR8a8a6Oo+NR2KujOVAYhgCxAmNT05mkfWQwhlbMwj2enT361ZEiSZx1ptrgiZ0qFw/EC7PKOCD3bacoBz6ep+VP4jFArly3I02U/Kquw+wU18HYjXbWhrl4dRvHvqLxGMKNaJtuZcqSF+8DDEHqQB76iuJ4u8QbVi03eF5ZmXwosjXTdtNIoG6JTkyduXxrqNN9dqFa4CYkTQuJYw4CPqoiF560hAQRFt/YI9nnoYqC7YUGB0BrzPrGm0760JaDBwe7uRkj2efSlsTmJ7t/YP2edQEIFwdRrr7qQl6SYjKOc8/0piyhHd+B9Jk5ecRSbWYD/Df2iSMu4Mx61CBqODsQfSmr29eW5zEhHAIH2dz1391eM8k7iNCCOdQhNClA0kV6KsYFivGWvaUKgSdDJFDYjBhiGIUQdSQPZ5ieXrR0V6bYIg6ihas0UjIeI3znvMgLIj6kaeFiw+Wkeg61M4a4qFbVxhnBIIG8GYJH2eX7NRvbZ0wuPRmSUZ+8YCDmBERB8MgydaY4jwtms4PFCc15iGBaSRJKGeRgfOsNrTLw6nY2y0WMFa5XO7AnTQf6hrT+F7M4eAQM8c2M+/zNV/iOLxHDnQXhbuLcTMRB8JDbAzrAy8gKGxfbW6RlRLanwn7Xs8x+Gx60dpHVjmclaZYu0WWzbUAgCQqydSTyHup3hF6w6fxMynYr4gvy0IqncVa9ftrff8Awo0AgAagExJO8a6ml4HtBctgWw0kbSoMj1NBvW42pyh3Lri8fagqitk+0YIWOmpHlVZxPbu2vjS27OpIRTCqvKSdz7qWmFu3iHvXJEQANB1OgqI4twQKxyGZO3Qn1oJZZeDTHgjLhshMXj3uOztGZzmMTHoOUU2t6MnKPUSJ6+c1LcM7M38UP4QVgGysCQCvr1HpNaZ2Q7CWsMe8uxdu6gfdUabA89N6DHjlNmmo1WLAqu/kZFxzg920UDoUFxZSSPENiY11158iKFs8OYqROx1/Dc79elfQHaXgFrGKq3QfAZVliRIgxIjUVHHsnhRlAtkR0YidtTHPSmnia4OUs8JvdJcv2MMPBHYER8OcCau/YD6NHdreIvnJbVgwtkeJ8pkTrAWR61o/DuD2LJzW7YDddSR6Tt7qmrLUUMfuZZclf0qiF7TcSxNq7YTCi25cXA1pjB2BDg9Fhh7xVeuWuIGzbw9yw73LKwmKt4gocwiGK5SGIgSGkGD1q6WOD2VuNdCDO+jMSSY6SToPIUVhsMlsQggb+/30exvyLqcIqtt/f9ylrjuKEWFu4fxJcUtdtvAdfZYNbK81LHQ7x0qV7ajFOLVrC3O57zNnuD2pUAqin7JYZvFyjzqxXbYbcAwZHrTOLshx0IIYHoVMir2OqsrfFtPaio2cVxMWu67gOykBL7uMxAI0dckFokFgRO9FvaxWI74XLRtBkUoucMFu22lSugidNP8A0irRmpDPQ7H7lua8RX+SoLh7uHvYlg3+KGZTM+LKxUwSYiANogVHYnjT33VymgAyBdGkzcBDGY/gwSPKrc2AAuNcWAzRJMttO0nTfavLiPIOdZBn2PKPvVW0yny7RVLnFbzXWtAZheNvxdAyhgPOUW5M+Wo0qRXGMioBkt2+8KO9sgwygyvilUJYBddial3e595f5f8Aqpl7lz7y/wAv/VUrkzbdURd3G96LTKcwKOVJ0YFGSZytlOb005HU0Dirty7h7t5raqTbZlKsdCoYAmdCfSDUlesksW8MnU+E7/zV6cVc+8v8p/qqqJvUVSPXx5W7bQ5YYL5sWM6RmBAgbww3mKCGJL2b6uwdltFsylSs5WgrlAKnTY6jTU0Z9ZufeX+Q/wBVd9ZudV/kP9VEYDd7iRRwnh/8oZTOZ85glddl3Oh2O1JfjDZGbIPAyo/RbhaG3I8IEHUicw1FO/Wbn3l/lP8AVXfWbn3l/kP9VQgRg8XmVM5VXfNADAzlmYykg6CdCY60BZ4iRbDtcHeEgOrRltEsAZAAaFmNTrIPOn/rNz7y/wAh/qrvrNz7y/yn+qoQjTxO+zMVjJ4RIAIEO0sJ1K3FGm9SF327n+b/AJVpf1q595f5D/VTQBkkmSTJ0jkB1PSo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data:image/jpeg;base64,/9j/4AAQSkZJRgABAQAAAQABAAD/2wCEAAkGBxQTEhUUExQVFBQXFxYYFhcXFBQXFBUXFxcXGBQUFBcYHCggGB0lGxUXITEhJSkrLi4uFx8zODMsNygtLisBCgoKDg0OGxAQGywkICQsLCwsLSwsLCwsLCwsLCwsLCwsLCwsLCwsLCwsLDQsLCwsLCwsLCw0LCwsLjQsLywtLP/AABEIAMIBAwMBIgACEQEDEQH/xAAbAAABBQEBAAAAAAAAAAAAAAAEAAIDBQYBB//EAEcQAAIBAgMEBwMJBgQFBQEAAAECAwARBCExBRJBUQYTImFxgZEyobEHFCNCUnKSwfBigqKy0eEkM1PCFTRDc7Njg5PD8Rb/xAAaAQACAwEBAAAAAAAAAAAAAAACAwABBAUG/8QALREAAgIBBAAEBAcBAQAAAAAAAAECEQMEEiExEyJBUQVhgfAUMnGhscHRkTP/2gAMAwEAAhEDEQA/AMBL0Zxa6wS68Fv8KBxezZo/8yORBzZGA9TXuJPK9dDm2pt3m/urjR+Ky9UaPDR4Gq16R8m/RsrbFyjUEQKeN9ZT3WyHrWlxewMPiD9LEh5soCtYd61eJbgLAABQNABkAPSg1HxLfj2x7ZFCh6L/AFNBSNdie+jnNkPM0BGNK482GghzYCo8SbgDup8pzqLFfV8KODICRmxpuNiv5ipHWpJBkKYpUUV8cJtn6Um2ZEXLtGrMbXLC/cNaKbW1cvToza6IOjjA0AHgAKIWoRRES0abZCVaIjWuYWDeNsh3k2HIe8gedTotMSdWWhblxmAfHOhMTsdH9nsN/Cf6UXiMWsXVBlZutlWIbv1SwJDHnoMvHlRG7TkpQSl7hGUkw5Rt0ixFTQ1pMRhY2AL5G4VbalmNlHrWeQ+VbISbVsBoKiNGw0HDRkVRkQXHRcVCxUXFS2EFR6U6uJpXJZAoLMbKoJJ5AC5PoKFKyx1KuRuGAKm4IBB5gi4NdqNUQVKlSqEFStSpVCD00pUk0pUaYBhCa6KaRSrzl0EFBLKOZzP5CpVFdk17rD4CkaU5koZiny9KigGddnNKPQmpdlrgbe5rmJz91cjp7imxZTIpBlUbHIU9zUdFdkIpfa9Kcq0jqTThT0USIKMw8LN7Kk5gZDIX0ueFBqKlnwiS9XvtIvV7+SNYSBx2lYixW9gLi+WVq04Yxcqk6Raq+SbH3SCVj9VBICMwQjo9wRkRZatJR23zAALG50Ci5JJ5AZ1Vw4JFw7wR7251U9t4gsS6MTmABbQCw4czRmDcSxRkgMJIY94N7JDRjfDX4a1tcY7Ek7SkE6rj3OYuVdyCRSGQYiAhlIKkOWiJBH/coxsqpMTicKIRh4JIyS8XVxoxkJbrkcm4vfQ5k8KvcQO0fE/GizwqCS+fZclRXbcbdhV/9OfDyHwEgU/z1XzR7rsvJiPQ2q023FvYTEAa9TIR4qN8e9ar8W13LfaCt+JQ3503FzjX6gy/L9X/AEPhoyKhcMtza4GpJOgAFyT5A0dHCbkcRe/IW1N+VRpgBUUZte2XOiIqrxswGdMReQMiFAFN4mBvYm3eSSMwTarGIVU4pdBcBS1Hiod9HQ6MjL+JSPzqQVAmKPXmM6dUsi+UjK/xjoYLm/Yj4BujdvmmH3RYdTHl37o3vferGqzo4LQBfsSTx+STOF/htVnV5V52W+2KlQO0drQwFBNIELmy5E928bDsrcjM5UfQOLStkOUqVKqIPTSlSTSlRoAxLKDTNypCtcFeXsMJBuAe63mKRqOF+FStSZdkIHGddbJTXSM6UgyHjTIkIxXX0rlJzlTukUwc1xzYd5pxqFjfOjgiMQFSLTQKei3p6KJo4yQSAbC1zbIX0uafLN1cUsgG8Y0LAEXF7gAkcQL3PhU8UlgIh7TRs4H2rSqG8SFQHzNdwyte63y1OgA4knQDxrdGGyUW1fqWuOzP7H6V7pdZWkxGd4mCfSMWFjEQTpc5a2ztrRsG1IsLH80xgYMibh7JKyRt2hYqwItcqfDyq0wmKR2Lx2IjDp1qqFV3coWWMgDeChLltLuLUXGdLgG2l1U28LjKuhkzQi6a+Y+c4X+Wvr6/8MbPs6LEf8jhZl/9VpNyIeG+Wv5MD3VaYPYOMQf8+yn7IMsij8RA91aV5DxN/E0/DRXNLerlLiKLlqZNV6fPl/uQKrLCsbuZXZSjORYsWVt424DOwqlYW3AdRHCD4iJL1ocXDvG4vZNN0FmvxKgZnyrN4zbkIfdRZcROTlH1ciEt+3vgN6D0rRCMnHn1M8VKbqKJMRFNJL1QeOPDdXHvtujrSJAwdQbbwJKOPDO9VmK2zGR83xqyqYwBIsf/AF3XsqxNwd3dG9bQlr8BWjwWzpFjLTEGRz1krZBFIFlReAVFy5ZmilLLbPgLHI5cN08vCjc9voMjkinVde3HPvZisNsCSR97CLPhYvtzS7hP3FQBj7/EVr9hbIkhYtJipsQSu6A7NuC5BJAZzc5Wv3mjEN9c6KhpE8zfCCyZ5TVP7+vYzGbThhKrLKkZYErvmwIWwOZy4jKqLEdIoGxMTxtvRxh0mlAIjQTFerFzr20GelXW1NjwYjd66MPu33TvOpF7XF1Ivewp0eyoViaFYkWJgd5QLBu9jqTlre+VSEoL9QE4Jc3f0obsaRGEpRg6GeQgqQQbhCbEZak1h9ldLJlxJLCafrN4GDdt1bg9hYszYACxyHG441rvn2DwUQTrI40W9lD77m5uTa5Ykk6mm7InlxD/ADh1McQBEEbe229k08nLs5AcifEtTS3NrgKDUU242n7/AH/BU7V6N4ufek69EeVAksJBMare6opAO9u31sO1cgi9a+JN1QtybAC51Nha578qcKVZ55XJUDKbkkn6CpUqVLBHppSrqaUqYgDGkUilLfrorygYzcp6n0pwGdWGEwl6ZjxSyOkU2AKpNN6tjw51o1wGWldiwNbofD5WD4iMw0DDhUUjVqcTgsqp2wVzQ5dJKLpFqSZSE3pVfHZlxpQjbNN8hRfh5Iq0AxR5jK4oqVCOFXmF2cALetdxOCyp/wCEbVg7lZncXgEmRVdmRkJaORPaQm28NRcGw0IOVDf8GViOvxGIxIGiMzLH+92mJ8reNWU8BBrsUVHDVZca2WOjlmlSZImgAAVVFlVRZVHJRwohDahUNSi5qtzfLBJ1zNWkK7q9+goHBR0fCd5u4ZD+tbNNC3YE2dnnSJN5/AAanwofD9IMO5t1m4f2xb+LT31kunu1TvlVOSdkeP1j+XlWIjxjjjeukbcGg8THubPXdr9GIsTIkru9gjIVV7I6tfiMxmbm2thU2F2UsMSRR33EFhc3JuSSSeZJNeZ7K6Wy4Y3U3W/ajJ7Dc/unvHvr1+CXfjR7Fd9Vax1G8AbHvzoZK0I1GLLhqMna9Cr3LURDSmFdirFNUxcXZPXa5SoAiF8LGTcxxk8zGhPqRU1KlVuTfZVCpUqVUWKlSpVCD00pUk0pUxAGHJroeohc6CpFQ5V5hoIMwqkm9aTZ0eVVuzIKumdY13mNh8TyA4nurs6DTuPIqbvggxG1o0mWGzM7EZBTYX3bEkCwFix/cNSY3GiPfFrssTy+ScPWh1xzNJhWBsksb3XhvlUdM+NgGHnVXhZmmeJm9psJi43++ksSN7wa7W1EUPf77/wvt7ejVvtKp9QD+dcgww5UN0exStg8O5OXVRqfvAKhH4sq5iMMZpJFm31hj3bLfdSW63LOwN2ANxu5DLO9xZbxJytgtU2gnC4qJ2ZI3V2T2t3ML3Fhlfu1qLFxi4rmz9qYYt1ELoCqkhFXdXdFr7uVjqNKWKvvClZ4quiNUyaMhFLHRQSfIXqDZmOGIhWQC1ywI5MpIPwv50zpBJbCTEfYt6kD86z3yZYreixEZOaS7w8HH9UPrTox8o2OK8Tn7NFhtJNarUJq92klU6R3Nq42oj5yQ6HoL0dh8PT8HhatoMNTcOnb7JKdEEOFuKnbDlUbqx2gp3QdN62XvrmO2jHCO0c/sjXz5VhekXTO91BsPsg/E8a6ePHsLx4Z5XwjIbamYvZtc7358b1W13G48MxJozZ2wsXiP8rDyEH6xG4vjvPYHyp6PQqUccfM6BcHgzPNFCusjqvkT2j5C58q9+lsBYaDIeHCsl0H6F/NGM05DzkEKFzWMHWxOrHS/LKtPipqCb4OJrc6zZPL0gSVqkhoctc0TFWGb5FRJaVKlQlnN7O3Gu1WYhh87iB16uUjyKAj+L3VZ1bopMVKlSqixUqVKoQemlKkmlKmIAxrNXItaYxqbBjOvL443JDGy+2ae6ptqbJE7Rt10sPV73+WyqGDWBDEg20tcW1NP2euVUe38binkeGPDy7qbrq4sI3CEMwZrZlrFQo4nPu9XpYNRFRTcuHRV4vo68QdXxkhZAhw4G8FgDzBFZzf1tbIHurUYfZDw4UKh6zELHIA5O7vPMweRs9O1n5VXNjcNjJL9YOrlwzo4J3WUiRGTXRhvNbwoJuj8SC0u1Jeq+wJkXLlcH4CtY6TlJJTdP2r/Cv6/EKmJMAWFIWTroXO+qMLNvQumRGVyMrVcbSwOPvY4iBorK7NKpRC5uOrABzUWBte2Y1qP/i+ASB8JhxYSIyx2ViJZH7FgxzY3IzNC7R6RYOSRBiu3GI7MhueqmBIk304nK3GoM88nxH9ufv6l7sjYDrMMViJUllCFE6uNY4kU8rZueRJ0JonGT3YC/Ghei208NIGiwiy9UgLbxDdUCSOwhY35m2gzqfaKgEVm1DdGSe7f5v8H7aTewc4H+kxH7o3vyrCfJpit3GyJwliP4kII9xavRsJZlsdCCD4EWNeRbGc4baEO9luTdW3mTGf5qdjdxNelW7Fkh9T1baKUHgsJVpjY706JAqknIAXJ5VleHdMwp8Do4woucgNSdBWY6SdMEiBVDbv+sfDl41T9MOmBJ6qIEkmyqASSeFwNTyFc6PfJ80hE2PY55iEHP8A9xhp90evCtcYpI2Qwwxrfm+iM188xWNcpBG787aDvdzkPM1pNk/Jgxs2Kmt+xF8C7D4Dzr0LC4dIkCRIqINFUAAelSG9U510Setm+IeVFVs/o5hMKAYoUDfbYb7/AImuR5Uc2LA41HiFLZVCMHzqrkzG3udt2Olxt9KHJJoxMGKnTDCqcWyJpAEUFFxw0WsNP3KDwQvEAmWm0VKtDGkTjTGRlZktqYEna2Gfem3erkawKiNSgt4572Y45cL1rKxu18C77Vw15pAm68gQIQq9WBdd8ZEMdb5524itlQsiFSpUqoIVKlSqEHppSpJpSpiAM9NsgZ2YjxzHrQowTocxccxmK1MkN6HiXdNcqej2SQtZGR7NY5cBVnjJliQuxO6LcM8yAPeabFAOAt8KF2lsdp23ZZL4fImFUtvkadZJvXIvnYAaCu3p4VHkq05c9GF2ymFlmE7xhYVmEMyKGSS7qxE0m6RbtACw/a10rUw9FsIkZfD4eKR90mMuzSKWt2e0xOV6N2d0Ww8UckQUukpu4kYubAAKoJzAFsuVZ+boxhY2Kw4rEowOcMModr8t3dLDxJsOJrS0afGU/KpNV/yvmW+zJZ94ti4oIY0RDEQQSjkEOLn2fLmMzTdp4HACTrJIYWlYofZUs2+6qHIORzYVX7L6NQO56yLFP2T9JiX0OhVVFrnM9qxGVwTlU46KYbDiN1gkneJt4HfBlJysxBKq1rCw4cBnQ+oDcFLhv6cf2Oh6RD/iHzRSu7203AtijKgcOTbQjeFu4UftNMqG2W0s0xxEsJgRAViRwOsZjk0r20sBugd7U/ak1Z9S0ogzS3JL25/UJ2Y+VeZfKJhDHi5CMt7dkXuJGZ/Epr0TZLVmPlRw92ifmjL+Egj+Y1emlcTRoZbc1e5t8BiRNFFKNHRX9QDWa6c7b3AYlPs+13sdB5VL8mWN6zBqp1hdkP3fbX3NbyrzTb+3VlkY31ZicxxJp23kPTaa88k+omh6FbQhgZpZIi8xJtIWFlB4IpGR1ua2f/8AZRfYP4hXi4xg4H304Ym+lz60VG7Lo8c5bmz2U9M4vsH8Q/pUUnTZPsD8f9q8jBc6I58FY/lUi4Sc6QTHwikP5VNov8DgXqenv03UaKnmxNDSdPOXVjyJ/OsBFsXFtphZ/wD4ZPzFRYjCPGd2RSrDUHUePKpQUNHp26Ts3MvT1+DgeCD8xQcvTmQ/XfysPhWMvUbygVKHrR4V6GqxHTGQg9pz4sf61qfkuhkkWXFSEnfO5Hc5bqntkeLZfu1iNh9EMViyto2ihJF5H7PZ4lAc2NtMrd9e1YPCpDGkcY3URQqjuAqPhHP1uTHGPh4657HSmhmqWVqp+kW0vm+HeS4BA7N+LHQDvrDkdswx4RldsYjENtjDxrIoiXMWDXHZvJG5tYlhoL6EcbVvK8W2rtcGSYl99kiiZTmF64SQubEaZmQa3sgrf9A+ly45HBG7JHa45qdG8bgg+RyvapKPFlRkrNVSpUqWNFSpUqhB6aUqSaUqYgDmHxIbuNLELpbnQCxm911qxiY2G9rSsOSWaOzIufcz9BGGWwzqV3pgNQztXR4hAEJRqa5qGJqdrVbvLZDkjGh5Zra1FtvaYw6oxtYyKrdym+8fLWiZ8PvC1KnGVWg6pJlfiMaRf3GqibekPdWj+Zi1rVxcCBnp8KRLFOfYSkkV+zsOVqj+UkdiHuEn+2r3aO2ooQbEM3ceyPE8fKvP5Ma20cbHDclCbuRwRc2tyHDxNasWPaqNmlxy3eI+EiX5LcfuYl4ScpUuPvx3PvUt6V6aVQfUX8K/0rw2NnwmIB/6kEuffuGxHgRfyNe3QzrNEkiG6uoZfA0c7q0H8Qx1NZF0yUOvJfQVKp7vdQuGiqq6TdIhACqmzD2jy7h30uDk1bMMYOctsezQyzqguzBR3kCqXaHSeJNCW890e/OvLdpdKXYkg+ZNzUGztmYzG5xRuyn67dmP8RyPlenJM6EdBGKvI6NPtvpsWBUNYclNh5nU1i5sU0z7qIzMdFUFmPkM63eyvkyRbNi5S5+xHdU8C57R8gK2uzcDBh13YY0jHHdGZ+8dT51OEF+Lw4VWJWeZ7H+TrFTWadhh05HtSn90Gy+Z8q3mxOh2Ewtise/IP+pJZmvzXgvkKtpMVQ7YmgeRIyZNTly9vj2RZGWo3koETVX4/birknaPE/VHnxpDyOXQmlHllhjsYsalnNh7z3Acaw22MY073KjdBsoIBtz105k1NiMS8hu1ye/4AcP15jTA92fZ45673uuB586kYVyKnkcuASQZZi4JzuARmFOY8z6V3ZCx4abroowjW3XC3CuDqCBle49R6uZzYDLNmvwyO9YelvSoyTkcrj0vRi7o9B2ZtSOcXQ5j2lPtL5cu+ja8yjxTBgyndcaEHP8AvWr2N0lV7JN2G0DfUbz+qaTLHXKNMMt8M0VKlSpQ4emlKkmlKmIAlQZ2pkym499VwxzjkfKpPn65FjYkgC51J0A50pa7FPyoz7WWN6FxT10yUHiMSvE28QwHqRar1GfdGolxi2WEDZZ1yKW5yqqbaKkbodfJgT8aKwL1njrN0lBehbg12Unyjy7scPIs4PoP71m9m9NpY0CdZcKLDeUEgDQXtc1s+m2yGxOFKx5yIQ6D7RAIK+YJ87V4tNJusVcFWGoYEEHkQdK7EeUdbQwxZcW2XaZ6BJ0+f7foo/pVVj+l8j8WbxOXpWSSbeNlBY8gLn0FXezeiWNntuwtGp+tL9GPQ9o+QoqNTw6fFy6AMbtJ5DYkkk2Ci9yToAONeodAOjJwkRklH08oFx/ppqE8eJ8hwp3RfoZDgyJHPXT/AGyLKn/bXh945+FXs2Lzpc8ijwc7V6tZFsx9HnnynbL3MQs4HZmFm7pFFs/FbfhNEfJv0iEZ+aymysbxMdFY6oe4nMd9+dbHpBs0YvDvFoxzQn6rjNT4cD3E14uylGKuCGUkMDqCDYj1pido06Zx1GDwpdr7R7ttLFiCJ5D9UZd7HT315vguimK2geukcQwsbqSCzuD9YLcWvzJ8qixPStnw6xOd7d4n2jlYbx4250d0O6WmFBDKC8Y9kj20H2bH2h8KpcCoafNhxtx7v9vkabY/QjB4ex6vrXH15bNnzC23R6VommAobBbQhmH0bqx5Xsw8VOdTtBQScjnTlKT87d/MGxk/ZJ5Z/wBarTi++rLEQZEcwfhWfAtlWdyl0wkkFtMTUcuJCC7HwHE+FBYvaIUWUXP8I8+J/XdVPicUSSWIy1OtuQsNTnpVJX2BLIo9FjiNpu44BeWmXeeP6yoAsTx4Z8h3n8hQpn058BwA4s3M0LJOR2c+Zz1vnn8f/wBpnCM7k2+Q6STLW19OYHFz35+8d9DNIAT2rBRbkMwCeHAAVXTYux53yzPLS3voRsUGuuViGJ7wVJI8tKtMhau3YGem6c7aan3A0wvme1kw7teNv1wqhGNJYi+WeVhSXFEi19AbeWvuvVWWXT73PTXT1pqSm2dj7qqBi7rvcRrrpfx5mu/OxbX3+dEUbTYfSh4bJIC8enNl+7zHca3GDxiSoHjYMp4j4Hke6vGhjBz148DVjsnbLwtvxtb7Q+q3cwoJQTHRyOPZ6+mlcqj2f0mjeNWKspN7gWIBBIyNdodkhniR9wgx1WYsf4mBf2Z3/D1af/ZVyBVTjZguIZyCeqwxYga2dyTbv+hri+Cu0Hg/M/0f7qv7LOCexqd5RaqXBYxhd5I3QM8KKC0TL9IQt0KX3sznmfKu7LltuwMbsquXJYEgo+6d++ee8CDxpyxZoQrsuWCSTft9/sEYhwcjY+NRYeOO/sLrqAAfUVVybQjJN5Qf81d1WCrdGIU3tvXYZDOxsbV3D7Q35GRRkoB3gxNiQDusLWBz58DXPlDPilvY3wMkUzWYGUKN0EkCxzYsRcnK5N7ZVPNHG/toj/eVW+IrJw4whmz+yvoL/wC6jF2h311sHxC0ZpwaZf70cY7Kqt+CqB8Kglx4qikxZPGoHmNMnrW+itvuW2Jx9V5xfa4+VCEk1JCtI8WUmXRd4PE3rP8ATjomcQDiMOPpgO2g/wCqAMiP2gPUeAouPEWNXuzsVceldTDl45JjySxS3RPCgeByIyIORBGoI4U9WI0r2DpL0Ogxl3/ypv8AUUDtf9xfreOR76852t0NxuHJ+iMyfbi7XqvtD0t31pTs7uDXY8ip8P5gEG0mXv8AjWw6D9KJpMWkDOWjZXybMgqu8CCc+Byvxrz55t02YFTyIsfQ1sPkpwDSYtp7diJGF+buLAfh3j6VdE1kcfhSk/Y9MxsxF6yO08VY7qm18u8218q0+23AvnwN6x8q3a9rX9y8B+uZ5UiUVdnmp5GlSBjcjK9yctNBq367qZ82ubZALw1zI/IH31YogAaRiN0A8bZL7VuZvf0FcxMG5CpBBke1wDc70htfLkSfSoJpsqGS12vkdPAfq/nVdM2pF7m587ZD4Dyq02mAAy567oyIyuB8L1S4uTTI5kD4t/toJBIDZO0bE5DLusMh60MgFybnT+bL86c81t7hp55g8+V6CM+uRz3eX2l/pVRCo5G/0ot9q1Nwp7QGedh65H41HA/bHc1+HCo43NwfA+mdWkET4VybrzFvXL4muQtccO0MvHUD1AFQs9pGOY7be5jTJpCCe5zbwvcfEUZDryndy4G48Dkfy9KccYws2djqL5Zfr40M0gDkcLn8JzHuNQo1wUOufqt/7jzoqLN9sHGN1CZA+1w4bzW91KgejEp+bR5n6/H9tqVFRD1zreHGm7HiX5zOzEXtBGtzqQskhA8n91WE+GBzqr+ZtvNNYsVxQkAABbdWJYW3bHX2jzrk6TTyhk8/JpxtNSV1a/tFuNnQo28kUatzWNQRqciBzJ9aYsCSM+e+pG46GxQ21BFtc7H+1UrbZxV9wwMHKSEdlT2w/wBEbBvZKW3j9UkDjU+EeVIp3WNgWkDIrKbrvhOtO6DdgG32tkTawrpbk5fIJ4Zrlvn9fmWzxIq2sqqoHIABdPACqjGFT7JFsjl3gEH0NCbPxEh+iO5IZXm610jmC9WYyRIxkvudqy7lyM8tKGfFuW9i2UYOWZYXD58RYCxrlfE4qePjsLwJJvkhYe0RxY+4AflUYkqdB2fEsfVifzoOXKuJDsuXZOJacJKDvS6w1rjJi3EP6ypoW1zFVqPUyYgAGtONtgtHcQ+dHbLxRz8qqZZbn9edTbOmsW3hYZWPPW9+VbVdcA8Gvw2Lo6Oes3h5Ra4Nx60dFiaOGdrsvZZbywo/tor/AHlB+IqIrHChEaqgvkqqFFzxsKHTEVQ9IdrANuX0yPiRc+6tUM24Ca2o5tTFb1xeqcC+82ZJ0FznwUZZan31A+L3rm9r5Dlll8b1LDjlR0HIlrDO4QWA/Eynyo27Mr5ZcPCgWOFV9p1U7osd1TvSG+reyF/fqXbuP354xusoS7kEi2Q3UuB3vf8AdNVw2uOtBU23V3Qba75u3hkqmqTFbQJllZmLXCqNLm1zn3drhVWgvQ7tSfeK56bzHvNgov8AiNUWIPu3j7h/X31LisdcsScrKo0HearsRPfPubjzK8PKgkyJA2Ii43ORA9Vc291QFey2f2f50rkrjcP3gdczkw/OoHkyPkf4lqL0Co5GLP502wy5/wBqbC93XvI7+NC7+VElwEGYogSN431v7Xavl403E2JbwU/wj+lBzud8nmE9yKKbiHzB5r8CRR7SUT4q1wRxUeoJGXkBUGINmDDiAfPQ+8GopJRuAW0LZ+Nv6H1qDfy8KJIhvejS/wCGTxf+dqVR9Fm/wsfi/wD5GrtEQ9swblqi6NqeoYk33psQw8DPJuj0tRsYWNQCQP61AMUiLZQABewGmZua5+KePBBeJLmht+Vr3r+yGdcPHdHVApGYIG7ZyezY8+rJsPs3NSJtCEIpDgKSFF73B3SQCDmMhb0oWXE7xBsDyJANvWiIsVHu2bdyIa1h7Q0OXHKhxfEdPJ7bKe5rkdjMagDLvgNmMwxFwSDoM7brfhbkbUkkdjmL6EEZjMXBHkat5sUn1Qu9zCj42qvmN9c75eWnwrmfE8uHI1sfK/gKForIxZF+6MvKgsSe1VrOKpsQe2fH4VzsXMmx92dFceuKakGdaF2URXqAzEHSiHW3hUMlrXseHDnetuGbXQDIXxJztwqH5+RcW1Nv13a+lOkkH8Q9KijKM6g8WI8ritSlJcg0jT7EkvCmuls+4mreI0DAoAAAsKNiFKu3YxBO/YEnQC58BXnuJxJZmcnMkn1Nz3itb0lxO5hzbViq+pz9wrBTPr5emX961YuFZnzO3QR1vDKl1pueQFgfEm4+FAtMb5fr08KhE73bIWvyH2Vva9MUxFBrTm5z456XyUD8qrZJNcxqeI4Ej8qgEjWOYGbcRpc3oMyE3N8wzeA7R5VfZaQXLMN3X9ZUDNKb8sh/M1cux4nL9X9xqF1N/IfFudFSCGSez5/kahc5HwH8wp0+g8fXI1BLof1xFNRCSE2IvUI0FPiyK66iot61Eizs4sfEL/KKjk9lfMe+/wCdMnYn3U3h+uNqIgymjQin0h7qIs23RYf4WP8Af/8AI1KndGB/ho/3/wCdqVXZR6/tI/SHwFDyaUqVeI1P/rMeQ3zHiKnmUWPjXaVZl0w/UgqWSlSookkDT1W4pAFBAF7nhSpVow9siBVqVKVKtJY99DQ03smlSrTgBkBOv686WAH0q+NKlW30Frs1UVGx0qVIQ4pumfsQ/eb/AG1jOI8R+VKlWtflRlyfnBp/a9PjUT+z+uVKlUAAmGbeLUmUZ5fWPxrlKi9yIKiQW0GvLvNVs+p/XOuUqNepaIZ1Fz+udRSrkfD86VKnIg22dBuP15Gu0qOJY2TQVE/GuUqNEHCkw7VKlULNx0Y/5aP9/wDnalSpVZ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4578" name="Picture 2" descr="http://3.bp.blogspot.com/-iX_KzOXF1Rg/Uop_R6QYOGI/AAAAAAAAFE0/67xT--VtGGw/s1600/%D8%B5%D9%88%D8%B1%2B%D9%86%D8%AC%D9%88%D9%85%2B%D9%81%D9%89%2B%D8%A7%D9%84%D8%B3%D9%85%D8%A7%D8%A1%2B(1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500222"/>
            <a:ext cx="9753600" cy="8358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http://img248.imageshack.us/img248/6530/1814750657ca6697c99oab3.jpg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http://img248.imageshack.us/img248/6530/1814750657ca6697c99oab3.jpg</a:t>
            </a:r>
            <a:endParaRPr lang="fr-FR" dirty="0"/>
          </a:p>
        </p:txBody>
      </p:sp>
      <p:pic>
        <p:nvPicPr>
          <p:cNvPr id="27650" name="Picture 2" descr="http://img248.imageshack.us/img248/6530/1814750657ca6697c99oa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6626" name="Picture 2" descr="http://www.wathakker.info/flyers/images/covers/Uma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10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26" name="AutoShape 2" descr="data:image/jpeg;base64,/9j/4AAQSkZJRgABAQAAAQABAAD/2wCEAAkGBxQSEhUUExQWFRQXGBwaFxgYFxsfHBoXGxocHBocHB0YHCggGholHBwZITEiJSkrLi8uHB8zODMsNygtLisBCgoKDg0OGxAQGywkHyQ3LCwtLC8sLCwvLC0sLCwsLCwsLCwsLCwsLCwsLCwsLCwsLCwsLCwsLCwsLCwsLCwsLP/AABEIAJ8BPgMBIgACEQEDEQH/xAAcAAABBQEBAQAAAAAAAAAAAAAEAgMFBgcAAQj/xABHEAACAQIEAwUECAQEAwcFAAABAhEAAwQSITEFQVEGEyJhcTKBkaEHFEJSscHR8COS0uEzcrLxgsLiFTQ1Q2JzohYkY3SD/8QAGgEAAgMBAQAAAAAAAAAAAAAAAgQAAQMFBv/EADARAAICAQMDAgQFBAMAAAAAAAABAhEDBBIhEzFBBVEiYXGRFLHB0fAygaHhM0LC/9oADAMBAAIRAxEAPwC10xi8UttSzmAKfigOM8JGITLOVoOVhuP1HlVMtDL8U7wOMOVe4gBgzBB10I58qhcb22Wyzd4hAXNAHtGMuXn4ZMjXpVZudohgruIwo7xhmH8UFQ4ZQNYAAy+XrVdxV4vmcwc++m5OoJ5ATPxobYVI0Pszaw7q2PxJUXLjMwNxhCIpgZQToAI1q9WWDAEGQQCCNiDzrAcHfUQhys07biOQB2k+ydxrWu9jP4WHSw9zNcRZZSCCisSVUz0BirTLUeCyZapn0k8Xa1bW0hKm5OZgY8IjSeUk71O4/tFYtaFszfdSCf0qo9u7a4r6tet+K22ZPTUb1JMNRLT2D4V3GEtyPHcHeP6sBHwECrOi0xh1hVHQAfDSlX8TlB2zchVrgNY22FgUrOBuRVXucTZw3MgwQNp5j1ojAujjNJA9TPvqOYzHTOrZYVxC9RSvra9ahLF46kK3wOtO3z4PFp1jTTnVbjZaZWRnartBdV7a4dgCAWbQGRqApB269dKA4Z2ovl814jIN1VQI+OunrULdRg+dtGJIGbeGMwJ3nSvFeI0yk/L1nz6UvLK7OrDQ49i4NP4XxFL6BkYHqNJHkQNtqlbFUns7jrWGtIXkNdMwNYUaD3afOrvg3DAEGQacxu0cTUQcG/YKUUsLXqCnAKtsQchKrSor2K9oALPIr2urqhR1dXV1Qh1dXV1Qh1dXV1Qh5SStLrqhLB3ShriUc4ph1o0zaEiKxNqobF2qsl1KisXbqpI0krRBGupy+kGm6EVOrq6uqEFgV65gE9BNLUUqoWkZNxjsli8QzXrndIHOc5njLPI6bgR8KreIwJtlrTMDlMSpzKTAIKnpH70rersQZiOZNYP2rsW7eJuraZTaDZlynTWSQDtpt7hQtBdgTAN3d5XWCVMjYiR6jXWNDVs4PiXzFsxzXA4dieo19dfLlVf7PcJuYq8EtaDdmPsqvUx57da0G32RZWhG0W34Hbm/Qx7/AEmgcq4NIJ9yN+rAey2o3jlpuQfdQYvlFIjwAzHmNJGn+1Lw2NKuUeVZSQTzDDQiTsPyjyobiuNAYzrPyE+Qg+utUzaKt8I0DD9qUNlXOUMQkjMD4joyiNZGhE6GajsLxdWds52gg8zMaR7x151RrXEhlJCFgD1GhOvIRpEa/OisPxDTONJ6T1IG9RyGtPGbmkkaXg71u4JDCefI+/30VhxbBGWCx5Dy61Q+FcWDz4QcoMk6Ejy1qV7O49jeW1GdcrMzSIBPI9TyiqUkdKWnaVl2s3RrGvp19aDxNp3YZhCDUhRMgbKOpP73p04kBdwB5bUNh+JAsV6c6Mxjin3RmmO4m128xujI06KR4hrAHI6T8fWrZ2R4S8u91XQCAgYRpEkgegq42bCXNSon0FFiydvx6UKw87jSetkodMqmN4e/eK4Ba2RuABlA6DfXTXyqxcNsnSCSOs/pTtpgJRxtt5imblu4Ae6Oh68vTpRR+F2LSyOcdrJnhmObUXIMGAw568wNqmRVCGKu2CjPB8RLyQFOhAAieoOu5FW3g3FFxCZlGkx5T5Vq2mc3U4HH4l2JGuryvaoTOrq6uqEOrq6uqEOrq6vDUIezXVFcU41bsPZRyc164LdsDcsdSd/ZAEk13DeNW7129aVv4llsrrzEgMD/AJSDv61LL2vvRK11eCvahR5TbilsYqLtcYttiWwwJNxUFxhyVSYWddzrpGw8xVphRsIuCo/FJUndFQfFuJW7T20dgGuNkQc2aOQ8uZo2MQ5RGYxKDp3inEES8lpjDXASk88sSPXWY9aarMwnFpnV1dXVAAmksadIqsdub1xLalJCE5XjziNf9qqTpWM4se+SiRPazjhNxrICvbUAkSNWIBGxnnVU4X2abG3GCsLYWC/hBAnTQTqf0rwsZjyjXpr+laR2V4YlqwhEFnUMzDz1A9BNK9Rt2dLU6fFDElXJ5gMDY4fhmyrCKMzt9pyOZ/IVK4PErdtLcQyjCQR0/Wq59KV/Jw9xJl3RfXxZj+BrNOznaq9h5thptNuhOx6g8jVbZSTkc9TUZqL7Fs7S4vPfZoAI8J03g+cz0obD31ZgrAkREhYA966R7qYxh726SBmE7TuJ/ZNT1jEWrKsUnUePNGnSkJTdcnqIYoqK2oj24IR47FzxnXJcUEERrJGkRvNO2eFWr6FUWHX2lt6qCd8uaJWeU6UJ/wBr5jkU+Hn5/wBqm+zV9FvsF0JVZHx/SixZZ2ost4VD4kQaqtnMAlwvGUAqAAOc+ImrV2UwhFg3z7dzSOgB8vP8qk8Vw9G1Ilj+9qe4VY8D2gQIOYfn86eg1uoDLkuFojuKyfCpjIRPkp5+Z02oPC3cjCVIM8zvUsbeW+7nVGWZA5gazHOm0W2XDhO8Y6+EbdJqcs0hlSjVWTtjiMXICwuUH0mptSGCkVT8ZZuuhyKRO48vfVg7MBu7GblpTGGb3UcvU4YqG9MkLYDu6wPCN/WmcWrImkQN5ojB3FF1lnxEAmnOKJpvWkkqYgpNTSG8MiuoDAEdCKhe1PHH4aLTWwGRng2z0AklTOmnKprAXgTpEbQKpv0wcTsCwtow2IJBQAglFnVj0BjL561V/ARc5NrVr2NG4Xj1v2rd62ZS4oZfQifjRdY99E+IxmJAQXxbwuGhcqquZyZaNZga7+4VsCmqTtCefF05bbFVH8X4itlQTmLNIREBZnaJgAfidBzIo+qj9I/G/qWHN5QpvH+HanXxNqdOY0kgdKjdIzhFykoomOE8bW8cuV7dwAFrdxSrqD66MJ0zKSJqWBrOOB8TscYNlmVkeyrG4AYZLmZMoHMiQxBjlyNXHj3GbeFtNduuERdyfcAABqT5ConxYUsbUtvklqEvY+2txbbOod5yKWGZo3gbmKrvZ7tlaxNi9iCe7s2nKhnMSoAOYjlM6Dfah24tgr1/A32QHEXQfq+vjVGUkswnQZQd51Mdaq0X0pJtNMj+3eFUcV4Vc1zNcZTqYhQCIWYB8R1AnbpSuyFhTxriTkeJRbCnoGUT8YFL7df+I8J/965/pSvex3/jHFP/AOP+ig/7fz2GY/8AC/p/6Rfia9qA7c8QfD4K/ftEB7aZlkSJBG46cq94Dx4X8Paule7LqGKsRIkeROh5c4rS0J7Ht3E69Z32Wwq2+OcQCzHdW21YnVoY6sSYknTYVf7GJVhII9xH5VROBtHHOIH/APBZ/Bap90aYu0voXi5WdduMOo4jw14OY3WU6mICiNJjnvFSXEu3VhcUmGQ95ea4qMB7KTvLDQkbQOe9AduHH17hvlef/SKKbTiMYYSUla73+RFdtbQbiOADCRNzT0CkVONvUP2tE8RwB87n4Cph96Fd2DqV8MPp+rPK6urqITD8tc1kEQdacApUVZsiv8f7MJiCrqe7dNiAIPk3lWe4nj+LwLG3bKFVM5XExPJWB2q1/SDw5b6ylzxr7SZjBHkORrL0wwGYI2ZfukAx56bCsZJWTLlyUkwztD2zfG2u6vKqwwZSk7idwdxrVTuCKJv3VJ1Pu2pGHwpc6bASegHU1ceEY25dyd4DxgqoTuxd10HMc9JB/Cj8binYmVUA8hr8/wC1B8FwItrcYHMQPh006HSnApKzrJJ19396XlCN2keq9MTeJNysXavqNpU+Ue7cU9avlWZwxDwDPmCACPidKDt4fUT19/wpWMBU5eZ3/GKGvNHSfuyXw3avEJOY95I5j9K9wHa3ELfS4VBUHxid15xrvFQeJcoVUHlJ99cZHL39aF3FmMsccjauvoazwniVq8SbLhgx/wANzDA9IP5UanD3zZlUqfIfuaxxGMyBDDYzWn9iMLexNlX7/wAOxgmQehnajhLc6oyzQ6S3buPmT3E8NdyCLkTvoBp5kn8KkXxlvB4bO5gIug5nT8TVX492uwmCORG+sYgaQGkKfM7D0FUbiXEbuMuA3m22C7Dnp51tPMsXbuLafSy1fFrb+ZaOz/anvLzXGOUsZjoOXyqZ7QdpSVORo6msuu+FtsoHLn76dxOYpoxljAk6AUtjyvlM7E9Di3KdW14LDwz6Qr1kuuVbytpDNEfDeoXi19L9zOLKWp3VWJBP/FsfSmMHwQW4ksxOwA5czJNH2FEwJjWR6R11j3Cik5Li+CsOlx7t84JSY72d4ei4iyxdraZ1z5WK6TzgjSflNfQ6GsGsoGEAQedX/wCjriL62XMqBKDp1E9PKnoY2onJ9c0SkutDiu6/UvhrOfpNuLfu4XCKCcQ1zPbbMwFqI8bBd+ceh2rRYrOfpCt3cHirWPstall7h7d1suaTK5Cee/wn0CfY89pa6n5fUqGF4XiDcvHD5rPFMLPeeLN9ZtMfbBbQvzjY+HY7WX6QMDfvXcBeTDPirVtWe5ajKC5CwW6HnEfZPWivo2tvicTieIXntG4wGHFu02YW1UhiGOxPs661ceLfWVk2EtXdPZdmQhuRzAEEeUDbehUeDbJnayK64/X9jHOFYzFvhsbYt8Pa8t69ezEMP4Nx+UZfEUOvLYU9h7XEVfAuOF3M2DQrOYA3QVCiTl8Mb89zWg9nux7rg8RYxTgnFPce53UgL3ntBSdx6j41Z+E4FcPat2UnJaRUWTJhQAJPPQVSx+5eTVJNqKX+favczPvcfjMdgXu8PuYe3YuszMXDCGAGvhERHzqW7HuBxriikiSLMCdT4NYrQqheHdm7NnE3sUqzeve0x5KAoyr0HhBPU0ezkw66cXGq4pfexrtoJwlxe4fE5xl7pNC0nm32R1P41jFzAWsP3X1vhPdB7gQ3WvuoEnfLB2WTvyr6FqG7SdmrGOVExCllRswAYrrBGpWDsaqcL7BafOsfElwZR2K43iMMuIt4PAnFWRiHIZLsBRoAPZM6AGasHZrDYu7isfib2GfCm7hwqAnNDqsCCBqdJiKut9cPw7CsUQWrNsSQi9SOgkkk7/Gqg3blxYwV1lA+ts6eFS2Q5otmAZcDYganlUSruzTqPI24R78WUG3axOFTBo2AZbiX8+YtrfuQfCdDBjnPLalcf4rdxGIunFO2Cewgaxa3OcidGEanTWNoHI1pPEuEYzFYnDtcFm1aw795KsztcaI0BVcq+vWpTjPBcPfIa9Zt3GXYsoJHOPSanSbTGY6iKalXPy/2Zq+Oa5d4VdumGdXJJ56AT79D76t770ri/B7V27auOsmyCLa/ZExrHlAjpSWOtFGLVieqyrJVeP3s8rq6uohQlRXXNj6UoULxDF92pI1MaCrGYRbdIrd28MxObxEkdSRtp0HrUHx3shZuKbomyAJYLsRvJGxJ0p+5xlA5LZiQSAogc+pOxqM7Rcd79MglVnxLIg7dKUc+Ttfht6SaKPxDh65iFYsBsSAJ91BLYuKpUezmDMBueWvlU1irc+Q9OtDOY20PKq6jQOT07HOLUVTJLByAty3O0lRzB/PlTr4m1zDQ8lQpGh5jyP5UFwzHOLi2rYzXG0AiQSdYIkZfUfCrTw7AXFud5lVCrBNDIYmZGo5afhRJ1yJ+nwz4MrUe3kgyxX/Ctmercv15UzZwbAlgDdunZVBJJ9BV8x1jCyqXSO9Ok5YHpCnQbUVgEtso8doBNQ4DZV/4mEA+RFFdnfnljFW7sxt78vLZhczeIEaAdOsz8qlQ2nlVr7WXSl23cEO72WDZbIId4IRyrar4W3G2hqrYG1bS0Dea4jsYSUJE+m7A6a8jyNZZY7uUJ6XU/h5NZPPk8vOEWT7TRA6DrUjwSzcKXE727ZtXCCxtsBmgws8wsE76HSlWuAiMzs7MysfZ9kaAMVbUk+MBTBJAineCYC3kLWdHbMAznUQjBoE+EjckTExIigjUVaB1Wd5nXgiL3C8PatC4Huhs0eJZk5SYBGm4XUE6Enyo7CpdRA5tsFYZgY5aa+W4360ZfGFtd24cWXDKyQGaE8WUqGb2diSwnaKG49exOJQpbGa34QP4g35SSRLHT2p9oDpUcd5Wm1U9Laiv7ARvsxJ+JYjai8PeDssDwzH4fjBqLZDh1AuWO8UwA2qgkamGG4M+XKl8IxZzxGU8hy/uanT28j+m17y5FGXFlo4t4lhR4dASNyd+m3p1pu2MrRMmDPoYiI8qSEuT0+PPmPP9aXhrbkxoSTyHiOvStac5J0ddYlGTlYSLssoGpG/5fnV57BmcWdNrZO+xkCq/wfs1da4AAouHUgnVR5/hWkdmOBfVgWdg1xt42AHIfjPnTkZPa7OL6xrcKxPGnbaLCKHx3D7V4AXbaXArBlDKDDDYidiOtPzXs0J47sC4HhtqyGFq2lsMxdsihczndjG5OmtFEV01zNFQjZ4ar/8A206Yprd1USy2RbD5vFcutJZcvkAD8al7+JGU+lYTwDF273EMLeuO74x8Ue8zAhVtAMEVI8JG1DKVG+HFvTfsb+Grpqq4ztC44jYwioQtxWZnOxAXRV98SanOOYlrdi5cRc7IpYLMSQJ3O1XaM3jkqvyFvcqucV7YWbQv5RcvXMOyLctWkJYF9t9xBmRVNu8as4jh/D7mOPeX3vh7Sq2Um4LrKDA+wqsNPTWaNxfbYhse1iwScOqyxAVi5zDvHDwSiwABqTQ7zaOnlfb+WXjjbzhbp62n3/yn51kmD/7twH/9j/nFaJYx5u8LV3OZ3w2Zj1Y25J086zrB/wDduBf+/wD84qpG+mi1afv+jNhuGgMS1F3GqNxT1uzHsiOxbUBRGKah6AXl3Orq6uqAkwoobHYZCMzCSoMawNKKApnEOFUlvZAM+lRjUP6kZPxXFi/cByBBEQpmRJJk8z50DiMNoZO2gMeQMHqOfxqQxOHUFio3Ph02XlPU6j960m9ai2esCZPpB8t/Kk2j02OkkVrHECZ02/f51FYrGgDTU/IVP8QwsrmYenP49KqmLw+s1cIpvk5ut1yg3GD5C+z3Fnw99bygMymYPMQQw8pBNbZwFrF+1be2wZM2caiVJ3DDkRWIYTAADM/PYeVSmBxjWGm2WQ9V5+vX30U5q+C9FgyqNzdJ/c1puFWlxRvMWaQBkCEwRz286mDfCpIQIoG7iAAOomfd+FZ1wfjl+5mIuFSo11ManeDoOdN4zjDXNLj3Co3KldfXMQKwepSdJHTeknPmUuEd2143IcYaWnS7eMZjqdFg+BPdUFhXN1QVOcQuZCR4WABAEgsSXUHfkQZ52jh4ssGUDxFTuoVgD1jQ8qAw3CkCZTlzs5iNDowJb2gfCoY86CGp3fC+4tq9E0tyfHzE4i4bqDIyeMwbkwTkJOkwUOZuk7ctK64621a4VL37LgeyACSQoywsOSsEjlFAnEWGzZTaNwB3zIgXKFU7ZTmYkdY3GlKuMzIDbgZras+bOSQDEgNMtK6gbemtaqLRzYzT7vkctublu77N8og8K2yQMqrEzBMKpn5Tya4bikVFRbsHL4kg28rTADMYgAgHff30Di+N90TbTL4Mykqvtzp7SnfUiddt6A4VxNwzjKCWHjJ1J8QJza68gZmjcHXJcMqlNRT57Fhuh2GVzmAMMJUr4dguXca69dOlIa0pPtFT6fprSu/Kr4QPcIA9w99D3bUhWLTmpJtvye0x4IYoKFJstPZHiKW7q28QBcsuYM65TyInlMCrrjUs2y31dFSdMygZmPQHl61k2GMEkGMv41asVjTcthELAEAGN4PIeoifWm9Nmai0xHW6TfkU4ur7rwF4fH2rVxjaYXL27S5bXoNQPhRHaF3ITEF7iM+hUXGj1iYBoPsh2fyuSy7Hn0iaX2hv5rxSYEj3KNAPKSJ99aOT6dvyYRxwedRXLXd/L2D8H2uxKKFNzMNpIkgctZmneCdprlvEf+bfZ9MmYRJ5+LQRrtUDirahYG529ahMRejxAw06RuCCNdNtYIrHrSi1bNpen4JwltilfyPo200gEiDGo6U3jFYowQgPHhLAkA8iQCJFD8Cuu+Hstc0dralv8xAn50fT54OS2tooidluIgsRxH2iSf4ciTvEsYHkNKrXEMHjjesYe4bgujEFreJyAqFyQNF85MHr5VsFMMTmA0gj5/7UDghiOqku6X2Rn/BsAyYy1dxHEbV9kZ7SpADZyslRB35xFW7HY+3dsXwjo+VHDZGDQcp0MHQ+VNns1hBcD9ymfvDdB1nvNAW38h5V7juzOHvasmUtOY2mZMwOpDFCMwPnUqkDLKpNN+PkZ92f7IYnF4Ow4xapbBLW0NucjBm1BBGsyakrn0fYxjdJx6k3gBd/g+2BoAfF+FaDgcGllFt21CIohVGwFODbXWosaDlqsjbr8kZ+vY7HrbFscRAQLlC9z9mIjeYjSgOO8NODXhdrW6bd/wCwuragmFnp51oVtydDsZgzrI3H503fAYnQZl0Vo2kA6Vp01QcM0r5OuvpUdiHp9rsjXfY+v7/Go6+8GNAOQ5zVmMmD3W1pNeMedBZXzOVMwfZ6iARHQxQmAdTF7enLNwMJH+3lTd7eoQliaDx7LlM7EEUJxzj1rC5e9zDNMQpO2+1RuK7YYQpoxefs5TPvzadaGbdcDkGk7KhiHKOQQQV2851685/ConjHEMqld5Mn9zr6+VWDiHF7F1goJtnzEzpIERqYqv4zhT3YYagMAPDGm5mTppr/ALUpGXPxHVzandivG+Sq43EsxnUdIkAUzat3XMBjAEmT+tXXD23CEgo0aRInnybcafjTHcKCwKFCYkhdCJ18I20nb4Vtu44Rxd7lL4yCcEAA7gfMU0jQdT7hUhj7IViAQQNiNo5VG3VynNS8e9HqJtbIyjykWHgtpslxwYSIn/1RI08pmibdnu3D+ErpHMGBGmhHWoThfFWsgskMD7Stswn8dN6mLPHrbgf/AGw13hvyil545J2hvDqYvhkil/OGYxCg+zsAeU9YnQVVuO48peyaHwHnqpcEwfMSJFS3FMYbFsOqEMxi2HiAebBJMkfebbkKqIwty4Gf2iJLGZYzMmNzzrbTYknuZzvVNVJx6Uf7jaWYAYAk5hAg6wZJHy+NaVxQ2DaNtiyeA7DVJhmUEkBoMGBO/rQ/Y/s2SlqDbNzvFOUwYQENMzrMRV07Vdl0uWCb182VUEnIBJ8pbXygVeXOnJL2ORHE8fMkYzxvCJhx/DcNnJkgQVAjw7mCOdMcDAth7zsBlEIpOrsSNAOkTJozjmDS0qJJOQEx1ZzPiO20bVASXbX0pyNSiKqUo5FKPfwXWy63ULWzIO45ivVtjTw6++onD2yAIORdp5mi7uLS0pJYu3Icp6mue8XNRZ7vFrF092Vcru/9BTeGV3YxIHIGrDgFzlBLCV0yzoTodtI0HyqiYHHN3gbYzqOo31rTuy120wCoxzbZcskdNeSjrWigsfcUWt6ycvC7Fo4VbSzYJZigO7N7XT4nlVN4rYd7j3BbcL9nwnQDTX8ffV7w+HDOWc+FQABykTqB1pnHAHS0pOusMQPPY0GbVRmkl2Qnp9S8WVyStv7GaG+22p6f2qS7K9l7mNugFXFgN42y/LUjpEgVe+FX8JaYM2HAaYmc0HqJ2NXnBXldAyeydtIotPCE3e6/kX6h6zljDbDHtvyKDLbUAkAAQPdTqMCJGorivUUwl+TCxA9o+7lXRPJBNM4j7P8AmH4GvUvA7THWNK8xJ0Hkw/GKhBDoQ2aJ5fv3/jXvfxup9wkfLlTxNIJq0i0hvv52VveI/Gmnut93/wCVOs1DK86xA5df7USRoojY0UAkAggnykzv6aUHir51yhtdiB0nr5/HWi7ygmTrG3750D35OYGNDy6frUbNOwLiXMGZkjWNJMwu2xM/uKh7gykBtpkEg77wOQmpTEjQwdZmT1H5UGuYmWI9w/WgMZMHNoGWYkKeTGBO0+lO4cgliCDJ/AAV5i1GWWExsNdzQi4RfaYhdh4TpPrUADUWHPQgH37H8qTe3pVmyFOm0fv8qTe3qECsdgUvKUuKHU8j+9D6VVsZ2ARn/h3SiTJWJM+TTt61dQtKC1GhnjyUv/6CsW1mXcjUyYnrosU4uHQ3FQAZANABpOwEVdAKDu4JCc0QR0pTNp3KakmNYMiimqMx4rwfuncS0SSGkxB/Pl+4oF+GlkkMDtpl0X0/f6VqWJwi3BBAPKelQDcBKZliVOo/SjdoyeG5FZ4d2QW9ADwGBg81IB90VWuI8GuWmZXWcpIkeRrTMARhkZ25AmOQkj9IqicYbFX73cW7TM1xjHLw75iekEGdqy27jsYM3Si14RUbuI0YARp86nfo54Q+IvFs7IidFmSZ02jlOtXbgnYADDzd8TsFJGkCANtOk0jjaHDKLVj+EkZrjLoY5wev60Gae2NLz5Kx4pZsikpcrwe8U7LWbl6brsTsJB25eQFN8V7PLhrZe02dedvQ5iRlAJ1JBJ2oHA8Vvq9tgh7uNxMsdYLEb6wKlMfxN2VmC92ViTAIzaaCfURpSSlNcDj07vksfZVES0vsd4BqgI8JIEjcxqKM469i8gS66iHBgmJPSPSqD9bfDN4e7YMCc0kEsYBOnOBoKGxXHme2y3ACDIVoknpt08qNxdAS0G523wR3HeFo164CwgsfjyorD/Ry6WHuSGceMaHVQJgGYnflR/ZfDYJyDeu6jk0z8CsD5+ta3wy1a7oKniWIHPSm8EZ1ViWrWLG00uUfN1+6PaYTsVHlP9q7EWS/hSMkBtfw861/jXYPBliwOQ6+ESfgs7+VU/HdlBDjDh3uLEIyhGg84Lag+QokqdDHXhOLt8FGFjxEKsmdD/ar39H+GNs3L7kyilVHVj/t86p1i2/eZDKMDB5Ryg/dI/WtE4TbFvD21nxZyW6mCSB5mABNZattRr3B0qhNOrLbicRbtqoe4q6TqdWbyEzUPjMcMpLN/lReY5TGwqGt4Nrt1rhJZW3U7rGkeWmvwqTtcOgZE+Jjwjy03rlvbHixyOCOPlsbs5mfnESTprO0VqnZy5NhBEQI+HOq32Y7PKNXzNsfETr8eVXRIG1dP0/BOLeR9mcX1XVRyNQj48irmxjeOdBL4ZDaBhykwfXqaMmvJrqUcegazfcj2f8AiOnyp26mZYJ9/n1pRNeE1dFpAR75ejj50k8QI9pCP35ijCaQzUVBqIIeJJzkHzFNPxNOp+FFORQ11hVNmq4A7/EbZ5t7p/KhLmPQaAN/KaMusKEvPQmcpAVzFMdrbe+BTR7w/dX5n9KIJryqMWDPgw3tMxPr+QpWHsZFIOvPboOlP1wqEE2WJAnf3fkTTd7engKZvb1CEyKUKQKWKsYFGmmNOU09RmkBl06VFcfx31ewXJPQCNSSDoOQ9aksRiMgzQxjkok/CqD2v402IU2u7CgGRJObNHloN9taylRrKVI5e0dt8Ldu3kTKrhFs5tWZogu3K2NyQORqAwPFjaZcOrnEIjBUdGKBkJGh5lM3nNC/VRZ7pu5W6ylmcOhIM6AGDqACT0mPOjeyPCkRBdZWLDREJ3YTLN0UdKG1XBMPVc1RpfCOJ3biyUAHL0/vUdxzurnguArO+8fEaVBjjRYjKpYjTTNlEchqs/Cm7Paps2S4nh0gsd/Qtt7yazlCMo0ztwxOMt0QkG3at5Q6ooMAgksT0UERJ99QuNxbu/d20ZlGoSef33O7H5dJ3o7EYEd4LviI+6QRl0MwDsZ10p3Adnbly47yURj6GBsZFL49OosaTS+KTBsHeU5rTjLdUbhid4APiJA1IEEc96Z+rDuxdBYgErcUMdADBZQdoMSutWnB9lbVrQEvcYqWYmfCGB18tB60RisFbRHRVBFx2gDmzf3E030vLMPxK7Izfi96/avm0LucIQVOUAkGGGwnnWpcC7Rk4MXGywB4iJ02kx5VTO2mJtSltQrXF0ZgJjSI8z+lQi3/AAtbBYK4iBsRymdzoNY8qwupFz06y4033Li3aXC27jKSHbfPqZJ9F8+tReO7YqLytasMxRAoLtlnnOgMgmRE8j1qpq2RSmYEroDImIE+p9ZBp2wUVN8u8yTv5DpuY9KKlFcCmHH1JVJ17kdxfFNcuPevQWdpYjrsAABoIAEg8vOrB2W44jXLdvEMURYCvA0JMeLyjn6TVV4pjkmApMRMxT3ZbEo2KtC8M1o3FVgR9hiAfkaJx3r4kBcMWRxxy+xvlzgBABtwVbmDy/SpjhXCltiSBNH4ayqKqqIVQAB0AED5Um9fCsqmZeQIBI0E6kCB760x6LFCW5I5uTVZJra2EoaWDTQNKmmqFGhZeklx1oHieKRFl3VNfCWMagFtPOAfhUTxHFGbb+NUN1VeF0ObwjfQqcw1EyZiqYUYNlh7wdR8a8a6Oo+NR2KujOVAYhgCxAmNT05mkfWQwhlbMwj2enT361ZEiSZx1ptrgiZ0qFw/EC7PKOCD3bacoBz6ep+VP4jFArly3I02U/Kquw+wU18HYjXbWhrl4dRvHvqLxGMKNaJtuZcqSF+8DDEHqQB76iuJ4u8QbVi03eF5ZmXwosjXTdtNIoG6JTkyduXxrqNN9dqFa4CYkTQuJYw4CPqoiF560hAQRFt/YI9nnoYqC7YUGB0BrzPrGm0760JaDBwe7uRkj2efSlsTmJ7t/YP2edQEIFwdRrr7qQl6SYjKOc8/0piyhHd+B9Jk5ecRSbWYD/Df2iSMu4Mx61CBqODsQfSmr29eW5zEhHAIH2dz1391eM8k7iNCCOdQhNClA0kV6KsYFivGWvaUKgSdDJFDYjBhiGIUQdSQPZ5ieXrR0V6bYIg6ihas0UjIeI3znvMgLIj6kaeFiw+Wkeg61M4a4qFbVxhnBIIG8GYJH2eX7NRvbZ0wuPRmSUZ+8YCDmBERB8MgydaY4jwtms4PFCc15iGBaSRJKGeRgfOsNrTLw6nY2y0WMFa5XO7AnTQf6hrT+F7M4eAQM8c2M+/zNV/iOLxHDnQXhbuLcTMRB8JDbAzrAy8gKGxfbW6RlRLanwn7Xs8x+Gx60dpHVjmclaZYu0WWzbUAgCQqydSTyHup3hF6w6fxMynYr4gvy0IqncVa9ftrff8Awo0AgAagExJO8a6ml4HtBctgWw0kbSoMj1NBvW42pyh3Lri8fagqitk+0YIWOmpHlVZxPbu2vjS27OpIRTCqvKSdz7qWmFu3iHvXJEQANB1OgqI4twQKxyGZO3Qn1oJZZeDTHgjLhshMXj3uOztGZzmMTHoOUU2t6MnKPUSJ6+c1LcM7M38UP4QVgGysCQCvr1HpNaZ2Q7CWsMe8uxdu6gfdUabA89N6DHjlNmmo1WLAqu/kZFxzg920UDoUFxZSSPENiY11158iKFs8OYqROx1/Dc79elfQHaXgFrGKq3QfAZVliRIgxIjUVHHsnhRlAtkR0YidtTHPSmnia4OUs8JvdJcv2MMPBHYER8OcCau/YD6NHdreIvnJbVgwtkeJ8pkTrAWR61o/DuD2LJzW7YDddSR6Tt7qmrLUUMfuZZclf0qiF7TcSxNq7YTCi25cXA1pjB2BDg9Fhh7xVeuWuIGzbw9yw73LKwmKt4gocwiGK5SGIgSGkGD1q6WOD2VuNdCDO+jMSSY6SToPIUVhsMlsQggb+/30exvyLqcIqtt/f9ylrjuKEWFu4fxJcUtdtvAdfZYNbK81LHQ7x0qV7ajFOLVrC3O57zNnuD2pUAqin7JYZvFyjzqxXbYbcAwZHrTOLshx0IIYHoVMir2OqsrfFtPaio2cVxMWu67gOykBL7uMxAI0dckFokFgRO9FvaxWI74XLRtBkUoucMFu22lSugidNP8A0irRmpDPQ7H7lua8RX+SoLh7uHvYlg3+KGZTM+LKxUwSYiANogVHYnjT33VymgAyBdGkzcBDGY/gwSPKrc2AAuNcWAzRJMttO0nTfavLiPIOdZBn2PKPvVW0yny7RVLnFbzXWtAZheNvxdAyhgPOUW5M+Wo0qRXGMioBkt2+8KO9sgwygyvilUJYBddial3e595f5f8Aqpl7lz7y/wAv/VUrkzbdURd3G96LTKcwKOVJ0YFGSZytlOb005HU0Dirty7h7t5raqTbZlKsdCoYAmdCfSDUlesksW8MnU+E7/zV6cVc+8v8p/qqqJvUVSPXx5W7bQ5YYL5sWM6RmBAgbww3mKCGJL2b6uwdltFsylSs5WgrlAKnTY6jTU0Z9ZufeX+Q/wBVd9ZudV/kP9VEYDd7iRRwnh/8oZTOZ85glddl3Oh2O1JfjDZGbIPAyo/RbhaG3I8IEHUicw1FO/Wbn3l/lP8AVXfWbn3l/kP9VQgRg8XmVM5VXfNADAzlmYykg6CdCY60BZ4iRbDtcHeEgOrRltEsAZAAaFmNTrIPOn/rNz7y/wAh/qrvrNz7y/yn+qoQjTxO+zMVjJ4RIAIEO0sJ1K3FGm9SF327n+b/AJVpf1q595f5D/VTQBkkmSTJ0jkB1PSo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data:image/jpeg;base64,/9j/4AAQSkZJRgABAQAAAQABAAD/2wCEAAkGBxQSEhUUExQWFRQXGBwaFxgYFxsfHBoXGxocHBocHB0YHCggGholHBwZITEiJSkrLi8uHB8zODMsNygtLisBCgoKDg0OGxAQGywkHyQ3LCwtLC8sLCwvLC0sLCwsLCwsLCwsLCwsLCwsLCwsLCwsLCwsLCwsLCwsLCwsLCwsLP/AABEIAJ8BPgMBIgACEQEDEQH/xAAcAAABBQEBAQAAAAAAAAAAAAAEAgMFBgcAAQj/xABHEAACAQIEAwUECAQEAwcFAAABAhEAAwQSITEFQVEGEyJhcTKBkaEHFEJSscHR8COS0uEzcrLxgsLiFTQ1Q2JzohYkY3SD/8QAGgEAAgMBAQAAAAAAAAAAAAAAAgQAAQMFBv/EADARAAICAQMDAgQFBAMAAAAAAAABAhEDBBIhEzFBBVEiYXGRFLHB0fAygaHhM0LC/9oADAMBAAIRAxEAPwC10xi8UttSzmAKfigOM8JGITLOVoOVhuP1HlVMtDL8U7wOMOVe4gBgzBB10I58qhcb22Wyzd4hAXNAHtGMuXn4ZMjXpVZudohgruIwo7xhmH8UFQ4ZQNYAAy+XrVdxV4vmcwc++m5OoJ5ATPxobYVI0Pszaw7q2PxJUXLjMwNxhCIpgZQToAI1q9WWDAEGQQCCNiDzrAcHfUQhys07biOQB2k+ydxrWu9jP4WHSw9zNcRZZSCCisSVUz0BirTLUeCyZapn0k8Xa1bW0hKm5OZgY8IjSeUk71O4/tFYtaFszfdSCf0qo9u7a4r6tet+K22ZPTUb1JMNRLT2D4V3GEtyPHcHeP6sBHwECrOi0xh1hVHQAfDSlX8TlB2zchVrgNY22FgUrOBuRVXucTZw3MgwQNp5j1ojAujjNJA9TPvqOYzHTOrZYVxC9RSvra9ahLF46kK3wOtO3z4PFp1jTTnVbjZaZWRnartBdV7a4dgCAWbQGRqApB269dKA4Z2ovl814jIN1VQI+OunrULdRg+dtGJIGbeGMwJ3nSvFeI0yk/L1nz6UvLK7OrDQ49i4NP4XxFL6BkYHqNJHkQNtqlbFUns7jrWGtIXkNdMwNYUaD3afOrvg3DAEGQacxu0cTUQcG/YKUUsLXqCnAKtsQchKrSor2K9oALPIr2urqhR1dXV1Qh1dXV1Qh1dXV1Qh5SStLrqhLB3ShriUc4ph1o0zaEiKxNqobF2qsl1KisXbqpI0krRBGupy+kGm6EVOrq6uqEFgV65gE9BNLUUqoWkZNxjsli8QzXrndIHOc5njLPI6bgR8KreIwJtlrTMDlMSpzKTAIKnpH70rersQZiOZNYP2rsW7eJuraZTaDZlynTWSQDtpt7hQtBdgTAN3d5XWCVMjYiR6jXWNDVs4PiXzFsxzXA4dieo19dfLlVf7PcJuYq8EtaDdmPsqvUx57da0G32RZWhG0W34Hbm/Qx7/AEmgcq4NIJ9yN+rAey2o3jlpuQfdQYvlFIjwAzHmNJGn+1Lw2NKuUeVZSQTzDDQiTsPyjyobiuNAYzrPyE+Qg+utUzaKt8I0DD9qUNlXOUMQkjMD4joyiNZGhE6GajsLxdWds52gg8zMaR7x151RrXEhlJCFgD1GhOvIRpEa/OisPxDTONJ6T1IG9RyGtPGbmkkaXg71u4JDCefI+/30VhxbBGWCx5Dy61Q+FcWDz4QcoMk6Ejy1qV7O49jeW1GdcrMzSIBPI9TyiqUkdKWnaVl2s3RrGvp19aDxNp3YZhCDUhRMgbKOpP73p04kBdwB5bUNh+JAsV6c6Mxjin3RmmO4m128xujI06KR4hrAHI6T8fWrZ2R4S8u91XQCAgYRpEkgegq42bCXNSon0FFiydvx6UKw87jSetkodMqmN4e/eK4Ba2RuABlA6DfXTXyqxcNsnSCSOs/pTtpgJRxtt5imblu4Ae6Oh68vTpRR+F2LSyOcdrJnhmObUXIMGAw568wNqmRVCGKu2CjPB8RLyQFOhAAieoOu5FW3g3FFxCZlGkx5T5Vq2mc3U4HH4l2JGuryvaoTOrq6uqEOrq6uqEOrq6vDUIezXVFcU41bsPZRyc164LdsDcsdSd/ZAEk13DeNW7129aVv4llsrrzEgMD/AJSDv61LL2vvRK11eCvahR5TbilsYqLtcYttiWwwJNxUFxhyVSYWddzrpGw8xVphRsIuCo/FJUndFQfFuJW7T20dgGuNkQc2aOQ8uZo2MQ5RGYxKDp3inEES8lpjDXASk88sSPXWY9aarMwnFpnV1dXVAAmksadIqsdub1xLalJCE5XjziNf9qqTpWM4se+SiRPazjhNxrICvbUAkSNWIBGxnnVU4X2abG3GCsLYWC/hBAnTQTqf0rwsZjyjXpr+laR2V4YlqwhEFnUMzDz1A9BNK9Rt2dLU6fFDElXJ5gMDY4fhmyrCKMzt9pyOZ/IVK4PErdtLcQyjCQR0/Wq59KV/Jw9xJl3RfXxZj+BrNOznaq9h5thptNuhOx6g8jVbZSTkc9TUZqL7Fs7S4vPfZoAI8J03g+cz0obD31ZgrAkREhYA966R7qYxh726SBmE7TuJ/ZNT1jEWrKsUnUePNGnSkJTdcnqIYoqK2oj24IR47FzxnXJcUEERrJGkRvNO2eFWr6FUWHX2lt6qCd8uaJWeU6UJ/wBr5jkU+Hn5/wBqm+zV9FvsF0JVZHx/SixZZ2ost4VD4kQaqtnMAlwvGUAqAAOc+ImrV2UwhFg3z7dzSOgB8vP8qk8Vw9G1Ilj+9qe4VY8D2gQIOYfn86eg1uoDLkuFojuKyfCpjIRPkp5+Z02oPC3cjCVIM8zvUsbeW+7nVGWZA5gazHOm0W2XDhO8Y6+EbdJqcs0hlSjVWTtjiMXICwuUH0mptSGCkVT8ZZuuhyKRO48vfVg7MBu7GblpTGGb3UcvU4YqG9MkLYDu6wPCN/WmcWrImkQN5ojB3FF1lnxEAmnOKJpvWkkqYgpNTSG8MiuoDAEdCKhe1PHH4aLTWwGRng2z0AklTOmnKprAXgTpEbQKpv0wcTsCwtow2IJBQAglFnVj0BjL561V/ARc5NrVr2NG4Xj1v2rd62ZS4oZfQifjRdY99E+IxmJAQXxbwuGhcqquZyZaNZga7+4VsCmqTtCefF05bbFVH8X4itlQTmLNIREBZnaJgAfidBzIo+qj9I/G/qWHN5QpvH+HanXxNqdOY0kgdKjdIzhFykoomOE8bW8cuV7dwAFrdxSrqD66MJ0zKSJqWBrOOB8TscYNlmVkeyrG4AYZLmZMoHMiQxBjlyNXHj3GbeFtNduuERdyfcAABqT5ConxYUsbUtvklqEvY+2txbbOod5yKWGZo3gbmKrvZ7tlaxNi9iCe7s2nKhnMSoAOYjlM6Dfah24tgr1/A32QHEXQfq+vjVGUkswnQZQd51Mdaq0X0pJtNMj+3eFUcV4Vc1zNcZTqYhQCIWYB8R1AnbpSuyFhTxriTkeJRbCnoGUT8YFL7df+I8J/965/pSvex3/jHFP/AOP+ig/7fz2GY/8AC/p/6Rfia9qA7c8QfD4K/ftEB7aZlkSJBG46cq94Dx4X8Paule7LqGKsRIkeROh5c4rS0J7Ht3E69Z32Wwq2+OcQCzHdW21YnVoY6sSYknTYVf7GJVhII9xH5VROBtHHOIH/APBZ/Bap90aYu0voXi5WdduMOo4jw14OY3WU6mICiNJjnvFSXEu3VhcUmGQ95ea4qMB7KTvLDQkbQOe9AduHH17hvlef/SKKbTiMYYSUla73+RFdtbQbiOADCRNzT0CkVONvUP2tE8RwB87n4Cph96Fd2DqV8MPp+rPK6urqITD8tc1kEQdacApUVZsiv8f7MJiCrqe7dNiAIPk3lWe4nj+LwLG3bKFVM5XExPJWB2q1/SDw5b6ylzxr7SZjBHkORrL0wwGYI2ZfukAx56bCsZJWTLlyUkwztD2zfG2u6vKqwwZSk7idwdxrVTuCKJv3VJ1Pu2pGHwpc6bASegHU1ceEY25dyd4DxgqoTuxd10HMc9JB/Cj8binYmVUA8hr8/wC1B8FwItrcYHMQPh006HSnApKzrJJ19396XlCN2keq9MTeJNysXavqNpU+Ue7cU9avlWZwxDwDPmCACPidKDt4fUT19/wpWMBU5eZ3/GKGvNHSfuyXw3avEJOY95I5j9K9wHa3ELfS4VBUHxid15xrvFQeJcoVUHlJ99cZHL39aF3FmMsccjauvoazwniVq8SbLhgx/wANzDA9IP5UanD3zZlUqfIfuaxxGMyBDDYzWn9iMLexNlX7/wAOxgmQehnajhLc6oyzQ6S3buPmT3E8NdyCLkTvoBp5kn8KkXxlvB4bO5gIug5nT8TVX492uwmCORG+sYgaQGkKfM7D0FUbiXEbuMuA3m22C7Dnp51tPMsXbuLafSy1fFrb+ZaOz/anvLzXGOUsZjoOXyqZ7QdpSVORo6msuu+FtsoHLn76dxOYpoxljAk6AUtjyvlM7E9Di3KdW14LDwz6Qr1kuuVbytpDNEfDeoXi19L9zOLKWp3VWJBP/FsfSmMHwQW4ksxOwA5czJNH2FEwJjWR6R11j3Cik5Li+CsOlx7t84JSY72d4ei4iyxdraZ1z5WK6TzgjSflNfQ6GsGsoGEAQedX/wCjriL62XMqBKDp1E9PKnoY2onJ9c0SkutDiu6/UvhrOfpNuLfu4XCKCcQ1zPbbMwFqI8bBd+ceh2rRYrOfpCt3cHirWPstall7h7d1suaTK5Cee/wn0CfY89pa6n5fUqGF4XiDcvHD5rPFMLPeeLN9ZtMfbBbQvzjY+HY7WX6QMDfvXcBeTDPirVtWe5ajKC5CwW6HnEfZPWivo2tvicTieIXntG4wGHFu02YW1UhiGOxPs661ceLfWVk2EtXdPZdmQhuRzAEEeUDbehUeDbJnayK64/X9jHOFYzFvhsbYt8Pa8t69ezEMP4Nx+UZfEUOvLYU9h7XEVfAuOF3M2DQrOYA3QVCiTl8Mb89zWg9nux7rg8RYxTgnFPce53UgL3ntBSdx6j41Z+E4FcPat2UnJaRUWTJhQAJPPQVSx+5eTVJNqKX+favczPvcfjMdgXu8PuYe3YuszMXDCGAGvhERHzqW7HuBxriikiSLMCdT4NYrQqheHdm7NnE3sUqzeve0x5KAoyr0HhBPU0ezkw66cXGq4pfexrtoJwlxe4fE5xl7pNC0nm32R1P41jFzAWsP3X1vhPdB7gQ3WvuoEnfLB2WTvyr6FqG7SdmrGOVExCllRswAYrrBGpWDsaqcL7BafOsfElwZR2K43iMMuIt4PAnFWRiHIZLsBRoAPZM6AGasHZrDYu7isfib2GfCm7hwqAnNDqsCCBqdJiKut9cPw7CsUQWrNsSQi9SOgkkk7/Gqg3blxYwV1lA+ts6eFS2Q5otmAZcDYganlUSruzTqPI24R78WUG3axOFTBo2AZbiX8+YtrfuQfCdDBjnPLalcf4rdxGIunFO2Cewgaxa3OcidGEanTWNoHI1pPEuEYzFYnDtcFm1aw795KsztcaI0BVcq+vWpTjPBcPfIa9Zt3GXYsoJHOPSanSbTGY6iKalXPy/2Zq+Oa5d4VdumGdXJJ56AT79D76t770ri/B7V27auOsmyCLa/ZExrHlAjpSWOtFGLVieqyrJVeP3s8rq6uohQlRXXNj6UoULxDF92pI1MaCrGYRbdIrd28MxObxEkdSRtp0HrUHx3shZuKbomyAJYLsRvJGxJ0p+5xlA5LZiQSAogc+pOxqM7Rcd79MglVnxLIg7dKUc+Ttfht6SaKPxDh65iFYsBsSAJ91BLYuKpUezmDMBueWvlU1irc+Q9OtDOY20PKq6jQOT07HOLUVTJLByAty3O0lRzB/PlTr4m1zDQ8lQpGh5jyP5UFwzHOLi2rYzXG0AiQSdYIkZfUfCrTw7AXFud5lVCrBNDIYmZGo5afhRJ1yJ+nwz4MrUe3kgyxX/Ctmercv15UzZwbAlgDdunZVBJJ9BV8x1jCyqXSO9Ok5YHpCnQbUVgEtso8doBNQ4DZV/4mEA+RFFdnfnljFW7sxt78vLZhczeIEaAdOsz8qlQ2nlVr7WXSl23cEO72WDZbIId4IRyrar4W3G2hqrYG1bS0Dea4jsYSUJE+m7A6a8jyNZZY7uUJ6XU/h5NZPPk8vOEWT7TRA6DrUjwSzcKXE727ZtXCCxtsBmgws8wsE76HSlWuAiMzs7MysfZ9kaAMVbUk+MBTBJAineCYC3kLWdHbMAznUQjBoE+EjckTExIigjUVaB1Wd5nXgiL3C8PatC4Huhs0eJZk5SYBGm4XUE6Enyo7CpdRA5tsFYZgY5aa+W4360ZfGFtd24cWXDKyQGaE8WUqGb2diSwnaKG49exOJQpbGa34QP4g35SSRLHT2p9oDpUcd5Wm1U9Laiv7ARvsxJ+JYjai8PeDssDwzH4fjBqLZDh1AuWO8UwA2qgkamGG4M+XKl8IxZzxGU8hy/uanT28j+m17y5FGXFlo4t4lhR4dASNyd+m3p1pu2MrRMmDPoYiI8qSEuT0+PPmPP9aXhrbkxoSTyHiOvStac5J0ddYlGTlYSLssoGpG/5fnV57BmcWdNrZO+xkCq/wfs1da4AAouHUgnVR5/hWkdmOBfVgWdg1xt42AHIfjPnTkZPa7OL6xrcKxPGnbaLCKHx3D7V4AXbaXArBlDKDDDYidiOtPzXs0J47sC4HhtqyGFq2lsMxdsihczndjG5OmtFEV01zNFQjZ4ar/8A206Yprd1USy2RbD5vFcutJZcvkAD8al7+JGU+lYTwDF273EMLeuO74x8Ue8zAhVtAMEVI8JG1DKVG+HFvTfsb+Grpqq4ztC44jYwioQtxWZnOxAXRV98SanOOYlrdi5cRc7IpYLMSQJ3O1XaM3jkqvyFvcqucV7YWbQv5RcvXMOyLctWkJYF9t9xBmRVNu8as4jh/D7mOPeX3vh7Sq2Um4LrKDA+wqsNPTWaNxfbYhse1iwScOqyxAVi5zDvHDwSiwABqTQ7zaOnlfb+WXjjbzhbp62n3/yn51kmD/7twH/9j/nFaJYx5u8LV3OZ3w2Zj1Y25J086zrB/wDduBf+/wD84qpG+mi1afv+jNhuGgMS1F3GqNxT1uzHsiOxbUBRGKah6AXl3Orq6uqAkwoobHYZCMzCSoMawNKKApnEOFUlvZAM+lRjUP6kZPxXFi/cByBBEQpmRJJk8z50DiMNoZO2gMeQMHqOfxqQxOHUFio3Ph02XlPU6j960m9ai2esCZPpB8t/Kk2j02OkkVrHECZ02/f51FYrGgDTU/IVP8QwsrmYenP49KqmLw+s1cIpvk5ut1yg3GD5C+z3Fnw99bygMymYPMQQw8pBNbZwFrF+1be2wZM2caiVJ3DDkRWIYTAADM/PYeVSmBxjWGm2WQ9V5+vX30U5q+C9FgyqNzdJ/c1puFWlxRvMWaQBkCEwRz286mDfCpIQIoG7iAAOomfd+FZ1wfjl+5mIuFSo11ManeDoOdN4zjDXNLj3Co3KldfXMQKwepSdJHTeknPmUuEd2143IcYaWnS7eMZjqdFg+BPdUFhXN1QVOcQuZCR4WABAEgsSXUHfkQZ52jh4ssGUDxFTuoVgD1jQ8qAw3CkCZTlzs5iNDowJb2gfCoY86CGp3fC+4tq9E0tyfHzE4i4bqDIyeMwbkwTkJOkwUOZuk7ctK64621a4VL37LgeyACSQoywsOSsEjlFAnEWGzZTaNwB3zIgXKFU7ZTmYkdY3GlKuMzIDbgZras+bOSQDEgNMtK6gbemtaqLRzYzT7vkctublu77N8og8K2yQMqrEzBMKpn5Tya4bikVFRbsHL4kg28rTADMYgAgHff30Di+N90TbTL4Mykqvtzp7SnfUiddt6A4VxNwzjKCWHjJ1J8QJza68gZmjcHXJcMqlNRT57Fhuh2GVzmAMMJUr4dguXca69dOlIa0pPtFT6fprSu/Kr4QPcIA9w99D3bUhWLTmpJtvye0x4IYoKFJstPZHiKW7q28QBcsuYM65TyInlMCrrjUs2y31dFSdMygZmPQHl61k2GMEkGMv41asVjTcthELAEAGN4PIeoifWm9Nmai0xHW6TfkU4ur7rwF4fH2rVxjaYXL27S5bXoNQPhRHaF3ITEF7iM+hUXGj1iYBoPsh2fyuSy7Hn0iaX2hv5rxSYEj3KNAPKSJ99aOT6dvyYRxwedRXLXd/L2D8H2uxKKFNzMNpIkgctZmneCdprlvEf+bfZ9MmYRJ5+LQRrtUDirahYG529ahMRejxAw06RuCCNdNtYIrHrSi1bNpen4JwltilfyPo200gEiDGo6U3jFYowQgPHhLAkA8iQCJFD8Cuu+Hstc0dralv8xAn50fT54OS2tooidluIgsRxH2iSf4ciTvEsYHkNKrXEMHjjesYe4bgujEFreJyAqFyQNF85MHr5VsFMMTmA0gj5/7UDghiOqku6X2Rn/BsAyYy1dxHEbV9kZ7SpADZyslRB35xFW7HY+3dsXwjo+VHDZGDQcp0MHQ+VNns1hBcD9ymfvDdB1nvNAW38h5V7juzOHvasmUtOY2mZMwOpDFCMwPnUqkDLKpNN+PkZ92f7IYnF4Ow4xapbBLW0NucjBm1BBGsyakrn0fYxjdJx6k3gBd/g+2BoAfF+FaDgcGllFt21CIohVGwFODbXWosaDlqsjbr8kZ+vY7HrbFscRAQLlC9z9mIjeYjSgOO8NODXhdrW6bd/wCwuragmFnp51oVtydDsZgzrI3H503fAYnQZl0Vo2kA6Vp01QcM0r5OuvpUdiHp9rsjXfY+v7/Go6+8GNAOQ5zVmMmD3W1pNeMedBZXzOVMwfZ6iARHQxQmAdTF7enLNwMJH+3lTd7eoQliaDx7LlM7EEUJxzj1rC5e9zDNMQpO2+1RuK7YYQpoxefs5TPvzadaGbdcDkGk7KhiHKOQQQV2851685/ConjHEMqld5Mn9zr6+VWDiHF7F1goJtnzEzpIERqYqv4zhT3YYagMAPDGm5mTppr/ALUpGXPxHVzandivG+Sq43EsxnUdIkAUzat3XMBjAEmT+tXXD23CEgo0aRInnybcafjTHcKCwKFCYkhdCJ18I20nb4Vtu44Rxd7lL4yCcEAA7gfMU0jQdT7hUhj7IViAQQNiNo5VG3VynNS8e9HqJtbIyjykWHgtpslxwYSIn/1RI08pmibdnu3D+ErpHMGBGmhHWoThfFWsgskMD7Stswn8dN6mLPHrbgf/AGw13hvyil545J2hvDqYvhkil/OGYxCg+zsAeU9YnQVVuO48peyaHwHnqpcEwfMSJFS3FMYbFsOqEMxi2HiAebBJMkfebbkKqIwty4Gf2iJLGZYzMmNzzrbTYknuZzvVNVJx6Uf7jaWYAYAk5hAg6wZJHy+NaVxQ2DaNtiyeA7DVJhmUEkBoMGBO/rQ/Y/s2SlqDbNzvFOUwYQENMzrMRV07Vdl0uWCb182VUEnIBJ8pbXygVeXOnJL2ORHE8fMkYzxvCJhx/DcNnJkgQVAjw7mCOdMcDAth7zsBlEIpOrsSNAOkTJozjmDS0qJJOQEx1ZzPiO20bVASXbX0pyNSiKqUo5FKPfwXWy63ULWzIO45ivVtjTw6++onD2yAIORdp5mi7uLS0pJYu3Icp6mue8XNRZ7vFrF092Vcru/9BTeGV3YxIHIGrDgFzlBLCV0yzoTodtI0HyqiYHHN3gbYzqOo31rTuy120wCoxzbZcskdNeSjrWigsfcUWt6ycvC7Fo4VbSzYJZigO7N7XT4nlVN4rYd7j3BbcL9nwnQDTX8ffV7w+HDOWc+FQABykTqB1pnHAHS0pOusMQPPY0GbVRmkl2Qnp9S8WVyStv7GaG+22p6f2qS7K9l7mNugFXFgN42y/LUjpEgVe+FX8JaYM2HAaYmc0HqJ2NXnBXldAyeydtIotPCE3e6/kX6h6zljDbDHtvyKDLbUAkAAQPdTqMCJGorivUUwl+TCxA9o+7lXRPJBNM4j7P8AmH4GvUvA7THWNK8xJ0Hkw/GKhBDoQ2aJ5fv3/jXvfxup9wkfLlTxNIJq0i0hvv52VveI/Gmnut93/wCVOs1DK86xA5df7USRoojY0UAkAggnykzv6aUHir51yhtdiB0nr5/HWi7ygmTrG3750D35OYGNDy6frUbNOwLiXMGZkjWNJMwu2xM/uKh7gykBtpkEg77wOQmpTEjQwdZmT1H5UGuYmWI9w/WgMZMHNoGWYkKeTGBO0+lO4cgliCDJ/AAV5i1GWWExsNdzQi4RfaYhdh4TpPrUADUWHPQgH37H8qTe3pVmyFOm0fv8qTe3qECsdgUvKUuKHU8j+9D6VVsZ2ARn/h3SiTJWJM+TTt61dQtKC1GhnjyUv/6CsW1mXcjUyYnrosU4uHQ3FQAZANABpOwEVdAKDu4JCc0QR0pTNp3KakmNYMiimqMx4rwfuncS0SSGkxB/Pl+4oF+GlkkMDtpl0X0/f6VqWJwi3BBAPKelQDcBKZliVOo/SjdoyeG5FZ4d2QW9ADwGBg81IB90VWuI8GuWmZXWcpIkeRrTMARhkZ25AmOQkj9IqicYbFX73cW7TM1xjHLw75iekEGdqy27jsYM3Si14RUbuI0YARp86nfo54Q+IvFs7IidFmSZ02jlOtXbgnYADDzd8TsFJGkCANtOk0jjaHDKLVj+EkZrjLoY5wev60Gae2NLz5Kx4pZsikpcrwe8U7LWbl6brsTsJB25eQFN8V7PLhrZe02dedvQ5iRlAJ1JBJ2oHA8Vvq9tgh7uNxMsdYLEb6wKlMfxN2VmC92ViTAIzaaCfURpSSlNcDj07vksfZVES0vsd4BqgI8JIEjcxqKM469i8gS66iHBgmJPSPSqD9bfDN4e7YMCc0kEsYBOnOBoKGxXHme2y3ACDIVoknpt08qNxdAS0G523wR3HeFo164CwgsfjyorD/Ry6WHuSGceMaHVQJgGYnflR/ZfDYJyDeu6jk0z8CsD5+ta3wy1a7oKniWIHPSm8EZ1ViWrWLG00uUfN1+6PaYTsVHlP9q7EWS/hSMkBtfw861/jXYPBliwOQ6+ESfgs7+VU/HdlBDjDh3uLEIyhGg84Lag+QokqdDHXhOLt8FGFjxEKsmdD/ar39H+GNs3L7kyilVHVj/t86p1i2/eZDKMDB5Ryg/dI/WtE4TbFvD21nxZyW6mCSB5mABNZattRr3B0qhNOrLbicRbtqoe4q6TqdWbyEzUPjMcMpLN/lReY5TGwqGt4Nrt1rhJZW3U7rGkeWmvwqTtcOgZE+Jjwjy03rlvbHixyOCOPlsbs5mfnESTprO0VqnZy5NhBEQI+HOq32Y7PKNXzNsfETr8eVXRIG1dP0/BOLeR9mcX1XVRyNQj48irmxjeOdBL4ZDaBhykwfXqaMmvJrqUcegazfcj2f8AiOnyp26mZYJ9/n1pRNeE1dFpAR75ejj50k8QI9pCP35ijCaQzUVBqIIeJJzkHzFNPxNOp+FFORQ11hVNmq4A7/EbZ5t7p/KhLmPQaAN/KaMusKEvPQmcpAVzFMdrbe+BTR7w/dX5n9KIJryqMWDPgw3tMxPr+QpWHsZFIOvPboOlP1wqEE2WJAnf3fkTTd7engKZvb1CEyKUKQKWKsYFGmmNOU09RmkBl06VFcfx31ewXJPQCNSSDoOQ9aksRiMgzQxjkok/CqD2v402IU2u7CgGRJObNHloN9taylRrKVI5e0dt8Ldu3kTKrhFs5tWZogu3K2NyQORqAwPFjaZcOrnEIjBUdGKBkJGh5lM3nNC/VRZ7pu5W6ylmcOhIM6AGDqACT0mPOjeyPCkRBdZWLDREJ3YTLN0UdKG1XBMPVc1RpfCOJ3biyUAHL0/vUdxzurnguArO+8fEaVBjjRYjKpYjTTNlEchqs/Cm7Paps2S4nh0gsd/Qtt7yazlCMo0ztwxOMt0QkG3at5Q6ooMAgksT0UERJ99QuNxbu/d20ZlGoSef33O7H5dJ3o7EYEd4LviI+6QRl0MwDsZ10p3Adnbly47yURj6GBsZFL49OosaTS+KTBsHeU5rTjLdUbhid4APiJA1IEEc96Z+rDuxdBYgErcUMdADBZQdoMSutWnB9lbVrQEvcYqWYmfCGB18tB60RisFbRHRVBFx2gDmzf3E030vLMPxK7Izfi96/avm0LucIQVOUAkGGGwnnWpcC7Rk4MXGywB4iJ02kx5VTO2mJtSltQrXF0ZgJjSI8z+lQi3/AAtbBYK4iBsRymdzoNY8qwupFz06y4033Li3aXC27jKSHbfPqZJ9F8+tReO7YqLytasMxRAoLtlnnOgMgmRE8j1qpq2RSmYEroDImIE+p9ZBp2wUVN8u8yTv5DpuY9KKlFcCmHH1JVJ17kdxfFNcuPevQWdpYjrsAABoIAEg8vOrB2W44jXLdvEMURYCvA0JMeLyjn6TVV4pjkmApMRMxT3ZbEo2KtC8M1o3FVgR9hiAfkaJx3r4kBcMWRxxy+xvlzgBABtwVbmDy/SpjhXCltiSBNH4ayqKqqIVQAB0AED5Um9fCsqmZeQIBI0E6kCB760x6LFCW5I5uTVZJra2EoaWDTQNKmmqFGhZeklx1oHieKRFl3VNfCWMagFtPOAfhUTxHFGbb+NUN1VeF0ObwjfQqcw1EyZiqYUYNlh7wdR8a8a6Oo+NR2KujOVAYhgCxAmNT05mkfWQwhlbMwj2enT361ZEiSZx1ptrgiZ0qFw/EC7PKOCD3bacoBz6ep+VP4jFArly3I02U/Kquw+wU18HYjXbWhrl4dRvHvqLxGMKNaJtuZcqSF+8DDEHqQB76iuJ4u8QbVi03eF5ZmXwosjXTdtNIoG6JTkyduXxrqNN9dqFa4CYkTQuJYw4CPqoiF560hAQRFt/YI9nnoYqC7YUGB0BrzPrGm0760JaDBwe7uRkj2efSlsTmJ7t/YP2edQEIFwdRrr7qQl6SYjKOc8/0piyhHd+B9Jk5ecRSbWYD/Df2iSMu4Mx61CBqODsQfSmr29eW5zEhHAIH2dz1391eM8k7iNCCOdQhNClA0kV6KsYFivGWvaUKgSdDJFDYjBhiGIUQdSQPZ5ieXrR0V6bYIg6ihas0UjIeI3znvMgLIj6kaeFiw+Wkeg61M4a4qFbVxhnBIIG8GYJH2eX7NRvbZ0wuPRmSUZ+8YCDmBERB8MgydaY4jwtms4PFCc15iGBaSRJKGeRgfOsNrTLw6nY2y0WMFa5XO7AnTQf6hrT+F7M4eAQM8c2M+/zNV/iOLxHDnQXhbuLcTMRB8JDbAzrAy8gKGxfbW6RlRLanwn7Xs8x+Gx60dpHVjmclaZYu0WWzbUAgCQqydSTyHup3hF6w6fxMynYr4gvy0IqncVa9ftrff8Awo0AgAagExJO8a6ml4HtBctgWw0kbSoMj1NBvW42pyh3Lri8fagqitk+0YIWOmpHlVZxPbu2vjS27OpIRTCqvKSdz7qWmFu3iHvXJEQANB1OgqI4twQKxyGZO3Qn1oJZZeDTHgjLhshMXj3uOztGZzmMTHoOUU2t6MnKPUSJ6+c1LcM7M38UP4QVgGysCQCvr1HpNaZ2Q7CWsMe8uxdu6gfdUabA89N6DHjlNmmo1WLAqu/kZFxzg920UDoUFxZSSPENiY11158iKFs8OYqROx1/Dc79elfQHaXgFrGKq3QfAZVliRIgxIjUVHHsnhRlAtkR0YidtTHPSmnia4OUs8JvdJcv2MMPBHYER8OcCau/YD6NHdreIvnJbVgwtkeJ8pkTrAWR61o/DuD2LJzW7YDddSR6Tt7qmrLUUMfuZZclf0qiF7TcSxNq7YTCi25cXA1pjB2BDg9Fhh7xVeuWuIGzbw9yw73LKwmKt4gocwiGK5SGIgSGkGD1q6WOD2VuNdCDO+jMSSY6SToPIUVhsMlsQggb+/30exvyLqcIqtt/f9ylrjuKEWFu4fxJcUtdtvAdfZYNbK81LHQ7x0qV7ajFOLVrC3O57zNnuD2pUAqin7JYZvFyjzqxXbYbcAwZHrTOLshx0IIYHoVMir2OqsrfFtPaio2cVxMWu67gOykBL7uMxAI0dckFokFgRO9FvaxWI74XLRtBkUoucMFu22lSugidNP8A0irRmpDPQ7H7lua8RX+SoLh7uHvYlg3+KGZTM+LKxUwSYiANogVHYnjT33VymgAyBdGkzcBDGY/gwSPKrc2AAuNcWAzRJMttO0nTfavLiPIOdZBn2PKPvVW0yny7RVLnFbzXWtAZheNvxdAyhgPOUW5M+Wo0qRXGMioBkt2+8KO9sgwygyvilUJYBddial3e595f5f8Aqpl7lz7y/wAv/VUrkzbdURd3G96LTKcwKOVJ0YFGSZytlOb005HU0Dirty7h7t5raqTbZlKsdCoYAmdCfSDUlesksW8MnU+E7/zV6cVc+8v8p/qqqJvUVSPXx5W7bQ5YYL5sWM6RmBAgbww3mKCGJL2b6uwdltFsylSs5WgrlAKnTY6jTU0Z9ZufeX+Q/wBVd9ZudV/kP9VEYDd7iRRwnh/8oZTOZ85glddl3Oh2O1JfjDZGbIPAyo/RbhaG3I8IEHUicw1FO/Wbn3l/lP8AVXfWbn3l/kP9VQgRg8XmVM5VXfNADAzlmYykg6CdCY60BZ4iRbDtcHeEgOrRltEsAZAAaFmNTrIPOn/rNz7y/wAh/qrvrNz7y/yn+qoQjTxO+zMVjJ4RIAIEO0sJ1K3FGm9SF327n+b/AJVpf1q595f5D/VTQBkkmSTJ0jkB1PSo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data:image/jpeg;base64,/9j/4AAQSkZJRgABAQAAAQABAAD/2wCEAAkGBxQTEhUUExQVFBQXFxYYFhcXFBQXFBUXFxcXGBQUFBcYHCggGB0lGxUXITEhJSkrLi4uFx8zODMsNygtLisBCgoKDg0OGxAQGywkICQsLCwsLSwsLCwsLCwsLCwsLCwsLCwsLCwsLCwsLDQsLCwsLCwsLCw0LCwsLjQsLywtLP/AABEIAMIBAwMBIgACEQEDEQH/xAAbAAABBQEBAAAAAAAAAAAAAAAEAAIDBQYBB//EAEcQAAIBAgMEBwMJBgQFBQEAAAECAwARBCExBRJBUQYTImFxgZEyobEHFCNCUnKSwfBigqKy0eEkM1PCFTRDc7Njg5PD8Rb/xAAaAQACAwEBAAAAAAAAAAAAAAACAwABBAUG/8QALREAAgIBBAAEBAcBAQAAAAAAAAECEQMEEiExEyJBUQVhgfAUMnGhscHRkTP/2gAMAwEAAhEDEQA/AMBL0Zxa6wS68Fv8KBxezZo/8yORBzZGA9TXuJPK9dDm2pt3m/urjR+Ky9UaPDR4Gq16R8m/RsrbFyjUEQKeN9ZT3WyHrWlxewMPiD9LEh5soCtYd61eJbgLAABQNABkAPSg1HxLfj2x7ZFCh6L/AFNBSNdie+jnNkPM0BGNK482GghzYCo8SbgDup8pzqLFfV8KODICRmxpuNiv5ipHWpJBkKYpUUV8cJtn6Um2ZEXLtGrMbXLC/cNaKbW1cvToza6IOjjA0AHgAKIWoRRES0abZCVaIjWuYWDeNsh3k2HIe8gedTotMSdWWhblxmAfHOhMTsdH9nsN/Cf6UXiMWsXVBlZutlWIbv1SwJDHnoMvHlRG7TkpQSl7hGUkw5Rt0ixFTQ1pMRhY2AL5G4VbalmNlHrWeQ+VbISbVsBoKiNGw0HDRkVRkQXHRcVCxUXFS2EFR6U6uJpXJZAoLMbKoJJ5AC5PoKFKyx1KuRuGAKm4IBB5gi4NdqNUQVKlSqEFStSpVCD00pUk0pUaYBhCa6KaRSrzl0EFBLKOZzP5CpVFdk17rD4CkaU5koZiny9KigGddnNKPQmpdlrgbe5rmJz91cjp7imxZTIpBlUbHIU9zUdFdkIpfa9Kcq0jqTThT0USIKMw8LN7Kk5gZDIX0ueFBqKlnwiS9XvtIvV7+SNYSBx2lYixW9gLi+WVq04Yxcqk6Raq+SbH3SCVj9VBICMwQjo9wRkRZatJR23zAALG50Ci5JJ5AZ1Vw4JFw7wR7251U9t4gsS6MTmABbQCw4czRmDcSxRkgMJIY94N7JDRjfDX4a1tcY7Ek7SkE6rj3OYuVdyCRSGQYiAhlIKkOWiJBH/coxsqpMTicKIRh4JIyS8XVxoxkJbrkcm4vfQ5k8KvcQO0fE/GizwqCS+fZclRXbcbdhV/9OfDyHwEgU/z1XzR7rsvJiPQ2q023FvYTEAa9TIR4qN8e9ar8W13LfaCt+JQ3503FzjX6gy/L9X/AEPhoyKhcMtza4GpJOgAFyT5A0dHCbkcRe/IW1N+VRpgBUUZte2XOiIqrxswGdMReQMiFAFN4mBvYm3eSSMwTarGIVU4pdBcBS1Hiod9HQ6MjL+JSPzqQVAmKPXmM6dUsi+UjK/xjoYLm/Yj4BujdvmmH3RYdTHl37o3vferGqzo4LQBfsSTx+STOF/htVnV5V52W+2KlQO0drQwFBNIELmy5E928bDsrcjM5UfQOLStkOUqVKqIPTSlSTSlRoAxLKDTNypCtcFeXsMJBuAe63mKRqOF+FStSZdkIHGddbJTXSM6UgyHjTIkIxXX0rlJzlTukUwc1xzYd5pxqFjfOjgiMQFSLTQKei3p6KJo4yQSAbC1zbIX0uafLN1cUsgG8Y0LAEXF7gAkcQL3PhU8UlgIh7TRs4H2rSqG8SFQHzNdwyte63y1OgA4knQDxrdGGyUW1fqWuOzP7H6V7pdZWkxGd4mCfSMWFjEQTpc5a2ztrRsG1IsLH80xgYMibh7JKyRt2hYqwItcqfDyq0wmKR2Lx2IjDp1qqFV3coWWMgDeChLltLuLUXGdLgG2l1U28LjKuhkzQi6a+Y+c4X+Wvr6/8MbPs6LEf8jhZl/9VpNyIeG+Wv5MD3VaYPYOMQf8+yn7IMsij8RA91aV5DxN/E0/DRXNLerlLiKLlqZNV6fPl/uQKrLCsbuZXZSjORYsWVt424DOwqlYW3AdRHCD4iJL1ocXDvG4vZNN0FmvxKgZnyrN4zbkIfdRZcROTlH1ciEt+3vgN6D0rRCMnHn1M8VKbqKJMRFNJL1QeOPDdXHvtujrSJAwdQbbwJKOPDO9VmK2zGR83xqyqYwBIsf/AF3XsqxNwd3dG9bQlr8BWjwWzpFjLTEGRz1krZBFIFlReAVFy5ZmilLLbPgLHI5cN08vCjc9voMjkinVde3HPvZisNsCSR97CLPhYvtzS7hP3FQBj7/EVr9hbIkhYtJipsQSu6A7NuC5BJAZzc5Wv3mjEN9c6KhpE8zfCCyZ5TVP7+vYzGbThhKrLKkZYErvmwIWwOZy4jKqLEdIoGxMTxtvRxh0mlAIjQTFerFzr20GelXW1NjwYjd66MPu33TvOpF7XF1Ivewp0eyoViaFYkWJgd5QLBu9jqTlre+VSEoL9QE4Jc3f0obsaRGEpRg6GeQgqQQbhCbEZak1h9ldLJlxJLCafrN4GDdt1bg9hYszYACxyHG441rvn2DwUQTrI40W9lD77m5uTa5Ykk6mm7InlxD/ADh1McQBEEbe229k08nLs5AcifEtTS3NrgKDUU242n7/AH/BU7V6N4ufek69EeVAksJBMare6opAO9u31sO1cgi9a+JN1QtybAC51Nha578qcKVZ55XJUDKbkkn6CpUqVLBHppSrqaUqYgDGkUilLfrorygYzcp6n0pwGdWGEwl6ZjxSyOkU2AKpNN6tjw51o1wGWldiwNbofD5WD4iMw0DDhUUjVqcTgsqp2wVzQ5dJKLpFqSZSE3pVfHZlxpQjbNN8hRfh5Iq0AxR5jK4oqVCOFXmF2cALetdxOCyp/wCEbVg7lZncXgEmRVdmRkJaORPaQm28NRcGw0IOVDf8GViOvxGIxIGiMzLH+92mJ8reNWU8BBrsUVHDVZca2WOjlmlSZImgAAVVFlVRZVHJRwohDahUNSi5qtzfLBJ1zNWkK7q9+goHBR0fCd5u4ZD+tbNNC3YE2dnnSJN5/AAanwofD9IMO5t1m4f2xb+LT31kunu1TvlVOSdkeP1j+XlWIjxjjjeukbcGg8THubPXdr9GIsTIkru9gjIVV7I6tfiMxmbm2thU2F2UsMSRR33EFhc3JuSSSeZJNeZ7K6Wy4Y3U3W/ajJ7Dc/unvHvr1+CXfjR7Fd9Vax1G8AbHvzoZK0I1GLLhqMna9Cr3LURDSmFdirFNUxcXZPXa5SoAiF8LGTcxxk8zGhPqRU1KlVuTfZVCpUqVUWKlSpVCD00pUk0pUxAGHJroeohc6CpFQ5V5hoIMwqkm9aTZ0eVVuzIKumdY13mNh8TyA4nurs6DTuPIqbvggxG1o0mWGzM7EZBTYX3bEkCwFix/cNSY3GiPfFrssTy+ScPWh1xzNJhWBsksb3XhvlUdM+NgGHnVXhZmmeJm9psJi43++ksSN7wa7W1EUPf77/wvt7ejVvtKp9QD+dcgww5UN0exStg8O5OXVRqfvAKhH4sq5iMMZpJFm31hj3bLfdSW63LOwN2ANxu5DLO9xZbxJytgtU2gnC4qJ2ZI3V2T2t3ML3Fhlfu1qLFxi4rmz9qYYt1ELoCqkhFXdXdFr7uVjqNKWKvvClZ4quiNUyaMhFLHRQSfIXqDZmOGIhWQC1ywI5MpIPwv50zpBJbCTEfYt6kD86z3yZYreixEZOaS7w8HH9UPrTox8o2OK8Tn7NFhtJNarUJq92klU6R3Nq42oj5yQ6HoL0dh8PT8HhatoMNTcOnb7JKdEEOFuKnbDlUbqx2gp3QdN62XvrmO2jHCO0c/sjXz5VhekXTO91BsPsg/E8a6ePHsLx4Z5XwjIbamYvZtc7358b1W13G48MxJozZ2wsXiP8rDyEH6xG4vjvPYHyp6PQqUccfM6BcHgzPNFCusjqvkT2j5C58q9+lsBYaDIeHCsl0H6F/NGM05DzkEKFzWMHWxOrHS/LKtPipqCb4OJrc6zZPL0gSVqkhoctc0TFWGb5FRJaVKlQlnN7O3Gu1WYhh87iB16uUjyKAj+L3VZ1bopMVKlSqixUqVKoQemlKkmlKmIAxrNXItaYxqbBjOvL443JDGy+2ae6ptqbJE7Rt10sPV73+WyqGDWBDEg20tcW1NP2euVUe38binkeGPDy7qbrq4sI3CEMwZrZlrFQo4nPu9XpYNRFRTcuHRV4vo68QdXxkhZAhw4G8FgDzBFZzf1tbIHurUYfZDw4UKh6zELHIA5O7vPMweRs9O1n5VXNjcNjJL9YOrlwzo4J3WUiRGTXRhvNbwoJuj8SC0u1Jeq+wJkXLlcH4CtY6TlJJTdP2r/Cv6/EKmJMAWFIWTroXO+qMLNvQumRGVyMrVcbSwOPvY4iBorK7NKpRC5uOrABzUWBte2Y1qP/i+ASB8JhxYSIyx2ViJZH7FgxzY3IzNC7R6RYOSRBiu3GI7MhueqmBIk304nK3GoM88nxH9ufv6l7sjYDrMMViJUllCFE6uNY4kU8rZueRJ0JonGT3YC/Ghei208NIGiwiy9UgLbxDdUCSOwhY35m2gzqfaKgEVm1DdGSe7f5v8H7aTewc4H+kxH7o3vyrCfJpit3GyJwliP4kII9xavRsJZlsdCCD4EWNeRbGc4baEO9luTdW3mTGf5qdjdxNelW7Fkh9T1baKUHgsJVpjY706JAqknIAXJ5VleHdMwp8Do4woucgNSdBWY6SdMEiBVDbv+sfDl41T9MOmBJ6qIEkmyqASSeFwNTyFc6PfJ80hE2PY55iEHP8A9xhp90evCtcYpI2Qwwxrfm+iM188xWNcpBG787aDvdzkPM1pNk/Jgxs2Kmt+xF8C7D4Dzr0LC4dIkCRIqINFUAAelSG9U510Setm+IeVFVs/o5hMKAYoUDfbYb7/AImuR5Uc2LA41HiFLZVCMHzqrkzG3udt2Olxt9KHJJoxMGKnTDCqcWyJpAEUFFxw0WsNP3KDwQvEAmWm0VKtDGkTjTGRlZktqYEna2Gfem3erkawKiNSgt4572Y45cL1rKxu18C77Vw15pAm68gQIQq9WBdd8ZEMdb5524itlQsiFSpUqoIVKlSqEHppSpJpSpiAM9NsgZ2YjxzHrQowTocxccxmK1MkN6HiXdNcqej2SQtZGR7NY5cBVnjJliQuxO6LcM8yAPeabFAOAt8KF2lsdp23ZZL4fImFUtvkadZJvXIvnYAaCu3p4VHkq05c9GF2ymFlmE7xhYVmEMyKGSS7qxE0m6RbtACw/a10rUw9FsIkZfD4eKR90mMuzSKWt2e0xOV6N2d0Ww8UckQUukpu4kYubAAKoJzAFsuVZ+boxhY2Kw4rEowOcMModr8t3dLDxJsOJrS0afGU/KpNV/yvmW+zJZ94ti4oIY0RDEQQSjkEOLn2fLmMzTdp4HACTrJIYWlYofZUs2+6qHIORzYVX7L6NQO56yLFP2T9JiX0OhVVFrnM9qxGVwTlU46KYbDiN1gkneJt4HfBlJysxBKq1rCw4cBnQ+oDcFLhv6cf2Oh6RD/iHzRSu7203AtijKgcOTbQjeFu4UftNMqG2W0s0xxEsJgRAViRwOsZjk0r20sBugd7U/ak1Z9S0ogzS3JL25/UJ2Y+VeZfKJhDHi5CMt7dkXuJGZ/Epr0TZLVmPlRw92ifmjL+Egj+Y1emlcTRoZbc1e5t8BiRNFFKNHRX9QDWa6c7b3AYlPs+13sdB5VL8mWN6zBqp1hdkP3fbX3NbyrzTb+3VlkY31ZicxxJp23kPTaa88k+omh6FbQhgZpZIi8xJtIWFlB4IpGR1ua2f/8AZRfYP4hXi4xg4H304Ym+lz60VG7Lo8c5bmz2U9M4vsH8Q/pUUnTZPsD8f9q8jBc6I58FY/lUi4Sc6QTHwikP5VNov8DgXqenv03UaKnmxNDSdPOXVjyJ/OsBFsXFtphZ/wD4ZPzFRYjCPGd2RSrDUHUePKpQUNHp26Ts3MvT1+DgeCD8xQcvTmQ/XfysPhWMvUbygVKHrR4V6GqxHTGQg9pz4sf61qfkuhkkWXFSEnfO5Hc5bqntkeLZfu1iNh9EMViyto2ihJF5H7PZ4lAc2NtMrd9e1YPCpDGkcY3URQqjuAqPhHP1uTHGPh4657HSmhmqWVqp+kW0vm+HeS4BA7N+LHQDvrDkdswx4RldsYjENtjDxrIoiXMWDXHZvJG5tYlhoL6EcbVvK8W2rtcGSYl99kiiZTmF64SQubEaZmQa3sgrf9A+ly45HBG7JHa45qdG8bgg+RyvapKPFlRkrNVSpUqWNFSpUqhB6aUqSaUqYgDmHxIbuNLELpbnQCxm911qxiY2G9rSsOSWaOzIufcz9BGGWwzqV3pgNQztXR4hAEJRqa5qGJqdrVbvLZDkjGh5Zra1FtvaYw6oxtYyKrdym+8fLWiZ8PvC1KnGVWg6pJlfiMaRf3GqibekPdWj+Zi1rVxcCBnp8KRLFOfYSkkV+zsOVqj+UkdiHuEn+2r3aO2ooQbEM3ceyPE8fKvP5Ma20cbHDclCbuRwRc2tyHDxNasWPaqNmlxy3eI+EiX5LcfuYl4ScpUuPvx3PvUt6V6aVQfUX8K/0rw2NnwmIB/6kEuffuGxHgRfyNe3QzrNEkiG6uoZfA0c7q0H8Qx1NZF0yUOvJfQVKp7vdQuGiqq6TdIhACqmzD2jy7h30uDk1bMMYOctsezQyzqguzBR3kCqXaHSeJNCW890e/OvLdpdKXYkg+ZNzUGztmYzG5xRuyn67dmP8RyPlenJM6EdBGKvI6NPtvpsWBUNYclNh5nU1i5sU0z7qIzMdFUFmPkM63eyvkyRbNi5S5+xHdU8C57R8gK2uzcDBh13YY0jHHdGZ+8dT51OEF+Lw4VWJWeZ7H+TrFTWadhh05HtSn90Gy+Z8q3mxOh2Ewtise/IP+pJZmvzXgvkKtpMVQ7YmgeRIyZNTly9vj2RZGWo3koETVX4/birknaPE/VHnxpDyOXQmlHllhjsYsalnNh7z3Acaw22MY073KjdBsoIBtz105k1NiMS8hu1ye/4AcP15jTA92fZ45673uuB586kYVyKnkcuASQZZi4JzuARmFOY8z6V3ZCx4abroowjW3XC3CuDqCBle49R6uZzYDLNmvwyO9YelvSoyTkcrj0vRi7o9B2ZtSOcXQ5j2lPtL5cu+ja8yjxTBgyndcaEHP8AvWr2N0lV7JN2G0DfUbz+qaTLHXKNMMt8M0VKlSpQ4emlKkmlKmIAlQZ2pkym499VwxzjkfKpPn65FjYkgC51J0A50pa7FPyoz7WWN6FxT10yUHiMSvE28QwHqRar1GfdGolxi2WEDZZ1yKW5yqqbaKkbodfJgT8aKwL1njrN0lBehbg12Unyjy7scPIs4PoP71m9m9NpY0CdZcKLDeUEgDQXtc1s+m2yGxOFKx5yIQ6D7RAIK+YJ87V4tNJusVcFWGoYEEHkQdK7EeUdbQwxZcW2XaZ6BJ0+f7foo/pVVj+l8j8WbxOXpWSSbeNlBY8gLn0FXezeiWNntuwtGp+tL9GPQ9o+QoqNTw6fFy6AMbtJ5DYkkk2Ci9yToAONeodAOjJwkRklH08oFx/ppqE8eJ8hwp3RfoZDgyJHPXT/AGyLKn/bXh945+FXs2Lzpc8ijwc7V6tZFsx9HnnynbL3MQs4HZmFm7pFFs/FbfhNEfJv0iEZ+aymysbxMdFY6oe4nMd9+dbHpBs0YvDvFoxzQn6rjNT4cD3E14uylGKuCGUkMDqCDYj1pido06Zx1GDwpdr7R7ttLFiCJ5D9UZd7HT315vguimK2geukcQwsbqSCzuD9YLcWvzJ8qixPStnw6xOd7d4n2jlYbx4250d0O6WmFBDKC8Y9kj20H2bH2h8KpcCoafNhxtx7v9vkabY/QjB4ex6vrXH15bNnzC23R6VommAobBbQhmH0bqx5Xsw8VOdTtBQScjnTlKT87d/MGxk/ZJ5Z/wBarTi++rLEQZEcwfhWfAtlWdyl0wkkFtMTUcuJCC7HwHE+FBYvaIUWUXP8I8+J/XdVPicUSSWIy1OtuQsNTnpVJX2BLIo9FjiNpu44BeWmXeeP6yoAsTx4Z8h3n8hQpn058BwA4s3M0LJOR2c+Zz1vnn8f/wBpnCM7k2+Q6STLW19OYHFz35+8d9DNIAT2rBRbkMwCeHAAVXTYux53yzPLS3voRsUGuuViGJ7wVJI8tKtMhau3YGem6c7aan3A0wvme1kw7teNv1wqhGNJYi+WeVhSXFEi19AbeWvuvVWWXT73PTXT1pqSm2dj7qqBi7rvcRrrpfx5mu/OxbX3+dEUbTYfSh4bJIC8enNl+7zHca3GDxiSoHjYMp4j4Hke6vGhjBz148DVjsnbLwtvxtb7Q+q3cwoJQTHRyOPZ6+mlcqj2f0mjeNWKspN7gWIBBIyNdodkhniR9wgx1WYsf4mBf2Z3/D1af/ZVyBVTjZguIZyCeqwxYga2dyTbv+hri+Cu0Hg/M/0f7qv7LOCexqd5RaqXBYxhd5I3QM8KKC0TL9IQt0KX3sznmfKu7LltuwMbsquXJYEgo+6d++ee8CDxpyxZoQrsuWCSTft9/sEYhwcjY+NRYeOO/sLrqAAfUVVybQjJN5Qf81d1WCrdGIU3tvXYZDOxsbV3D7Q35GRRkoB3gxNiQDusLWBz58DXPlDPilvY3wMkUzWYGUKN0EkCxzYsRcnK5N7ZVPNHG/toj/eVW+IrJw4whmz+yvoL/wC6jF2h311sHxC0ZpwaZf70cY7Kqt+CqB8Kglx4qikxZPGoHmNMnrW+itvuW2Jx9V5xfa4+VCEk1JCtI8WUmXRd4PE3rP8ATjomcQDiMOPpgO2g/wCqAMiP2gPUeAouPEWNXuzsVceldTDl45JjySxS3RPCgeByIyIORBGoI4U9WI0r2DpL0Ogxl3/ypv8AUUDtf9xfreOR76852t0NxuHJ+iMyfbi7XqvtD0t31pTs7uDXY8ip8P5gEG0mXv8AjWw6D9KJpMWkDOWjZXybMgqu8CCc+Byvxrz55t02YFTyIsfQ1sPkpwDSYtp7diJGF+buLAfh3j6VdE1kcfhSk/Y9MxsxF6yO08VY7qm18u8218q0+23AvnwN6x8q3a9rX9y8B+uZ5UiUVdnmp5GlSBjcjK9yctNBq367qZ82ubZALw1zI/IH31YogAaRiN0A8bZL7VuZvf0FcxMG5CpBBke1wDc70htfLkSfSoJpsqGS12vkdPAfq/nVdM2pF7m587ZD4Dyq02mAAy567oyIyuB8L1S4uTTI5kD4t/toJBIDZO0bE5DLusMh60MgFybnT+bL86c81t7hp55g8+V6CM+uRz3eX2l/pVRCo5G/0ot9q1Nwp7QGedh65H41HA/bHc1+HCo43NwfA+mdWkET4VybrzFvXL4muQtccO0MvHUD1AFQs9pGOY7be5jTJpCCe5zbwvcfEUZDryndy4G48Dkfy9KccYws2djqL5Zfr40M0gDkcLn8JzHuNQo1wUOufqt/7jzoqLN9sHGN1CZA+1w4bzW91KgejEp+bR5n6/H9tqVFRD1zreHGm7HiX5zOzEXtBGtzqQskhA8n91WE+GBzqr+ZtvNNYsVxQkAABbdWJYW3bHX2jzrk6TTyhk8/JpxtNSV1a/tFuNnQo28kUatzWNQRqciBzJ9aYsCSM+e+pG46GxQ21BFtc7H+1UrbZxV9wwMHKSEdlT2w/wBEbBvZKW3j9UkDjU+EeVIp3WNgWkDIrKbrvhOtO6DdgG32tkTawrpbk5fIJ4Zrlvn9fmWzxIq2sqqoHIABdPACqjGFT7JFsjl3gEH0NCbPxEh+iO5IZXm610jmC9WYyRIxkvudqy7lyM8tKGfFuW9i2UYOWZYXD58RYCxrlfE4qePjsLwJJvkhYe0RxY+4AflUYkqdB2fEsfVifzoOXKuJDsuXZOJacJKDvS6w1rjJi3EP6ypoW1zFVqPUyYgAGtONtgtHcQ+dHbLxRz8qqZZbn9edTbOmsW3hYZWPPW9+VbVdcA8Gvw2Lo6Oes3h5Ra4Nx60dFiaOGdrsvZZbywo/tor/AHlB+IqIrHChEaqgvkqqFFzxsKHTEVQ9IdrANuX0yPiRc+6tUM24Ca2o5tTFb1xeqcC+82ZJ0FznwUZZan31A+L3rm9r5Dlll8b1LDjlR0HIlrDO4QWA/Eynyo27Mr5ZcPCgWOFV9p1U7osd1TvSG+reyF/fqXbuP354xusoS7kEi2Q3UuB3vf8AdNVw2uOtBU23V3Qba75u3hkqmqTFbQJllZmLXCqNLm1zn3drhVWgvQ7tSfeK56bzHvNgov8AiNUWIPu3j7h/X31LisdcsScrKo0HearsRPfPubjzK8PKgkyJA2Ii43ORA9Vc291QFey2f2f50rkrjcP3gdczkw/OoHkyPkf4lqL0Co5GLP502wy5/wBqbC93XvI7+NC7+VElwEGYogSN431v7Xavl403E2JbwU/wj+lBzud8nmE9yKKbiHzB5r8CRR7SUT4q1wRxUeoJGXkBUGINmDDiAfPQ+8GopJRuAW0LZ+Nv6H1qDfy8KJIhvejS/wCGTxf+dqVR9Fm/wsfi/wD5GrtEQ9swblqi6NqeoYk33psQw8DPJuj0tRsYWNQCQP61AMUiLZQABewGmZua5+KePBBeJLmht+Vr3r+yGdcPHdHVApGYIG7ZyezY8+rJsPs3NSJtCEIpDgKSFF73B3SQCDmMhb0oWXE7xBsDyJANvWiIsVHu2bdyIa1h7Q0OXHKhxfEdPJ7bKe5rkdjMagDLvgNmMwxFwSDoM7brfhbkbUkkdjmL6EEZjMXBHkat5sUn1Qu9zCj42qvmN9c75eWnwrmfE8uHI1sfK/gKForIxZF+6MvKgsSe1VrOKpsQe2fH4VzsXMmx92dFceuKakGdaF2URXqAzEHSiHW3hUMlrXseHDnetuGbXQDIXxJztwqH5+RcW1Nv13a+lOkkH8Q9KijKM6g8WI8ritSlJcg0jT7EkvCmuls+4mreI0DAoAAAsKNiFKu3YxBO/YEnQC58BXnuJxJZmcnMkn1Nz3itb0lxO5hzbViq+pz9wrBTPr5emX961YuFZnzO3QR1vDKl1pueQFgfEm4+FAtMb5fr08KhE73bIWvyH2Vva9MUxFBrTm5z456XyUD8qrZJNcxqeI4Ej8qgEjWOYGbcRpc3oMyE3N8wzeA7R5VfZaQXLMN3X9ZUDNKb8sh/M1cux4nL9X9xqF1N/IfFudFSCGSez5/kahc5HwH8wp0+g8fXI1BLof1xFNRCSE2IvUI0FPiyK66iot61Eizs4sfEL/KKjk9lfMe+/wCdMnYn3U3h+uNqIgymjQin0h7qIs23RYf4WP8Af/8AI1KndGB/ho/3/wCdqVXZR6/tI/SHwFDyaUqVeI1P/rMeQ3zHiKnmUWPjXaVZl0w/UgqWSlSookkDT1W4pAFBAF7nhSpVow9siBVqVKVKtJY99DQ03smlSrTgBkBOv686WAH0q+NKlW30Frs1UVGx0qVIQ4pumfsQ/eb/AG1jOI8R+VKlWtflRlyfnBp/a9PjUT+z+uVKlUAAmGbeLUmUZ5fWPxrlKi9yIKiQW0GvLvNVs+p/XOuUqNepaIZ1Fz+udRSrkfD86VKnIg22dBuP15Gu0qOJY2TQVE/GuUqNEHCkw7VKlULNx0Y/5aP9/wDnalSpVZ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4578" name="Picture 2" descr="http://3.bp.blogspot.com/-iX_KzOXF1Rg/Uop_R6QYOGI/AAAAAAAAFE0/67xT--VtGGw/s1600/%D8%B5%D9%88%D8%B1%2B%D9%86%D8%AC%D9%88%D9%85%2B%D9%81%D9%89%2B%D8%A7%D9%84%D8%B3%D9%85%D8%A7%D8%A1%2B(1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500222"/>
            <a:ext cx="9753600" cy="8358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714544" y="214290"/>
            <a:ext cx="8229600" cy="1143000"/>
          </a:xfrm>
        </p:spPr>
        <p:txBody>
          <a:bodyPr>
            <a:normAutofit/>
          </a:bodyPr>
          <a:lstStyle/>
          <a:p>
            <a:r>
              <a:rPr lang="ar-MA" sz="6600" b="1" dirty="0" smtClean="0">
                <a:solidFill>
                  <a:srgbClr val="006600"/>
                </a:solidFill>
                <a:latin typeface="Algerian" pitchFamily="82" charset="0"/>
              </a:rPr>
              <a:t>وطارق ابن زياد</a:t>
            </a:r>
            <a:endParaRPr lang="fr-FR" sz="6600" b="1" dirty="0">
              <a:solidFill>
                <a:srgbClr val="006600"/>
              </a:solidFill>
              <a:latin typeface="Algerian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9698" name="Picture 2" descr="http://zamzamworld.com/books_reed/books_reed_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2381250" cy="1943101"/>
          </a:xfrm>
          <a:prstGeom prst="rect">
            <a:avLst/>
          </a:prstGeom>
          <a:noFill/>
        </p:spPr>
      </p:pic>
      <p:pic>
        <p:nvPicPr>
          <p:cNvPr id="29700" name="Picture 4" descr="https://encrypted-tbn0.gstatic.com/images?q=tbn:ANd9GcS7F7ZE6BCG6mlQhK3vHtlPDhSLGuNgqRASVtECWIubAK1sTvH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  <p:pic>
        <p:nvPicPr>
          <p:cNvPr id="29702" name="Picture 6" descr="http://www.al-fateh.net/images/i-167/Image1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0"/>
            <a:ext cx="4500562" cy="1623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http://i577.photobucket.com/albums/ss217/hatan100/mosafron/map/Moroco-Arabic-map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http://www.girls-ly.com/vb/storeimg/img_girls-ly1383804791_2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3794" name="Picture 2" descr="http://2.bp.blogspot.com/-hAhDtcLwmrA/T0oFv3bmDUI/AAAAAAAABXc/EkGrMuiJJlM/s283/omr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2695575" cy="2524126"/>
          </a:xfrm>
          <a:prstGeom prst="rect">
            <a:avLst/>
          </a:prstGeom>
          <a:noFill/>
        </p:spPr>
      </p:pic>
      <p:pic>
        <p:nvPicPr>
          <p:cNvPr id="33796" name="Picture 4" descr="http://alfaris.net/up/78/alfaris_net_13230077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26" name="AutoShape 2" descr="data:image/jpeg;base64,/9j/4AAQSkZJRgABAQAAAQABAAD/2wCEAAkGBxQSEhUUExQWFRQXGBwaFxgYFxsfHBoXGxocHBocHB0YHCggGholHBwZITEiJSkrLi8uHB8zODMsNygtLisBCgoKDg0OGxAQGywkHyQ3LCwtLC8sLCwvLC0sLCwsLCwsLCwsLCwsLCwsLCwsLCwsLCwsLCwsLCwsLCwsLCwsLP/AABEIAJ8BPgMBIgACEQEDEQH/xAAcAAABBQEBAQAAAAAAAAAAAAAEAgMFBgcAAQj/xABHEAACAQIEAwUECAQEAwcFAAABAhEAAwQSITEFQVEGEyJhcTKBkaEHFEJSscHR8COS0uEzcrLxgsLiFTQ1Q2JzohYkY3SD/8QAGgEAAgMBAQAAAAAAAAAAAAAAAgQAAQMFBv/EADARAAICAQMDAgQFBAMAAAAAAAABAhEDBBIhEzFBBVEiYXGRFLHB0fAygaHhM0LC/9oADAMBAAIRAxEAPwC10xi8UttSzmAKfigOM8JGITLOVoOVhuP1HlVMtDL8U7wOMOVe4gBgzBB10I58qhcb22Wyzd4hAXNAHtGMuXn4ZMjXpVZudohgruIwo7xhmH8UFQ4ZQNYAAy+XrVdxV4vmcwc++m5OoJ5ATPxobYVI0Pszaw7q2PxJUXLjMwNxhCIpgZQToAI1q9WWDAEGQQCCNiDzrAcHfUQhys07biOQB2k+ydxrWu9jP4WHSw9zNcRZZSCCisSVUz0BirTLUeCyZapn0k8Xa1bW0hKm5OZgY8IjSeUk71O4/tFYtaFszfdSCf0qo9u7a4r6tet+K22ZPTUb1JMNRLT2D4V3GEtyPHcHeP6sBHwECrOi0xh1hVHQAfDSlX8TlB2zchVrgNY22FgUrOBuRVXucTZw3MgwQNp5j1ojAujjNJA9TPvqOYzHTOrZYVxC9RSvra9ahLF46kK3wOtO3z4PFp1jTTnVbjZaZWRnartBdV7a4dgCAWbQGRqApB269dKA4Z2ovl814jIN1VQI+OunrULdRg+dtGJIGbeGMwJ3nSvFeI0yk/L1nz6UvLK7OrDQ49i4NP4XxFL6BkYHqNJHkQNtqlbFUns7jrWGtIXkNdMwNYUaD3afOrvg3DAEGQacxu0cTUQcG/YKUUsLXqCnAKtsQchKrSor2K9oALPIr2urqhR1dXV1Qh1dXV1Qh1dXV1Qh5SStLrqhLB3ShriUc4ph1o0zaEiKxNqobF2qsl1KisXbqpI0krRBGupy+kGm6EVOrq6uqEFgV65gE9BNLUUqoWkZNxjsli8QzXrndIHOc5njLPI6bgR8KreIwJtlrTMDlMSpzKTAIKnpH70rersQZiOZNYP2rsW7eJuraZTaDZlynTWSQDtpt7hQtBdgTAN3d5XWCVMjYiR6jXWNDVs4PiXzFsxzXA4dieo19dfLlVf7PcJuYq8EtaDdmPsqvUx57da0G32RZWhG0W34Hbm/Qx7/AEmgcq4NIJ9yN+rAey2o3jlpuQfdQYvlFIjwAzHmNJGn+1Lw2NKuUeVZSQTzDDQiTsPyjyobiuNAYzrPyE+Qg+utUzaKt8I0DD9qUNlXOUMQkjMD4joyiNZGhE6GajsLxdWds52gg8zMaR7x151RrXEhlJCFgD1GhOvIRpEa/OisPxDTONJ6T1IG9RyGtPGbmkkaXg71u4JDCefI+/30VhxbBGWCx5Dy61Q+FcWDz4QcoMk6Ejy1qV7O49jeW1GdcrMzSIBPI9TyiqUkdKWnaVl2s3RrGvp19aDxNp3YZhCDUhRMgbKOpP73p04kBdwB5bUNh+JAsV6c6Mxjin3RmmO4m128xujI06KR4hrAHI6T8fWrZ2R4S8u91XQCAgYRpEkgegq42bCXNSon0FFiydvx6UKw87jSetkodMqmN4e/eK4Ba2RuABlA6DfXTXyqxcNsnSCSOs/pTtpgJRxtt5imblu4Ae6Oh68vTpRR+F2LSyOcdrJnhmObUXIMGAw568wNqmRVCGKu2CjPB8RLyQFOhAAieoOu5FW3g3FFxCZlGkx5T5Vq2mc3U4HH4l2JGuryvaoTOrq6uqEOrq6uqEOrq6vDUIezXVFcU41bsPZRyc164LdsDcsdSd/ZAEk13DeNW7129aVv4llsrrzEgMD/AJSDv61LL2vvRK11eCvahR5TbilsYqLtcYttiWwwJNxUFxhyVSYWddzrpGw8xVphRsIuCo/FJUndFQfFuJW7T20dgGuNkQc2aOQ8uZo2MQ5RGYxKDp3inEES8lpjDXASk88sSPXWY9aarMwnFpnV1dXVAAmksadIqsdub1xLalJCE5XjziNf9qqTpWM4se+SiRPazjhNxrICvbUAkSNWIBGxnnVU4X2abG3GCsLYWC/hBAnTQTqf0rwsZjyjXpr+laR2V4YlqwhEFnUMzDz1A9BNK9Rt2dLU6fFDElXJ5gMDY4fhmyrCKMzt9pyOZ/IVK4PErdtLcQyjCQR0/Wq59KV/Jw9xJl3RfXxZj+BrNOznaq9h5thptNuhOx6g8jVbZSTkc9TUZqL7Fs7S4vPfZoAI8J03g+cz0obD31ZgrAkREhYA966R7qYxh726SBmE7TuJ/ZNT1jEWrKsUnUePNGnSkJTdcnqIYoqK2oj24IR47FzxnXJcUEERrJGkRvNO2eFWr6FUWHX2lt6qCd8uaJWeU6UJ/wBr5jkU+Hn5/wBqm+zV9FvsF0JVZHx/SixZZ2ost4VD4kQaqtnMAlwvGUAqAAOc+ImrV2UwhFg3z7dzSOgB8vP8qk8Vw9G1Ilj+9qe4VY8D2gQIOYfn86eg1uoDLkuFojuKyfCpjIRPkp5+Z02oPC3cjCVIM8zvUsbeW+7nVGWZA5gazHOm0W2XDhO8Y6+EbdJqcs0hlSjVWTtjiMXICwuUH0mptSGCkVT8ZZuuhyKRO48vfVg7MBu7GblpTGGb3UcvU4YqG9MkLYDu6wPCN/WmcWrImkQN5ojB3FF1lnxEAmnOKJpvWkkqYgpNTSG8MiuoDAEdCKhe1PHH4aLTWwGRng2z0AklTOmnKprAXgTpEbQKpv0wcTsCwtow2IJBQAglFnVj0BjL561V/ARc5NrVr2NG4Xj1v2rd62ZS4oZfQifjRdY99E+IxmJAQXxbwuGhcqquZyZaNZga7+4VsCmqTtCefF05bbFVH8X4itlQTmLNIREBZnaJgAfidBzIo+qj9I/G/qWHN5QpvH+HanXxNqdOY0kgdKjdIzhFykoomOE8bW8cuV7dwAFrdxSrqD66MJ0zKSJqWBrOOB8TscYNlmVkeyrG4AYZLmZMoHMiQxBjlyNXHj3GbeFtNduuERdyfcAABqT5ConxYUsbUtvklqEvY+2txbbOod5yKWGZo3gbmKrvZ7tlaxNi9iCe7s2nKhnMSoAOYjlM6Dfah24tgr1/A32QHEXQfq+vjVGUkswnQZQd51Mdaq0X0pJtNMj+3eFUcV4Vc1zNcZTqYhQCIWYB8R1AnbpSuyFhTxriTkeJRbCnoGUT8YFL7df+I8J/965/pSvex3/jHFP/AOP+ig/7fz2GY/8AC/p/6Rfia9qA7c8QfD4K/ftEB7aZlkSJBG46cq94Dx4X8Paule7LqGKsRIkeROh5c4rS0J7Ht3E69Z32Wwq2+OcQCzHdW21YnVoY6sSYknTYVf7GJVhII9xH5VROBtHHOIH/APBZ/Bap90aYu0voXi5WdduMOo4jw14OY3WU6mICiNJjnvFSXEu3VhcUmGQ95ea4qMB7KTvLDQkbQOe9AduHH17hvlef/SKKbTiMYYSUla73+RFdtbQbiOADCRNzT0CkVONvUP2tE8RwB87n4Cph96Fd2DqV8MPp+rPK6urqITD8tc1kEQdacApUVZsiv8f7MJiCrqe7dNiAIPk3lWe4nj+LwLG3bKFVM5XExPJWB2q1/SDw5b6ylzxr7SZjBHkORrL0wwGYI2ZfukAx56bCsZJWTLlyUkwztD2zfG2u6vKqwwZSk7idwdxrVTuCKJv3VJ1Pu2pGHwpc6bASegHU1ceEY25dyd4DxgqoTuxd10HMc9JB/Cj8binYmVUA8hr8/wC1B8FwItrcYHMQPh006HSnApKzrJJ19396XlCN2keq9MTeJNysXavqNpU+Ue7cU9avlWZwxDwDPmCACPidKDt4fUT19/wpWMBU5eZ3/GKGvNHSfuyXw3avEJOY95I5j9K9wHa3ELfS4VBUHxid15xrvFQeJcoVUHlJ99cZHL39aF3FmMsccjauvoazwniVq8SbLhgx/wANzDA9IP5UanD3zZlUqfIfuaxxGMyBDDYzWn9iMLexNlX7/wAOxgmQehnajhLc6oyzQ6S3buPmT3E8NdyCLkTvoBp5kn8KkXxlvB4bO5gIug5nT8TVX492uwmCORG+sYgaQGkKfM7D0FUbiXEbuMuA3m22C7Dnp51tPMsXbuLafSy1fFrb+ZaOz/anvLzXGOUsZjoOXyqZ7QdpSVORo6msuu+FtsoHLn76dxOYpoxljAk6AUtjyvlM7E9Di3KdW14LDwz6Qr1kuuVbytpDNEfDeoXi19L9zOLKWp3VWJBP/FsfSmMHwQW4ksxOwA5czJNH2FEwJjWR6R11j3Cik5Li+CsOlx7t84JSY72d4ei4iyxdraZ1z5WK6TzgjSflNfQ6GsGsoGEAQedX/wCjriL62XMqBKDp1E9PKnoY2onJ9c0SkutDiu6/UvhrOfpNuLfu4XCKCcQ1zPbbMwFqI8bBd+ceh2rRYrOfpCt3cHirWPstall7h7d1suaTK5Cee/wn0CfY89pa6n5fUqGF4XiDcvHD5rPFMLPeeLN9ZtMfbBbQvzjY+HY7WX6QMDfvXcBeTDPirVtWe5ajKC5CwW6HnEfZPWivo2tvicTieIXntG4wGHFu02YW1UhiGOxPs661ceLfWVk2EtXdPZdmQhuRzAEEeUDbehUeDbJnayK64/X9jHOFYzFvhsbYt8Pa8t69ezEMP4Nx+UZfEUOvLYU9h7XEVfAuOF3M2DQrOYA3QVCiTl8Mb89zWg9nux7rg8RYxTgnFPce53UgL3ntBSdx6j41Z+E4FcPat2UnJaRUWTJhQAJPPQVSx+5eTVJNqKX+favczPvcfjMdgXu8PuYe3YuszMXDCGAGvhERHzqW7HuBxriikiSLMCdT4NYrQqheHdm7NnE3sUqzeve0x5KAoyr0HhBPU0ezkw66cXGq4pfexrtoJwlxe4fE5xl7pNC0nm32R1P41jFzAWsP3X1vhPdB7gQ3WvuoEnfLB2WTvyr6FqG7SdmrGOVExCllRswAYrrBGpWDsaqcL7BafOsfElwZR2K43iMMuIt4PAnFWRiHIZLsBRoAPZM6AGasHZrDYu7isfib2GfCm7hwqAnNDqsCCBqdJiKut9cPw7CsUQWrNsSQi9SOgkkk7/Gqg3blxYwV1lA+ts6eFS2Q5otmAZcDYganlUSruzTqPI24R78WUG3axOFTBo2AZbiX8+YtrfuQfCdDBjnPLalcf4rdxGIunFO2Cewgaxa3OcidGEanTWNoHI1pPEuEYzFYnDtcFm1aw795KsztcaI0BVcq+vWpTjPBcPfIa9Zt3GXYsoJHOPSanSbTGY6iKalXPy/2Zq+Oa5d4VdumGdXJJ56AT79D76t770ri/B7V27auOsmyCLa/ZExrHlAjpSWOtFGLVieqyrJVeP3s8rq6uohQlRXXNj6UoULxDF92pI1MaCrGYRbdIrd28MxObxEkdSRtp0HrUHx3shZuKbomyAJYLsRvJGxJ0p+5xlA5LZiQSAogc+pOxqM7Rcd79MglVnxLIg7dKUc+Ttfht6SaKPxDh65iFYsBsSAJ91BLYuKpUezmDMBueWvlU1irc+Q9OtDOY20PKq6jQOT07HOLUVTJLByAty3O0lRzB/PlTr4m1zDQ8lQpGh5jyP5UFwzHOLi2rYzXG0AiQSdYIkZfUfCrTw7AXFud5lVCrBNDIYmZGo5afhRJ1yJ+nwz4MrUe3kgyxX/Ctmercv15UzZwbAlgDdunZVBJJ9BV8x1jCyqXSO9Ok5YHpCnQbUVgEtso8doBNQ4DZV/4mEA+RFFdnfnljFW7sxt78vLZhczeIEaAdOsz8qlQ2nlVr7WXSl23cEO72WDZbIId4IRyrar4W3G2hqrYG1bS0Dea4jsYSUJE+m7A6a8jyNZZY7uUJ6XU/h5NZPPk8vOEWT7TRA6DrUjwSzcKXE727ZtXCCxtsBmgws8wsE76HSlWuAiMzs7MysfZ9kaAMVbUk+MBTBJAineCYC3kLWdHbMAznUQjBoE+EjckTExIigjUVaB1Wd5nXgiL3C8PatC4Huhs0eJZk5SYBGm4XUE6Enyo7CpdRA5tsFYZgY5aa+W4360ZfGFtd24cWXDKyQGaE8WUqGb2diSwnaKG49exOJQpbGa34QP4g35SSRLHT2p9oDpUcd5Wm1U9Laiv7ARvsxJ+JYjai8PeDssDwzH4fjBqLZDh1AuWO8UwA2qgkamGG4M+XKl8IxZzxGU8hy/uanT28j+m17y5FGXFlo4t4lhR4dASNyd+m3p1pu2MrRMmDPoYiI8qSEuT0+PPmPP9aXhrbkxoSTyHiOvStac5J0ddYlGTlYSLssoGpG/5fnV57BmcWdNrZO+xkCq/wfs1da4AAouHUgnVR5/hWkdmOBfVgWdg1xt42AHIfjPnTkZPa7OL6xrcKxPGnbaLCKHx3D7V4AXbaXArBlDKDDDYidiOtPzXs0J47sC4HhtqyGFq2lsMxdsihczndjG5OmtFEV01zNFQjZ4ar/8A206Yprd1USy2RbD5vFcutJZcvkAD8al7+JGU+lYTwDF273EMLeuO74x8Ue8zAhVtAMEVI8JG1DKVG+HFvTfsb+Grpqq4ztC44jYwioQtxWZnOxAXRV98SanOOYlrdi5cRc7IpYLMSQJ3O1XaM3jkqvyFvcqucV7YWbQv5RcvXMOyLctWkJYF9t9xBmRVNu8as4jh/D7mOPeX3vh7Sq2Um4LrKDA+wqsNPTWaNxfbYhse1iwScOqyxAVi5zDvHDwSiwABqTQ7zaOnlfb+WXjjbzhbp62n3/yn51kmD/7twH/9j/nFaJYx5u8LV3OZ3w2Zj1Y25J086zrB/wDduBf+/wD84qpG+mi1afv+jNhuGgMS1F3GqNxT1uzHsiOxbUBRGKah6AXl3Orq6uqAkwoobHYZCMzCSoMawNKKApnEOFUlvZAM+lRjUP6kZPxXFi/cByBBEQpmRJJk8z50DiMNoZO2gMeQMHqOfxqQxOHUFio3Ph02XlPU6j960m9ai2esCZPpB8t/Kk2j02OkkVrHECZ02/f51FYrGgDTU/IVP8QwsrmYenP49KqmLw+s1cIpvk5ut1yg3GD5C+z3Fnw99bygMymYPMQQw8pBNbZwFrF+1be2wZM2caiVJ3DDkRWIYTAADM/PYeVSmBxjWGm2WQ9V5+vX30U5q+C9FgyqNzdJ/c1puFWlxRvMWaQBkCEwRz286mDfCpIQIoG7iAAOomfd+FZ1wfjl+5mIuFSo11ManeDoOdN4zjDXNLj3Co3KldfXMQKwepSdJHTeknPmUuEd2143IcYaWnS7eMZjqdFg+BPdUFhXN1QVOcQuZCR4WABAEgsSXUHfkQZ52jh4ssGUDxFTuoVgD1jQ8qAw3CkCZTlzs5iNDowJb2gfCoY86CGp3fC+4tq9E0tyfHzE4i4bqDIyeMwbkwTkJOkwUOZuk7ctK64621a4VL37LgeyACSQoywsOSsEjlFAnEWGzZTaNwB3zIgXKFU7ZTmYkdY3GlKuMzIDbgZras+bOSQDEgNMtK6gbemtaqLRzYzT7vkctublu77N8og8K2yQMqrEzBMKpn5Tya4bikVFRbsHL4kg28rTADMYgAgHff30Di+N90TbTL4Mykqvtzp7SnfUiddt6A4VxNwzjKCWHjJ1J8QJza68gZmjcHXJcMqlNRT57Fhuh2GVzmAMMJUr4dguXca69dOlIa0pPtFT6fprSu/Kr4QPcIA9w99D3bUhWLTmpJtvye0x4IYoKFJstPZHiKW7q28QBcsuYM65TyInlMCrrjUs2y31dFSdMygZmPQHl61k2GMEkGMv41asVjTcthELAEAGN4PIeoifWm9Nmai0xHW6TfkU4ur7rwF4fH2rVxjaYXL27S5bXoNQPhRHaF3ITEF7iM+hUXGj1iYBoPsh2fyuSy7Hn0iaX2hv5rxSYEj3KNAPKSJ99aOT6dvyYRxwedRXLXd/L2D8H2uxKKFNzMNpIkgctZmneCdprlvEf+bfZ9MmYRJ5+LQRrtUDirahYG529ahMRejxAw06RuCCNdNtYIrHrSi1bNpen4JwltilfyPo200gEiDGo6U3jFYowQgPHhLAkA8iQCJFD8Cuu+Hstc0dralv8xAn50fT54OS2tooidluIgsRxH2iSf4ciTvEsYHkNKrXEMHjjesYe4bgujEFreJyAqFyQNF85MHr5VsFMMTmA0gj5/7UDghiOqku6X2Rn/BsAyYy1dxHEbV9kZ7SpADZyslRB35xFW7HY+3dsXwjo+VHDZGDQcp0MHQ+VNns1hBcD9ymfvDdB1nvNAW38h5V7juzOHvasmUtOY2mZMwOpDFCMwPnUqkDLKpNN+PkZ92f7IYnF4Ow4xapbBLW0NucjBm1BBGsyakrn0fYxjdJx6k3gBd/g+2BoAfF+FaDgcGllFt21CIohVGwFODbXWosaDlqsjbr8kZ+vY7HrbFscRAQLlC9z9mIjeYjSgOO8NODXhdrW6bd/wCwuragmFnp51oVtydDsZgzrI3H503fAYnQZl0Vo2kA6Vp01QcM0r5OuvpUdiHp9rsjXfY+v7/Go6+8GNAOQ5zVmMmD3W1pNeMedBZXzOVMwfZ6iARHQxQmAdTF7enLNwMJH+3lTd7eoQliaDx7LlM7EEUJxzj1rC5e9zDNMQpO2+1RuK7YYQpoxefs5TPvzadaGbdcDkGk7KhiHKOQQQV2851685/ConjHEMqld5Mn9zr6+VWDiHF7F1goJtnzEzpIERqYqv4zhT3YYagMAPDGm5mTppr/ALUpGXPxHVzandivG+Sq43EsxnUdIkAUzat3XMBjAEmT+tXXD23CEgo0aRInnybcafjTHcKCwKFCYkhdCJ18I20nb4Vtu44Rxd7lL4yCcEAA7gfMU0jQdT7hUhj7IViAQQNiNo5VG3VynNS8e9HqJtbIyjykWHgtpslxwYSIn/1RI08pmibdnu3D+ErpHMGBGmhHWoThfFWsgskMD7Stswn8dN6mLPHrbgf/AGw13hvyil545J2hvDqYvhkil/OGYxCg+zsAeU9YnQVVuO48peyaHwHnqpcEwfMSJFS3FMYbFsOqEMxi2HiAebBJMkfebbkKqIwty4Gf2iJLGZYzMmNzzrbTYknuZzvVNVJx6Uf7jaWYAYAk5hAg6wZJHy+NaVxQ2DaNtiyeA7DVJhmUEkBoMGBO/rQ/Y/s2SlqDbNzvFOUwYQENMzrMRV07Vdl0uWCb182VUEnIBJ8pbXygVeXOnJL2ORHE8fMkYzxvCJhx/DcNnJkgQVAjw7mCOdMcDAth7zsBlEIpOrsSNAOkTJozjmDS0qJJOQEx1ZzPiO20bVASXbX0pyNSiKqUo5FKPfwXWy63ULWzIO45ivVtjTw6++onD2yAIORdp5mi7uLS0pJYu3Icp6mue8XNRZ7vFrF092Vcru/9BTeGV3YxIHIGrDgFzlBLCV0yzoTodtI0HyqiYHHN3gbYzqOo31rTuy120wCoxzbZcskdNeSjrWigsfcUWt6ycvC7Fo4VbSzYJZigO7N7XT4nlVN4rYd7j3BbcL9nwnQDTX8ffV7w+HDOWc+FQABykTqB1pnHAHS0pOusMQPPY0GbVRmkl2Qnp9S8WVyStv7GaG+22p6f2qS7K9l7mNugFXFgN42y/LUjpEgVe+FX8JaYM2HAaYmc0HqJ2NXnBXldAyeydtIotPCE3e6/kX6h6zljDbDHtvyKDLbUAkAAQPdTqMCJGorivUUwl+TCxA9o+7lXRPJBNM4j7P8AmH4GvUvA7THWNK8xJ0Hkw/GKhBDoQ2aJ5fv3/jXvfxup9wkfLlTxNIJq0i0hvv52VveI/Gmnut93/wCVOs1DK86xA5df7USRoojY0UAkAggnykzv6aUHir51yhtdiB0nr5/HWi7ygmTrG3750D35OYGNDy6frUbNOwLiXMGZkjWNJMwu2xM/uKh7gykBtpkEg77wOQmpTEjQwdZmT1H5UGuYmWI9w/WgMZMHNoGWYkKeTGBO0+lO4cgliCDJ/AAV5i1GWWExsNdzQi4RfaYhdh4TpPrUADUWHPQgH37H8qTe3pVmyFOm0fv8qTe3qECsdgUvKUuKHU8j+9D6VVsZ2ARn/h3SiTJWJM+TTt61dQtKC1GhnjyUv/6CsW1mXcjUyYnrosU4uHQ3FQAZANABpOwEVdAKDu4JCc0QR0pTNp3KakmNYMiimqMx4rwfuncS0SSGkxB/Pl+4oF+GlkkMDtpl0X0/f6VqWJwi3BBAPKelQDcBKZliVOo/SjdoyeG5FZ4d2QW9ADwGBg81IB90VWuI8GuWmZXWcpIkeRrTMARhkZ25AmOQkj9IqicYbFX73cW7TM1xjHLw75iekEGdqy27jsYM3Si14RUbuI0YARp86nfo54Q+IvFs7IidFmSZ02jlOtXbgnYADDzd8TsFJGkCANtOk0jjaHDKLVj+EkZrjLoY5wev60Gae2NLz5Kx4pZsikpcrwe8U7LWbl6brsTsJB25eQFN8V7PLhrZe02dedvQ5iRlAJ1JBJ2oHA8Vvq9tgh7uNxMsdYLEb6wKlMfxN2VmC92ViTAIzaaCfURpSSlNcDj07vksfZVES0vsd4BqgI8JIEjcxqKM469i8gS66iHBgmJPSPSqD9bfDN4e7YMCc0kEsYBOnOBoKGxXHme2y3ACDIVoknpt08qNxdAS0G523wR3HeFo164CwgsfjyorD/Ry6WHuSGceMaHVQJgGYnflR/ZfDYJyDeu6jk0z8CsD5+ta3wy1a7oKniWIHPSm8EZ1ViWrWLG00uUfN1+6PaYTsVHlP9q7EWS/hSMkBtfw861/jXYPBliwOQ6+ESfgs7+VU/HdlBDjDh3uLEIyhGg84Lag+QokqdDHXhOLt8FGFjxEKsmdD/ar39H+GNs3L7kyilVHVj/t86p1i2/eZDKMDB5Ryg/dI/WtE4TbFvD21nxZyW6mCSB5mABNZattRr3B0qhNOrLbicRbtqoe4q6TqdWbyEzUPjMcMpLN/lReY5TGwqGt4Nrt1rhJZW3U7rGkeWmvwqTtcOgZE+Jjwjy03rlvbHixyOCOPlsbs5mfnESTprO0VqnZy5NhBEQI+HOq32Y7PKNXzNsfETr8eVXRIG1dP0/BOLeR9mcX1XVRyNQj48irmxjeOdBL4ZDaBhykwfXqaMmvJrqUcegazfcj2f8AiOnyp26mZYJ9/n1pRNeE1dFpAR75ejj50k8QI9pCP35ijCaQzUVBqIIeJJzkHzFNPxNOp+FFORQ11hVNmq4A7/EbZ5t7p/KhLmPQaAN/KaMusKEvPQmcpAVzFMdrbe+BTR7w/dX5n9KIJryqMWDPgw3tMxPr+QpWHsZFIOvPboOlP1wqEE2WJAnf3fkTTd7engKZvb1CEyKUKQKWKsYFGmmNOU09RmkBl06VFcfx31ewXJPQCNSSDoOQ9aksRiMgzQxjkok/CqD2v402IU2u7CgGRJObNHloN9taylRrKVI5e0dt8Ldu3kTKrhFs5tWZogu3K2NyQORqAwPFjaZcOrnEIjBUdGKBkJGh5lM3nNC/VRZ7pu5W6ylmcOhIM6AGDqACT0mPOjeyPCkRBdZWLDREJ3YTLN0UdKG1XBMPVc1RpfCOJ3biyUAHL0/vUdxzurnguArO+8fEaVBjjRYjKpYjTTNlEchqs/Cm7Paps2S4nh0gsd/Qtt7yazlCMo0ztwxOMt0QkG3at5Q6ooMAgksT0UERJ99QuNxbu/d20ZlGoSef33O7H5dJ3o7EYEd4LviI+6QRl0MwDsZ10p3Adnbly47yURj6GBsZFL49OosaTS+KTBsHeU5rTjLdUbhid4APiJA1IEEc96Z+rDuxdBYgErcUMdADBZQdoMSutWnB9lbVrQEvcYqWYmfCGB18tB60RisFbRHRVBFx2gDmzf3E030vLMPxK7Izfi96/avm0LucIQVOUAkGGGwnnWpcC7Rk4MXGywB4iJ02kx5VTO2mJtSltQrXF0ZgJjSI8z+lQi3/AAtbBYK4iBsRymdzoNY8qwupFz06y4033Li3aXC27jKSHbfPqZJ9F8+tReO7YqLytasMxRAoLtlnnOgMgmRE8j1qpq2RSmYEroDImIE+p9ZBp2wUVN8u8yTv5DpuY9KKlFcCmHH1JVJ17kdxfFNcuPevQWdpYjrsAABoIAEg8vOrB2W44jXLdvEMURYCvA0JMeLyjn6TVV4pjkmApMRMxT3ZbEo2KtC8M1o3FVgR9hiAfkaJx3r4kBcMWRxxy+xvlzgBABtwVbmDy/SpjhXCltiSBNH4ayqKqqIVQAB0AED5Um9fCsqmZeQIBI0E6kCB760x6LFCW5I5uTVZJra2EoaWDTQNKmmqFGhZeklx1oHieKRFl3VNfCWMagFtPOAfhUTxHFGbb+NUN1VeF0ObwjfQqcw1EyZiqYUYNlh7wdR8a8a6Oo+NR2KujOVAYhgCxAmNT05mkfWQwhlbMwj2enT361ZEiSZx1ptrgiZ0qFw/EC7PKOCD3bacoBz6ep+VP4jFArly3I02U/Kquw+wU18HYjXbWhrl4dRvHvqLxGMKNaJtuZcqSF+8DDEHqQB76iuJ4u8QbVi03eF5ZmXwosjXTdtNIoG6JTkyduXxrqNN9dqFa4CYkTQuJYw4CPqoiF560hAQRFt/YI9nnoYqC7YUGB0BrzPrGm0760JaDBwe7uRkj2efSlsTmJ7t/YP2edQEIFwdRrr7qQl6SYjKOc8/0piyhHd+B9Jk5ecRSbWYD/Df2iSMu4Mx61CBqODsQfSmr29eW5zEhHAIH2dz1391eM8k7iNCCOdQhNClA0kV6KsYFivGWvaUKgSdDJFDYjBhiGIUQdSQPZ5ieXrR0V6bYIg6ihas0UjIeI3znvMgLIj6kaeFiw+Wkeg61M4a4qFbVxhnBIIG8GYJH2eX7NRvbZ0wuPRmSUZ+8YCDmBERB8MgydaY4jwtms4PFCc15iGBaSRJKGeRgfOsNrTLw6nY2y0WMFa5XO7AnTQf6hrT+F7M4eAQM8c2M+/zNV/iOLxHDnQXhbuLcTMRB8JDbAzrAy8gKGxfbW6RlRLanwn7Xs8x+Gx60dpHVjmclaZYu0WWzbUAgCQqydSTyHup3hF6w6fxMynYr4gvy0IqncVa9ftrff8Awo0AgAagExJO8a6ml4HtBctgWw0kbSoMj1NBvW42pyh3Lri8fagqitk+0YIWOmpHlVZxPbu2vjS27OpIRTCqvKSdz7qWmFu3iHvXJEQANB1OgqI4twQKxyGZO3Qn1oJZZeDTHgjLhshMXj3uOztGZzmMTHoOUU2t6MnKPUSJ6+c1LcM7M38UP4QVgGysCQCvr1HpNaZ2Q7CWsMe8uxdu6gfdUabA89N6DHjlNmmo1WLAqu/kZFxzg920UDoUFxZSSPENiY11158iKFs8OYqROx1/Dc79elfQHaXgFrGKq3QfAZVliRIgxIjUVHHsnhRlAtkR0YidtTHPSmnia4OUs8JvdJcv2MMPBHYER8OcCau/YD6NHdreIvnJbVgwtkeJ8pkTrAWR61o/DuD2LJzW7YDddSR6Tt7qmrLUUMfuZZclf0qiF7TcSxNq7YTCi25cXA1pjB2BDg9Fhh7xVeuWuIGzbw9yw73LKwmKt4gocwiGK5SGIgSGkGD1q6WOD2VuNdCDO+jMSSY6SToPIUVhsMlsQggb+/30exvyLqcIqtt/f9ylrjuKEWFu4fxJcUtdtvAdfZYNbK81LHQ7x0qV7ajFOLVrC3O57zNnuD2pUAqin7JYZvFyjzqxXbYbcAwZHrTOLshx0IIYHoVMir2OqsrfFtPaio2cVxMWu67gOykBL7uMxAI0dckFokFgRO9FvaxWI74XLRtBkUoucMFu22lSugidNP8A0irRmpDPQ7H7lua8RX+SoLh7uHvYlg3+KGZTM+LKxUwSYiANogVHYnjT33VymgAyBdGkzcBDGY/gwSPKrc2AAuNcWAzRJMttO0nTfavLiPIOdZBn2PKPvVW0yny7RVLnFbzXWtAZheNvxdAyhgPOUW5M+Wo0qRXGMioBkt2+8KO9sgwygyvilUJYBddial3e595f5f8Aqpl7lz7y/wAv/VUrkzbdURd3G96LTKcwKOVJ0YFGSZytlOb005HU0Dirty7h7t5raqTbZlKsdCoYAmdCfSDUlesksW8MnU+E7/zV6cVc+8v8p/qqqJvUVSPXx5W7bQ5YYL5sWM6RmBAgbww3mKCGJL2b6uwdltFsylSs5WgrlAKnTY6jTU0Z9ZufeX+Q/wBVd9ZudV/kP9VEYDd7iRRwnh/8oZTOZ85glddl3Oh2O1JfjDZGbIPAyo/RbhaG3I8IEHUicw1FO/Wbn3l/lP8AVXfWbn3l/kP9VQgRg8XmVM5VXfNADAzlmYykg6CdCY60BZ4iRbDtcHeEgOrRltEsAZAAaFmNTrIPOn/rNz7y/wAh/qrvrNz7y/yn+qoQjTxO+zMVjJ4RIAIEO0sJ1K3FGm9SF327n+b/AJVpf1q595f5D/VTQBkkmSTJ0jkB1PSo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data:image/jpeg;base64,/9j/4AAQSkZJRgABAQAAAQABAAD/2wCEAAkGBxQSEhUUExQWFRQXGBwaFxgYFxsfHBoXGxocHBocHB0YHCggGholHBwZITEiJSkrLi8uHB8zODMsNygtLisBCgoKDg0OGxAQGywkHyQ3LCwtLC8sLCwvLC0sLCwsLCwsLCwsLCwsLCwsLCwsLCwsLCwsLCwsLCwsLCwsLCwsLP/AABEIAJ8BPgMBIgACEQEDEQH/xAAcAAABBQEBAQAAAAAAAAAAAAAEAgMFBgcAAQj/xABHEAACAQIEAwUECAQEAwcFAAABAhEAAwQSITEFQVEGEyJhcTKBkaEHFEJSscHR8COS0uEzcrLxgsLiFTQ1Q2JzohYkY3SD/8QAGgEAAgMBAQAAAAAAAAAAAAAAAgQAAQMFBv/EADARAAICAQMDAgQFBAMAAAAAAAABAhEDBBIhEzFBBVEiYXGRFLHB0fAygaHhM0LC/9oADAMBAAIRAxEAPwC10xi8UttSzmAKfigOM8JGITLOVoOVhuP1HlVMtDL8U7wOMOVe4gBgzBB10I58qhcb22Wyzd4hAXNAHtGMuXn4ZMjXpVZudohgruIwo7xhmH8UFQ4ZQNYAAy+XrVdxV4vmcwc++m5OoJ5ATPxobYVI0Pszaw7q2PxJUXLjMwNxhCIpgZQToAI1q9WWDAEGQQCCNiDzrAcHfUQhys07biOQB2k+ydxrWu9jP4WHSw9zNcRZZSCCisSVUz0BirTLUeCyZapn0k8Xa1bW0hKm5OZgY8IjSeUk71O4/tFYtaFszfdSCf0qo9u7a4r6tet+K22ZPTUb1JMNRLT2D4V3GEtyPHcHeP6sBHwECrOi0xh1hVHQAfDSlX8TlB2zchVrgNY22FgUrOBuRVXucTZw3MgwQNp5j1ojAujjNJA9TPvqOYzHTOrZYVxC9RSvra9ahLF46kK3wOtO3z4PFp1jTTnVbjZaZWRnartBdV7a4dgCAWbQGRqApB269dKA4Z2ovl814jIN1VQI+OunrULdRg+dtGJIGbeGMwJ3nSvFeI0yk/L1nz6UvLK7OrDQ49i4NP4XxFL6BkYHqNJHkQNtqlbFUns7jrWGtIXkNdMwNYUaD3afOrvg3DAEGQacxu0cTUQcG/YKUUsLXqCnAKtsQchKrSor2K9oALPIr2urqhR1dXV1Qh1dXV1Qh1dXV1Qh5SStLrqhLB3ShriUc4ph1o0zaEiKxNqobF2qsl1KisXbqpI0krRBGupy+kGm6EVOrq6uqEFgV65gE9BNLUUqoWkZNxjsli8QzXrndIHOc5njLPI6bgR8KreIwJtlrTMDlMSpzKTAIKnpH70rersQZiOZNYP2rsW7eJuraZTaDZlynTWSQDtpt7hQtBdgTAN3d5XWCVMjYiR6jXWNDVs4PiXzFsxzXA4dieo19dfLlVf7PcJuYq8EtaDdmPsqvUx57da0G32RZWhG0W34Hbm/Qx7/AEmgcq4NIJ9yN+rAey2o3jlpuQfdQYvlFIjwAzHmNJGn+1Lw2NKuUeVZSQTzDDQiTsPyjyobiuNAYzrPyE+Qg+utUzaKt8I0DD9qUNlXOUMQkjMD4joyiNZGhE6GajsLxdWds52gg8zMaR7x151RrXEhlJCFgD1GhOvIRpEa/OisPxDTONJ6T1IG9RyGtPGbmkkaXg71u4JDCefI+/30VhxbBGWCx5Dy61Q+FcWDz4QcoMk6Ejy1qV7O49jeW1GdcrMzSIBPI9TyiqUkdKWnaVl2s3RrGvp19aDxNp3YZhCDUhRMgbKOpP73p04kBdwB5bUNh+JAsV6c6Mxjin3RmmO4m128xujI06KR4hrAHI6T8fWrZ2R4S8u91XQCAgYRpEkgegq42bCXNSon0FFiydvx6UKw87jSetkodMqmN4e/eK4Ba2RuABlA6DfXTXyqxcNsnSCSOs/pTtpgJRxtt5imblu4Ae6Oh68vTpRR+F2LSyOcdrJnhmObUXIMGAw568wNqmRVCGKu2CjPB8RLyQFOhAAieoOu5FW3g3FFxCZlGkx5T5Vq2mc3U4HH4l2JGuryvaoTOrq6uqEOrq6uqEOrq6vDUIezXVFcU41bsPZRyc164LdsDcsdSd/ZAEk13DeNW7129aVv4llsrrzEgMD/AJSDv61LL2vvRK11eCvahR5TbilsYqLtcYttiWwwJNxUFxhyVSYWddzrpGw8xVphRsIuCo/FJUndFQfFuJW7T20dgGuNkQc2aOQ8uZo2MQ5RGYxKDp3inEES8lpjDXASk88sSPXWY9aarMwnFpnV1dXVAAmksadIqsdub1xLalJCE5XjziNf9qqTpWM4se+SiRPazjhNxrICvbUAkSNWIBGxnnVU4X2abG3GCsLYWC/hBAnTQTqf0rwsZjyjXpr+laR2V4YlqwhEFnUMzDz1A9BNK9Rt2dLU6fFDElXJ5gMDY4fhmyrCKMzt9pyOZ/IVK4PErdtLcQyjCQR0/Wq59KV/Jw9xJl3RfXxZj+BrNOznaq9h5thptNuhOx6g8jVbZSTkc9TUZqL7Fs7S4vPfZoAI8J03g+cz0obD31ZgrAkREhYA966R7qYxh726SBmE7TuJ/ZNT1jEWrKsUnUePNGnSkJTdcnqIYoqK2oj24IR47FzxnXJcUEERrJGkRvNO2eFWr6FUWHX2lt6qCd8uaJWeU6UJ/wBr5jkU+Hn5/wBqm+zV9FvsF0JVZHx/SixZZ2ost4VD4kQaqtnMAlwvGUAqAAOc+ImrV2UwhFg3z7dzSOgB8vP8qk8Vw9G1Ilj+9qe4VY8D2gQIOYfn86eg1uoDLkuFojuKyfCpjIRPkp5+Z02oPC3cjCVIM8zvUsbeW+7nVGWZA5gazHOm0W2XDhO8Y6+EbdJqcs0hlSjVWTtjiMXICwuUH0mptSGCkVT8ZZuuhyKRO48vfVg7MBu7GblpTGGb3UcvU4YqG9MkLYDu6wPCN/WmcWrImkQN5ojB3FF1lnxEAmnOKJpvWkkqYgpNTSG8MiuoDAEdCKhe1PHH4aLTWwGRng2z0AklTOmnKprAXgTpEbQKpv0wcTsCwtow2IJBQAglFnVj0BjL561V/ARc5NrVr2NG4Xj1v2rd62ZS4oZfQifjRdY99E+IxmJAQXxbwuGhcqquZyZaNZga7+4VsCmqTtCefF05bbFVH8X4itlQTmLNIREBZnaJgAfidBzIo+qj9I/G/qWHN5QpvH+HanXxNqdOY0kgdKjdIzhFykoomOE8bW8cuV7dwAFrdxSrqD66MJ0zKSJqWBrOOB8TscYNlmVkeyrG4AYZLmZMoHMiQxBjlyNXHj3GbeFtNduuERdyfcAABqT5ConxYUsbUtvklqEvY+2txbbOod5yKWGZo3gbmKrvZ7tlaxNi9iCe7s2nKhnMSoAOYjlM6Dfah24tgr1/A32QHEXQfq+vjVGUkswnQZQd51Mdaq0X0pJtNMj+3eFUcV4Vc1zNcZTqYhQCIWYB8R1AnbpSuyFhTxriTkeJRbCnoGUT8YFL7df+I8J/965/pSvex3/jHFP/AOP+ig/7fz2GY/8AC/p/6Rfia9qA7c8QfD4K/ftEB7aZlkSJBG46cq94Dx4X8Paule7LqGKsRIkeROh5c4rS0J7Ht3E69Z32Wwq2+OcQCzHdW21YnVoY6sSYknTYVf7GJVhII9xH5VROBtHHOIH/APBZ/Bap90aYu0voXi5WdduMOo4jw14OY3WU6mICiNJjnvFSXEu3VhcUmGQ95ea4qMB7KTvLDQkbQOe9AduHH17hvlef/SKKbTiMYYSUla73+RFdtbQbiOADCRNzT0CkVONvUP2tE8RwB87n4Cph96Fd2DqV8MPp+rPK6urqITD8tc1kEQdacApUVZsiv8f7MJiCrqe7dNiAIPk3lWe4nj+LwLG3bKFVM5XExPJWB2q1/SDw5b6ylzxr7SZjBHkORrL0wwGYI2ZfukAx56bCsZJWTLlyUkwztD2zfG2u6vKqwwZSk7idwdxrVTuCKJv3VJ1Pu2pGHwpc6bASegHU1ceEY25dyd4DxgqoTuxd10HMc9JB/Cj8binYmVUA8hr8/wC1B8FwItrcYHMQPh006HSnApKzrJJ19396XlCN2keq9MTeJNysXavqNpU+Ue7cU9avlWZwxDwDPmCACPidKDt4fUT19/wpWMBU5eZ3/GKGvNHSfuyXw3avEJOY95I5j9K9wHa3ELfS4VBUHxid15xrvFQeJcoVUHlJ99cZHL39aF3FmMsccjauvoazwniVq8SbLhgx/wANzDA9IP5UanD3zZlUqfIfuaxxGMyBDDYzWn9iMLexNlX7/wAOxgmQehnajhLc6oyzQ6S3buPmT3E8NdyCLkTvoBp5kn8KkXxlvB4bO5gIug5nT8TVX492uwmCORG+sYgaQGkKfM7D0FUbiXEbuMuA3m22C7Dnp51tPMsXbuLafSy1fFrb+ZaOz/anvLzXGOUsZjoOXyqZ7QdpSVORo6msuu+FtsoHLn76dxOYpoxljAk6AUtjyvlM7E9Di3KdW14LDwz6Qr1kuuVbytpDNEfDeoXi19L9zOLKWp3VWJBP/FsfSmMHwQW4ksxOwA5czJNH2FEwJjWR6R11j3Cik5Li+CsOlx7t84JSY72d4ei4iyxdraZ1z5WK6TzgjSflNfQ6GsGsoGEAQedX/wCjriL62XMqBKDp1E9PKnoY2onJ9c0SkutDiu6/UvhrOfpNuLfu4XCKCcQ1zPbbMwFqI8bBd+ceh2rRYrOfpCt3cHirWPstall7h7d1suaTK5Cee/wn0CfY89pa6n5fUqGF4XiDcvHD5rPFMLPeeLN9ZtMfbBbQvzjY+HY7WX6QMDfvXcBeTDPirVtWe5ajKC5CwW6HnEfZPWivo2tvicTieIXntG4wGHFu02YW1UhiGOxPs661ceLfWVk2EtXdPZdmQhuRzAEEeUDbehUeDbJnayK64/X9jHOFYzFvhsbYt8Pa8t69ezEMP4Nx+UZfEUOvLYU9h7XEVfAuOF3M2DQrOYA3QVCiTl8Mb89zWg9nux7rg8RYxTgnFPce53UgL3ntBSdx6j41Z+E4FcPat2UnJaRUWTJhQAJPPQVSx+5eTVJNqKX+favczPvcfjMdgXu8PuYe3YuszMXDCGAGvhERHzqW7HuBxriikiSLMCdT4NYrQqheHdm7NnE3sUqzeve0x5KAoyr0HhBPU0ezkw66cXGq4pfexrtoJwlxe4fE5xl7pNC0nm32R1P41jFzAWsP3X1vhPdB7gQ3WvuoEnfLB2WTvyr6FqG7SdmrGOVExCllRswAYrrBGpWDsaqcL7BafOsfElwZR2K43iMMuIt4PAnFWRiHIZLsBRoAPZM6AGasHZrDYu7isfib2GfCm7hwqAnNDqsCCBqdJiKut9cPw7CsUQWrNsSQi9SOgkkk7/Gqg3blxYwV1lA+ts6eFS2Q5otmAZcDYganlUSruzTqPI24R78WUG3axOFTBo2AZbiX8+YtrfuQfCdDBjnPLalcf4rdxGIunFO2Cewgaxa3OcidGEanTWNoHI1pPEuEYzFYnDtcFm1aw795KsztcaI0BVcq+vWpTjPBcPfIa9Zt3GXYsoJHOPSanSbTGY6iKalXPy/2Zq+Oa5d4VdumGdXJJ56AT79D76t770ri/B7V27auOsmyCLa/ZExrHlAjpSWOtFGLVieqyrJVeP3s8rq6uohQlRXXNj6UoULxDF92pI1MaCrGYRbdIrd28MxObxEkdSRtp0HrUHx3shZuKbomyAJYLsRvJGxJ0p+5xlA5LZiQSAogc+pOxqM7Rcd79MglVnxLIg7dKUc+Ttfht6SaKPxDh65iFYsBsSAJ91BLYuKpUezmDMBueWvlU1irc+Q9OtDOY20PKq6jQOT07HOLUVTJLByAty3O0lRzB/PlTr4m1zDQ8lQpGh5jyP5UFwzHOLi2rYzXG0AiQSdYIkZfUfCrTw7AXFud5lVCrBNDIYmZGo5afhRJ1yJ+nwz4MrUe3kgyxX/Ctmercv15UzZwbAlgDdunZVBJJ9BV8x1jCyqXSO9Ok5YHpCnQbUVgEtso8doBNQ4DZV/4mEA+RFFdnfnljFW7sxt78vLZhczeIEaAdOsz8qlQ2nlVr7WXSl23cEO72WDZbIId4IRyrar4W3G2hqrYG1bS0Dea4jsYSUJE+m7A6a8jyNZZY7uUJ6XU/h5NZPPk8vOEWT7TRA6DrUjwSzcKXE727ZtXCCxtsBmgws8wsE76HSlWuAiMzs7MysfZ9kaAMVbUk+MBTBJAineCYC3kLWdHbMAznUQjBoE+EjckTExIigjUVaB1Wd5nXgiL3C8PatC4Huhs0eJZk5SYBGm4XUE6Enyo7CpdRA5tsFYZgY5aa+W4360ZfGFtd24cWXDKyQGaE8WUqGb2diSwnaKG49exOJQpbGa34QP4g35SSRLHT2p9oDpUcd5Wm1U9Laiv7ARvsxJ+JYjai8PeDssDwzH4fjBqLZDh1AuWO8UwA2qgkamGG4M+XKl8IxZzxGU8hy/uanT28j+m17y5FGXFlo4t4lhR4dASNyd+m3p1pu2MrRMmDPoYiI8qSEuT0+PPmPP9aXhrbkxoSTyHiOvStac5J0ddYlGTlYSLssoGpG/5fnV57BmcWdNrZO+xkCq/wfs1da4AAouHUgnVR5/hWkdmOBfVgWdg1xt42AHIfjPnTkZPa7OL6xrcKxPGnbaLCKHx3D7V4AXbaXArBlDKDDDYidiOtPzXs0J47sC4HhtqyGFq2lsMxdsihczndjG5OmtFEV01zNFQjZ4ar/8A206Yprd1USy2RbD5vFcutJZcvkAD8al7+JGU+lYTwDF273EMLeuO74x8Ue8zAhVtAMEVI8JG1DKVG+HFvTfsb+Grpqq4ztC44jYwioQtxWZnOxAXRV98SanOOYlrdi5cRc7IpYLMSQJ3O1XaM3jkqvyFvcqucV7YWbQv5RcvXMOyLctWkJYF9t9xBmRVNu8as4jh/D7mOPeX3vh7Sq2Um4LrKDA+wqsNPTWaNxfbYhse1iwScOqyxAVi5zDvHDwSiwABqTQ7zaOnlfb+WXjjbzhbp62n3/yn51kmD/7twH/9j/nFaJYx5u8LV3OZ3w2Zj1Y25J086zrB/wDduBf+/wD84qpG+mi1afv+jNhuGgMS1F3GqNxT1uzHsiOxbUBRGKah6AXl3Orq6uqAkwoobHYZCMzCSoMawNKKApnEOFUlvZAM+lRjUP6kZPxXFi/cByBBEQpmRJJk8z50DiMNoZO2gMeQMHqOfxqQxOHUFio3Ph02XlPU6j960m9ai2esCZPpB8t/Kk2j02OkkVrHECZ02/f51FYrGgDTU/IVP8QwsrmYenP49KqmLw+s1cIpvk5ut1yg3GD5C+z3Fnw99bygMymYPMQQw8pBNbZwFrF+1be2wZM2caiVJ3DDkRWIYTAADM/PYeVSmBxjWGm2WQ9V5+vX30U5q+C9FgyqNzdJ/c1puFWlxRvMWaQBkCEwRz286mDfCpIQIoG7iAAOomfd+FZ1wfjl+5mIuFSo11ManeDoOdN4zjDXNLj3Co3KldfXMQKwepSdJHTeknPmUuEd2143IcYaWnS7eMZjqdFg+BPdUFhXN1QVOcQuZCR4WABAEgsSXUHfkQZ52jh4ssGUDxFTuoVgD1jQ8qAw3CkCZTlzs5iNDowJb2gfCoY86CGp3fC+4tq9E0tyfHzE4i4bqDIyeMwbkwTkJOkwUOZuk7ctK64621a4VL37LgeyACSQoywsOSsEjlFAnEWGzZTaNwB3zIgXKFU7ZTmYkdY3GlKuMzIDbgZras+bOSQDEgNMtK6gbemtaqLRzYzT7vkctublu77N8og8K2yQMqrEzBMKpn5Tya4bikVFRbsHL4kg28rTADMYgAgHff30Di+N90TbTL4Mykqvtzp7SnfUiddt6A4VxNwzjKCWHjJ1J8QJza68gZmjcHXJcMqlNRT57Fhuh2GVzmAMMJUr4dguXca69dOlIa0pPtFT6fprSu/Kr4QPcIA9w99D3bUhWLTmpJtvye0x4IYoKFJstPZHiKW7q28QBcsuYM65TyInlMCrrjUs2y31dFSdMygZmPQHl61k2GMEkGMv41asVjTcthELAEAGN4PIeoifWm9Nmai0xHW6TfkU4ur7rwF4fH2rVxjaYXL27S5bXoNQPhRHaF3ITEF7iM+hUXGj1iYBoPsh2fyuSy7Hn0iaX2hv5rxSYEj3KNAPKSJ99aOT6dvyYRxwedRXLXd/L2D8H2uxKKFNzMNpIkgctZmneCdprlvEf+bfZ9MmYRJ5+LQRrtUDirahYG529ahMRejxAw06RuCCNdNtYIrHrSi1bNpen4JwltilfyPo200gEiDGo6U3jFYowQgPHhLAkA8iQCJFD8Cuu+Hstc0dralv8xAn50fT54OS2tooidluIgsRxH2iSf4ciTvEsYHkNKrXEMHjjesYe4bgujEFreJyAqFyQNF85MHr5VsFMMTmA0gj5/7UDghiOqku6X2Rn/BsAyYy1dxHEbV9kZ7SpADZyslRB35xFW7HY+3dsXwjo+VHDZGDQcp0MHQ+VNns1hBcD9ymfvDdB1nvNAW38h5V7juzOHvasmUtOY2mZMwOpDFCMwPnUqkDLKpNN+PkZ92f7IYnF4Ow4xapbBLW0NucjBm1BBGsyakrn0fYxjdJx6k3gBd/g+2BoAfF+FaDgcGllFt21CIohVGwFODbXWosaDlqsjbr8kZ+vY7HrbFscRAQLlC9z9mIjeYjSgOO8NODXhdrW6bd/wCwuragmFnp51oVtydDsZgzrI3H503fAYnQZl0Vo2kA6Vp01QcM0r5OuvpUdiHp9rsjXfY+v7/Go6+8GNAOQ5zVmMmD3W1pNeMedBZXzOVMwfZ6iARHQxQmAdTF7enLNwMJH+3lTd7eoQliaDx7LlM7EEUJxzj1rC5e9zDNMQpO2+1RuK7YYQpoxefs5TPvzadaGbdcDkGk7KhiHKOQQQV2851685/ConjHEMqld5Mn9zr6+VWDiHF7F1goJtnzEzpIERqYqv4zhT3YYagMAPDGm5mTppr/ALUpGXPxHVzandivG+Sq43EsxnUdIkAUzat3XMBjAEmT+tXXD23CEgo0aRInnybcafjTHcKCwKFCYkhdCJ18I20nb4Vtu44Rxd7lL4yCcEAA7gfMU0jQdT7hUhj7IViAQQNiNo5VG3VynNS8e9HqJtbIyjykWHgtpslxwYSIn/1RI08pmibdnu3D+ErpHMGBGmhHWoThfFWsgskMD7Stswn8dN6mLPHrbgf/AGw13hvyil545J2hvDqYvhkil/OGYxCg+zsAeU9YnQVVuO48peyaHwHnqpcEwfMSJFS3FMYbFsOqEMxi2HiAebBJMkfebbkKqIwty4Gf2iJLGZYzMmNzzrbTYknuZzvVNVJx6Uf7jaWYAYAk5hAg6wZJHy+NaVxQ2DaNtiyeA7DVJhmUEkBoMGBO/rQ/Y/s2SlqDbNzvFOUwYQENMzrMRV07Vdl0uWCb182VUEnIBJ8pbXygVeXOnJL2ORHE8fMkYzxvCJhx/DcNnJkgQVAjw7mCOdMcDAth7zsBlEIpOrsSNAOkTJozjmDS0qJJOQEx1ZzPiO20bVASXbX0pyNSiKqUo5FKPfwXWy63ULWzIO45ivVtjTw6++onD2yAIORdp5mi7uLS0pJYu3Icp6mue8XNRZ7vFrF092Vcru/9BTeGV3YxIHIGrDgFzlBLCV0yzoTodtI0HyqiYHHN3gbYzqOo31rTuy120wCoxzbZcskdNeSjrWigsfcUWt6ycvC7Fo4VbSzYJZigO7N7XT4nlVN4rYd7j3BbcL9nwnQDTX8ffV7w+HDOWc+FQABykTqB1pnHAHS0pOusMQPPY0GbVRmkl2Qnp9S8WVyStv7GaG+22p6f2qS7K9l7mNugFXFgN42y/LUjpEgVe+FX8JaYM2HAaYmc0HqJ2NXnBXldAyeydtIotPCE3e6/kX6h6zljDbDHtvyKDLbUAkAAQPdTqMCJGorivUUwl+TCxA9o+7lXRPJBNM4j7P8AmH4GvUvA7THWNK8xJ0Hkw/GKhBDoQ2aJ5fv3/jXvfxup9wkfLlTxNIJq0i0hvv52VveI/Gmnut93/wCVOs1DK86xA5df7USRoojY0UAkAggnykzv6aUHir51yhtdiB0nr5/HWi7ygmTrG3750D35OYGNDy6frUbNOwLiXMGZkjWNJMwu2xM/uKh7gykBtpkEg77wOQmpTEjQwdZmT1H5UGuYmWI9w/WgMZMHNoGWYkKeTGBO0+lO4cgliCDJ/AAV5i1GWWExsNdzQi4RfaYhdh4TpPrUADUWHPQgH37H8qTe3pVmyFOm0fv8qTe3qECsdgUvKUuKHU8j+9D6VVsZ2ARn/h3SiTJWJM+TTt61dQtKC1GhnjyUv/6CsW1mXcjUyYnrosU4uHQ3FQAZANABpOwEVdAKDu4JCc0QR0pTNp3KakmNYMiimqMx4rwfuncS0SSGkxB/Pl+4oF+GlkkMDtpl0X0/f6VqWJwi3BBAPKelQDcBKZliVOo/SjdoyeG5FZ4d2QW9ADwGBg81IB90VWuI8GuWmZXWcpIkeRrTMARhkZ25AmOQkj9IqicYbFX73cW7TM1xjHLw75iekEGdqy27jsYM3Si14RUbuI0YARp86nfo54Q+IvFs7IidFmSZ02jlOtXbgnYADDzd8TsFJGkCANtOk0jjaHDKLVj+EkZrjLoY5wev60Gae2NLz5Kx4pZsikpcrwe8U7LWbl6brsTsJB25eQFN8V7PLhrZe02dedvQ5iRlAJ1JBJ2oHA8Vvq9tgh7uNxMsdYLEb6wKlMfxN2VmC92ViTAIzaaCfURpSSlNcDj07vksfZVES0vsd4BqgI8JIEjcxqKM469i8gS66iHBgmJPSPSqD9bfDN4e7YMCc0kEsYBOnOBoKGxXHme2y3ACDIVoknpt08qNxdAS0G523wR3HeFo164CwgsfjyorD/Ry6WHuSGceMaHVQJgGYnflR/ZfDYJyDeu6jk0z8CsD5+ta3wy1a7oKniWIHPSm8EZ1ViWrWLG00uUfN1+6PaYTsVHlP9q7EWS/hSMkBtfw861/jXYPBliwOQ6+ESfgs7+VU/HdlBDjDh3uLEIyhGg84Lag+QokqdDHXhOLt8FGFjxEKsmdD/ar39H+GNs3L7kyilVHVj/t86p1i2/eZDKMDB5Ryg/dI/WtE4TbFvD21nxZyW6mCSB5mABNZattRr3B0qhNOrLbicRbtqoe4q6TqdWbyEzUPjMcMpLN/lReY5TGwqGt4Nrt1rhJZW3U7rGkeWmvwqTtcOgZE+Jjwjy03rlvbHixyOCOPlsbs5mfnESTprO0VqnZy5NhBEQI+HOq32Y7PKNXzNsfETr8eVXRIG1dP0/BOLeR9mcX1XVRyNQj48irmxjeOdBL4ZDaBhykwfXqaMmvJrqUcegazfcj2f8AiOnyp26mZYJ9/n1pRNeE1dFpAR75ejj50k8QI9pCP35ijCaQzUVBqIIeJJzkHzFNPxNOp+FFORQ11hVNmq4A7/EbZ5t7p/KhLmPQaAN/KaMusKEvPQmcpAVzFMdrbe+BTR7w/dX5n9KIJryqMWDPgw3tMxPr+QpWHsZFIOvPboOlP1wqEE2WJAnf3fkTTd7engKZvb1CEyKUKQKWKsYFGmmNOU09RmkBl06VFcfx31ewXJPQCNSSDoOQ9aksRiMgzQxjkok/CqD2v402IU2u7CgGRJObNHloN9taylRrKVI5e0dt8Ldu3kTKrhFs5tWZogu3K2NyQORqAwPFjaZcOrnEIjBUdGKBkJGh5lM3nNC/VRZ7pu5W6ylmcOhIM6AGDqACT0mPOjeyPCkRBdZWLDREJ3YTLN0UdKG1XBMPVc1RpfCOJ3biyUAHL0/vUdxzurnguArO+8fEaVBjjRYjKpYjTTNlEchqs/Cm7Paps2S4nh0gsd/Qtt7yazlCMo0ztwxOMt0QkG3at5Q6ooMAgksT0UERJ99QuNxbu/d20ZlGoSef33O7H5dJ3o7EYEd4LviI+6QRl0MwDsZ10p3Adnbly47yURj6GBsZFL49OosaTS+KTBsHeU5rTjLdUbhid4APiJA1IEEc96Z+rDuxdBYgErcUMdADBZQdoMSutWnB9lbVrQEvcYqWYmfCGB18tB60RisFbRHRVBFx2gDmzf3E030vLMPxK7Izfi96/avm0LucIQVOUAkGGGwnnWpcC7Rk4MXGywB4iJ02kx5VTO2mJtSltQrXF0ZgJjSI8z+lQi3/AAtbBYK4iBsRymdzoNY8qwupFz06y4033Li3aXC27jKSHbfPqZJ9F8+tReO7YqLytasMxRAoLtlnnOgMgmRE8j1qpq2RSmYEroDImIE+p9ZBp2wUVN8u8yTv5DpuY9KKlFcCmHH1JVJ17kdxfFNcuPevQWdpYjrsAABoIAEg8vOrB2W44jXLdvEMURYCvA0JMeLyjn6TVV4pjkmApMRMxT3ZbEo2KtC8M1o3FVgR9hiAfkaJx3r4kBcMWRxxy+xvlzgBABtwVbmDy/SpjhXCltiSBNH4ayqKqqIVQAB0AED5Um9fCsqmZeQIBI0E6kCB760x6LFCW5I5uTVZJra2EoaWDTQNKmmqFGhZeklx1oHieKRFl3VNfCWMagFtPOAfhUTxHFGbb+NUN1VeF0ObwjfQqcw1EyZiqYUYNlh7wdR8a8a6Oo+NR2KujOVAYhgCxAmNT05mkfWQwhlbMwj2enT361ZEiSZx1ptrgiZ0qFw/EC7PKOCD3bacoBz6ep+VP4jFArly3I02U/Kquw+wU18HYjXbWhrl4dRvHvqLxGMKNaJtuZcqSF+8DDEHqQB76iuJ4u8QbVi03eF5ZmXwosjXTdtNIoG6JTkyduXxrqNN9dqFa4CYkTQuJYw4CPqoiF560hAQRFt/YI9nnoYqC7YUGB0BrzPrGm0760JaDBwe7uRkj2efSlsTmJ7t/YP2edQEIFwdRrr7qQl6SYjKOc8/0piyhHd+B9Jk5ecRSbWYD/Df2iSMu4Mx61CBqODsQfSmr29eW5zEhHAIH2dz1391eM8k7iNCCOdQhNClA0kV6KsYFivGWvaUKgSdDJFDYjBhiGIUQdSQPZ5ieXrR0V6bYIg6ihas0UjIeI3znvMgLIj6kaeFiw+Wkeg61M4a4qFbVxhnBIIG8GYJH2eX7NRvbZ0wuPRmSUZ+8YCDmBERB8MgydaY4jwtms4PFCc15iGBaSRJKGeRgfOsNrTLw6nY2y0WMFa5XO7AnTQf6hrT+F7M4eAQM8c2M+/zNV/iOLxHDnQXhbuLcTMRB8JDbAzrAy8gKGxfbW6RlRLanwn7Xs8x+Gx60dpHVjmclaZYu0WWzbUAgCQqydSTyHup3hF6w6fxMynYr4gvy0IqncVa9ftrff8Awo0AgAagExJO8a6ml4HtBctgWw0kbSoMj1NBvW42pyh3Lri8fagqitk+0YIWOmpHlVZxPbu2vjS27OpIRTCqvKSdz7qWmFu3iHvXJEQANB1OgqI4twQKxyGZO3Qn1oJZZeDTHgjLhshMXj3uOztGZzmMTHoOUU2t6MnKPUSJ6+c1LcM7M38UP4QVgGysCQCvr1HpNaZ2Q7CWsMe8uxdu6gfdUabA89N6DHjlNmmo1WLAqu/kZFxzg920UDoUFxZSSPENiY11158iKFs8OYqROx1/Dc79elfQHaXgFrGKq3QfAZVliRIgxIjUVHHsnhRlAtkR0YidtTHPSmnia4OUs8JvdJcv2MMPBHYER8OcCau/YD6NHdreIvnJbVgwtkeJ8pkTrAWR61o/DuD2LJzW7YDddSR6Tt7qmrLUUMfuZZclf0qiF7TcSxNq7YTCi25cXA1pjB2BDg9Fhh7xVeuWuIGzbw9yw73LKwmKt4gocwiGK5SGIgSGkGD1q6WOD2VuNdCDO+jMSSY6SToPIUVhsMlsQggb+/30exvyLqcIqtt/f9ylrjuKEWFu4fxJcUtdtvAdfZYNbK81LHQ7x0qV7ajFOLVrC3O57zNnuD2pUAqin7JYZvFyjzqxXbYbcAwZHrTOLshx0IIYHoVMir2OqsrfFtPaio2cVxMWu67gOykBL7uMxAI0dckFokFgRO9FvaxWI74XLRtBkUoucMFu22lSugidNP8A0irRmpDPQ7H7lua8RX+SoLh7uHvYlg3+KGZTM+LKxUwSYiANogVHYnjT33VymgAyBdGkzcBDGY/gwSPKrc2AAuNcWAzRJMttO0nTfavLiPIOdZBn2PKPvVW0yny7RVLnFbzXWtAZheNvxdAyhgPOUW5M+Wo0qRXGMioBkt2+8KO9sgwygyvilUJYBddial3e595f5f8Aqpl7lz7y/wAv/VUrkzbdURd3G96LTKcwKOVJ0YFGSZytlOb005HU0Dirty7h7t5raqTbZlKsdCoYAmdCfSDUlesksW8MnU+E7/zV6cVc+8v8p/qqqJvUVSPXx5W7bQ5YYL5sWM6RmBAgbww3mKCGJL2b6uwdltFsylSs5WgrlAKnTY6jTU0Z9ZufeX+Q/wBVd9ZudV/kP9VEYDd7iRRwnh/8oZTOZ85glddl3Oh2O1JfjDZGbIPAyo/RbhaG3I8IEHUicw1FO/Wbn3l/lP8AVXfWbn3l/kP9VQgRg8XmVM5VXfNADAzlmYykg6CdCY60BZ4iRbDtcHeEgOrRltEsAZAAaFmNTrIPOn/rNz7y/wAh/qrvrNz7y/yn+qoQjTxO+zMVjJ4RIAIEO0sJ1K3FGm9SF327n+b/AJVpf1q595f5D/VTQBkkmSTJ0jkB1PSo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data:image/jpeg;base64,/9j/4AAQSkZJRgABAQAAAQABAAD/2wCEAAkGBxQTEhUUExQVFBQXFxYYFhcXFBQXFBUXFxcXGBQUFBcYHCggGB0lGxUXITEhJSkrLi4uFx8zODMsNygtLisBCgoKDg0OGxAQGywkICQsLCwsLSwsLCwsLCwsLCwsLCwsLCwsLCwsLCwsLDQsLCwsLCwsLCw0LCwsLjQsLywtLP/AABEIAMIBAwMBIgACEQEDEQH/xAAbAAABBQEBAAAAAAAAAAAAAAAEAAIDBQYBB//EAEcQAAIBAgMEBwMJBgQFBQEAAAECAwARBCExBRJBUQYTImFxgZEyobEHFCNCUnKSwfBigqKy0eEkM1PCFTRDc7Njg5PD8Rb/xAAaAQACAwEBAAAAAAAAAAAAAAACAwABBAUG/8QALREAAgIBBAAEBAcBAQAAAAAAAAECEQMEEiExEyJBUQVhgfAUMnGhscHRkTP/2gAMAwEAAhEDEQA/AMBL0Zxa6wS68Fv8KBxezZo/8yORBzZGA9TXuJPK9dDm2pt3m/urjR+Ky9UaPDR4Gq16R8m/RsrbFyjUEQKeN9ZT3WyHrWlxewMPiD9LEh5soCtYd61eJbgLAABQNABkAPSg1HxLfj2x7ZFCh6L/AFNBSNdie+jnNkPM0BGNK482GghzYCo8SbgDup8pzqLFfV8KODICRmxpuNiv5ipHWpJBkKYpUUV8cJtn6Um2ZEXLtGrMbXLC/cNaKbW1cvToza6IOjjA0AHgAKIWoRRES0abZCVaIjWuYWDeNsh3k2HIe8gedTotMSdWWhblxmAfHOhMTsdH9nsN/Cf6UXiMWsXVBlZutlWIbv1SwJDHnoMvHlRG7TkpQSl7hGUkw5Rt0ixFTQ1pMRhY2AL5G4VbalmNlHrWeQ+VbISbVsBoKiNGw0HDRkVRkQXHRcVCxUXFS2EFR6U6uJpXJZAoLMbKoJJ5AC5PoKFKyx1KuRuGAKm4IBB5gi4NdqNUQVKlSqEFStSpVCD00pUk0pUaYBhCa6KaRSrzl0EFBLKOZzP5CpVFdk17rD4CkaU5koZiny9KigGddnNKPQmpdlrgbe5rmJz91cjp7imxZTIpBlUbHIU9zUdFdkIpfa9Kcq0jqTThT0USIKMw8LN7Kk5gZDIX0ueFBqKlnwiS9XvtIvV7+SNYSBx2lYixW9gLi+WVq04Yxcqk6Raq+SbH3SCVj9VBICMwQjo9wRkRZatJR23zAALG50Ci5JJ5AZ1Vw4JFw7wR7251U9t4gsS6MTmABbQCw4czRmDcSxRkgMJIY94N7JDRjfDX4a1tcY7Ek7SkE6rj3OYuVdyCRSGQYiAhlIKkOWiJBH/coxsqpMTicKIRh4JIyS8XVxoxkJbrkcm4vfQ5k8KvcQO0fE/GizwqCS+fZclRXbcbdhV/9OfDyHwEgU/z1XzR7rsvJiPQ2q023FvYTEAa9TIR4qN8e9ar8W13LfaCt+JQ3503FzjX6gy/L9X/AEPhoyKhcMtza4GpJOgAFyT5A0dHCbkcRe/IW1N+VRpgBUUZte2XOiIqrxswGdMReQMiFAFN4mBvYm3eSSMwTarGIVU4pdBcBS1Hiod9HQ6MjL+JSPzqQVAmKPXmM6dUsi+UjK/xjoYLm/Yj4BujdvmmH3RYdTHl37o3vferGqzo4LQBfsSTx+STOF/htVnV5V52W+2KlQO0drQwFBNIELmy5E928bDsrcjM5UfQOLStkOUqVKqIPTSlSTSlRoAxLKDTNypCtcFeXsMJBuAe63mKRqOF+FStSZdkIHGddbJTXSM6UgyHjTIkIxXX0rlJzlTukUwc1xzYd5pxqFjfOjgiMQFSLTQKei3p6KJo4yQSAbC1zbIX0uafLN1cUsgG8Y0LAEXF7gAkcQL3PhU8UlgIh7TRs4H2rSqG8SFQHzNdwyte63y1OgA4knQDxrdGGyUW1fqWuOzP7H6V7pdZWkxGd4mCfSMWFjEQTpc5a2ztrRsG1IsLH80xgYMibh7JKyRt2hYqwItcqfDyq0wmKR2Lx2IjDp1qqFV3coWWMgDeChLltLuLUXGdLgG2l1U28LjKuhkzQi6a+Y+c4X+Wvr6/8MbPs6LEf8jhZl/9VpNyIeG+Wv5MD3VaYPYOMQf8+yn7IMsij8RA91aV5DxN/E0/DRXNLerlLiKLlqZNV6fPl/uQKrLCsbuZXZSjORYsWVt424DOwqlYW3AdRHCD4iJL1ocXDvG4vZNN0FmvxKgZnyrN4zbkIfdRZcROTlH1ciEt+3vgN6D0rRCMnHn1M8VKbqKJMRFNJL1QeOPDdXHvtujrSJAwdQbbwJKOPDO9VmK2zGR83xqyqYwBIsf/AF3XsqxNwd3dG9bQlr8BWjwWzpFjLTEGRz1krZBFIFlReAVFy5ZmilLLbPgLHI5cN08vCjc9voMjkinVde3HPvZisNsCSR97CLPhYvtzS7hP3FQBj7/EVr9hbIkhYtJipsQSu6A7NuC5BJAZzc5Wv3mjEN9c6KhpE8zfCCyZ5TVP7+vYzGbThhKrLKkZYErvmwIWwOZy4jKqLEdIoGxMTxtvRxh0mlAIjQTFerFzr20GelXW1NjwYjd66MPu33TvOpF7XF1Ivewp0eyoViaFYkWJgd5QLBu9jqTlre+VSEoL9QE4Jc3f0obsaRGEpRg6GeQgqQQbhCbEZak1h9ldLJlxJLCafrN4GDdt1bg9hYszYACxyHG441rvn2DwUQTrI40W9lD77m5uTa5Ykk6mm7InlxD/ADh1McQBEEbe229k08nLs5AcifEtTS3NrgKDUU242n7/AH/BU7V6N4ufek69EeVAksJBMare6opAO9u31sO1cgi9a+JN1QtybAC51Nha578qcKVZ55XJUDKbkkn6CpUqVLBHppSrqaUqYgDGkUilLfrorygYzcp6n0pwGdWGEwl6ZjxSyOkU2AKpNN6tjw51o1wGWldiwNbofD5WD4iMw0DDhUUjVqcTgsqp2wVzQ5dJKLpFqSZSE3pVfHZlxpQjbNN8hRfh5Iq0AxR5jK4oqVCOFXmF2cALetdxOCyp/wCEbVg7lZncXgEmRVdmRkJaORPaQm28NRcGw0IOVDf8GViOvxGIxIGiMzLH+92mJ8reNWU8BBrsUVHDVZca2WOjlmlSZImgAAVVFlVRZVHJRwohDahUNSi5qtzfLBJ1zNWkK7q9+goHBR0fCd5u4ZD+tbNNC3YE2dnnSJN5/AAanwofD9IMO5t1m4f2xb+LT31kunu1TvlVOSdkeP1j+XlWIjxjjjeukbcGg8THubPXdr9GIsTIkru9gjIVV7I6tfiMxmbm2thU2F2UsMSRR33EFhc3JuSSSeZJNeZ7K6Wy4Y3U3W/ajJ7Dc/unvHvr1+CXfjR7Fd9Vax1G8AbHvzoZK0I1GLLhqMna9Cr3LURDSmFdirFNUxcXZPXa5SoAiF8LGTcxxk8zGhPqRU1KlVuTfZVCpUqVUWKlSpVCD00pUk0pUxAGHJroeohc6CpFQ5V5hoIMwqkm9aTZ0eVVuzIKumdY13mNh8TyA4nurs6DTuPIqbvggxG1o0mWGzM7EZBTYX3bEkCwFix/cNSY3GiPfFrssTy+ScPWh1xzNJhWBsksb3XhvlUdM+NgGHnVXhZmmeJm9psJi43++ksSN7wa7W1EUPf77/wvt7ejVvtKp9QD+dcgww5UN0exStg8O5OXVRqfvAKhH4sq5iMMZpJFm31hj3bLfdSW63LOwN2ANxu5DLO9xZbxJytgtU2gnC4qJ2ZI3V2T2t3ML3Fhlfu1qLFxi4rmz9qYYt1ELoCqkhFXdXdFr7uVjqNKWKvvClZ4quiNUyaMhFLHRQSfIXqDZmOGIhWQC1ywI5MpIPwv50zpBJbCTEfYt6kD86z3yZYreixEZOaS7w8HH9UPrTox8o2OK8Tn7NFhtJNarUJq92klU6R3Nq42oj5yQ6HoL0dh8PT8HhatoMNTcOnb7JKdEEOFuKnbDlUbqx2gp3QdN62XvrmO2jHCO0c/sjXz5VhekXTO91BsPsg/E8a6ePHsLx4Z5XwjIbamYvZtc7358b1W13G48MxJozZ2wsXiP8rDyEH6xG4vjvPYHyp6PQqUccfM6BcHgzPNFCusjqvkT2j5C58q9+lsBYaDIeHCsl0H6F/NGM05DzkEKFzWMHWxOrHS/LKtPipqCb4OJrc6zZPL0gSVqkhoctc0TFWGb5FRJaVKlQlnN7O3Gu1WYhh87iB16uUjyKAj+L3VZ1bopMVKlSqixUqVKoQemlKkmlKmIAxrNXItaYxqbBjOvL443JDGy+2ae6ptqbJE7Rt10sPV73+WyqGDWBDEg20tcW1NP2euVUe38binkeGPDy7qbrq4sI3CEMwZrZlrFQo4nPu9XpYNRFRTcuHRV4vo68QdXxkhZAhw4G8FgDzBFZzf1tbIHurUYfZDw4UKh6zELHIA5O7vPMweRs9O1n5VXNjcNjJL9YOrlwzo4J3WUiRGTXRhvNbwoJuj8SC0u1Jeq+wJkXLlcH4CtY6TlJJTdP2r/Cv6/EKmJMAWFIWTroXO+qMLNvQumRGVyMrVcbSwOPvY4iBorK7NKpRC5uOrABzUWBte2Y1qP/i+ASB8JhxYSIyx2ViJZH7FgxzY3IzNC7R6RYOSRBiu3GI7MhueqmBIk304nK3GoM88nxH9ufv6l7sjYDrMMViJUllCFE6uNY4kU8rZueRJ0JonGT3YC/Ghei208NIGiwiy9UgLbxDdUCSOwhY35m2gzqfaKgEVm1DdGSe7f5v8H7aTewc4H+kxH7o3vyrCfJpit3GyJwliP4kII9xavRsJZlsdCCD4EWNeRbGc4baEO9luTdW3mTGf5qdjdxNelW7Fkh9T1baKUHgsJVpjY706JAqknIAXJ5VleHdMwp8Do4woucgNSdBWY6SdMEiBVDbv+sfDl41T9MOmBJ6qIEkmyqASSeFwNTyFc6PfJ80hE2PY55iEHP8A9xhp90evCtcYpI2Qwwxrfm+iM188xWNcpBG787aDvdzkPM1pNk/Jgxs2Kmt+xF8C7D4Dzr0LC4dIkCRIqINFUAAelSG9U510Setm+IeVFVs/o5hMKAYoUDfbYb7/AImuR5Uc2LA41HiFLZVCMHzqrkzG3udt2Olxt9KHJJoxMGKnTDCqcWyJpAEUFFxw0WsNP3KDwQvEAmWm0VKtDGkTjTGRlZktqYEna2Gfem3erkawKiNSgt4572Y45cL1rKxu18C77Vw15pAm68gQIQq9WBdd8ZEMdb5524itlQsiFSpUqoIVKlSqEHppSpJpSpiAM9NsgZ2YjxzHrQowTocxccxmK1MkN6HiXdNcqej2SQtZGR7NY5cBVnjJliQuxO6LcM8yAPeabFAOAt8KF2lsdp23ZZL4fImFUtvkadZJvXIvnYAaCu3p4VHkq05c9GF2ymFlmE7xhYVmEMyKGSS7qxE0m6RbtACw/a10rUw9FsIkZfD4eKR90mMuzSKWt2e0xOV6N2d0Ww8UckQUukpu4kYubAAKoJzAFsuVZ+boxhY2Kw4rEowOcMModr8t3dLDxJsOJrS0afGU/KpNV/yvmW+zJZ94ti4oIY0RDEQQSjkEOLn2fLmMzTdp4HACTrJIYWlYofZUs2+6qHIORzYVX7L6NQO56yLFP2T9JiX0OhVVFrnM9qxGVwTlU46KYbDiN1gkneJt4HfBlJysxBKq1rCw4cBnQ+oDcFLhv6cf2Oh6RD/iHzRSu7203AtijKgcOTbQjeFu4UftNMqG2W0s0xxEsJgRAViRwOsZjk0r20sBugd7U/ak1Z9S0ogzS3JL25/UJ2Y+VeZfKJhDHi5CMt7dkXuJGZ/Epr0TZLVmPlRw92ifmjL+Egj+Y1emlcTRoZbc1e5t8BiRNFFKNHRX9QDWa6c7b3AYlPs+13sdB5VL8mWN6zBqp1hdkP3fbX3NbyrzTb+3VlkY31ZicxxJp23kPTaa88k+omh6FbQhgZpZIi8xJtIWFlB4IpGR1ua2f/8AZRfYP4hXi4xg4H304Ym+lz60VG7Lo8c5bmz2U9M4vsH8Q/pUUnTZPsD8f9q8jBc6I58FY/lUi4Sc6QTHwikP5VNov8DgXqenv03UaKnmxNDSdPOXVjyJ/OsBFsXFtphZ/wD4ZPzFRYjCPGd2RSrDUHUePKpQUNHp26Ts3MvT1+DgeCD8xQcvTmQ/XfysPhWMvUbygVKHrR4V6GqxHTGQg9pz4sf61qfkuhkkWXFSEnfO5Hc5bqntkeLZfu1iNh9EMViyto2ihJF5H7PZ4lAc2NtMrd9e1YPCpDGkcY3URQqjuAqPhHP1uTHGPh4657HSmhmqWVqp+kW0vm+HeS4BA7N+LHQDvrDkdswx4RldsYjENtjDxrIoiXMWDXHZvJG5tYlhoL6EcbVvK8W2rtcGSYl99kiiZTmF64SQubEaZmQa3sgrf9A+ly45HBG7JHa45qdG8bgg+RyvapKPFlRkrNVSpUqWNFSpUqhB6aUqSaUqYgDmHxIbuNLELpbnQCxm911qxiY2G9rSsOSWaOzIufcz9BGGWwzqV3pgNQztXR4hAEJRqa5qGJqdrVbvLZDkjGh5Zra1FtvaYw6oxtYyKrdym+8fLWiZ8PvC1KnGVWg6pJlfiMaRf3GqibekPdWj+Zi1rVxcCBnp8KRLFOfYSkkV+zsOVqj+UkdiHuEn+2r3aO2ooQbEM3ceyPE8fKvP5Ma20cbHDclCbuRwRc2tyHDxNasWPaqNmlxy3eI+EiX5LcfuYl4ScpUuPvx3PvUt6V6aVQfUX8K/0rw2NnwmIB/6kEuffuGxHgRfyNe3QzrNEkiG6uoZfA0c7q0H8Qx1NZF0yUOvJfQVKp7vdQuGiqq6TdIhACqmzD2jy7h30uDk1bMMYOctsezQyzqguzBR3kCqXaHSeJNCW890e/OvLdpdKXYkg+ZNzUGztmYzG5xRuyn67dmP8RyPlenJM6EdBGKvI6NPtvpsWBUNYclNh5nU1i5sU0z7qIzMdFUFmPkM63eyvkyRbNi5S5+xHdU8C57R8gK2uzcDBh13YY0jHHdGZ+8dT51OEF+Lw4VWJWeZ7H+TrFTWadhh05HtSn90Gy+Z8q3mxOh2Ewtise/IP+pJZmvzXgvkKtpMVQ7YmgeRIyZNTly9vj2RZGWo3koETVX4/birknaPE/VHnxpDyOXQmlHllhjsYsalnNh7z3Acaw22MY073KjdBsoIBtz105k1NiMS8hu1ye/4AcP15jTA92fZ45673uuB586kYVyKnkcuASQZZi4JzuARmFOY8z6V3ZCx4abroowjW3XC3CuDqCBle49R6uZzYDLNmvwyO9YelvSoyTkcrj0vRi7o9B2ZtSOcXQ5j2lPtL5cu+ja8yjxTBgyndcaEHP8AvWr2N0lV7JN2G0DfUbz+qaTLHXKNMMt8M0VKlSpQ4emlKkmlKmIAlQZ2pkym499VwxzjkfKpPn65FjYkgC51J0A50pa7FPyoz7WWN6FxT10yUHiMSvE28QwHqRar1GfdGolxi2WEDZZ1yKW5yqqbaKkbodfJgT8aKwL1njrN0lBehbg12Unyjy7scPIs4PoP71m9m9NpY0CdZcKLDeUEgDQXtc1s+m2yGxOFKx5yIQ6D7RAIK+YJ87V4tNJusVcFWGoYEEHkQdK7EeUdbQwxZcW2XaZ6BJ0+f7foo/pVVj+l8j8WbxOXpWSSbeNlBY8gLn0FXezeiWNntuwtGp+tL9GPQ9o+QoqNTw6fFy6AMbtJ5DYkkk2Ci9yToAONeodAOjJwkRklH08oFx/ppqE8eJ8hwp3RfoZDgyJHPXT/AGyLKn/bXh945+FXs2Lzpc8ijwc7V6tZFsx9HnnynbL3MQs4HZmFm7pFFs/FbfhNEfJv0iEZ+aymysbxMdFY6oe4nMd9+dbHpBs0YvDvFoxzQn6rjNT4cD3E14uylGKuCGUkMDqCDYj1pido06Zx1GDwpdr7R7ttLFiCJ5D9UZd7HT315vguimK2geukcQwsbqSCzuD9YLcWvzJ8qixPStnw6xOd7d4n2jlYbx4250d0O6WmFBDKC8Y9kj20H2bH2h8KpcCoafNhxtx7v9vkabY/QjB4ex6vrXH15bNnzC23R6VommAobBbQhmH0bqx5Xsw8VOdTtBQScjnTlKT87d/MGxk/ZJ5Z/wBarTi++rLEQZEcwfhWfAtlWdyl0wkkFtMTUcuJCC7HwHE+FBYvaIUWUXP8I8+J/XdVPicUSSWIy1OtuQsNTnpVJX2BLIo9FjiNpu44BeWmXeeP6yoAsTx4Z8h3n8hQpn058BwA4s3M0LJOR2c+Zz1vnn8f/wBpnCM7k2+Q6STLW19OYHFz35+8d9DNIAT2rBRbkMwCeHAAVXTYux53yzPLS3voRsUGuuViGJ7wVJI8tKtMhau3YGem6c7aan3A0wvme1kw7teNv1wqhGNJYi+WeVhSXFEi19AbeWvuvVWWXT73PTXT1pqSm2dj7qqBi7rvcRrrpfx5mu/OxbX3+dEUbTYfSh4bJIC8enNl+7zHca3GDxiSoHjYMp4j4Hke6vGhjBz148DVjsnbLwtvxtb7Q+q3cwoJQTHRyOPZ6+mlcqj2f0mjeNWKspN7gWIBBIyNdodkhniR9wgx1WYsf4mBf2Z3/D1af/ZVyBVTjZguIZyCeqwxYga2dyTbv+hri+Cu0Hg/M/0f7qv7LOCexqd5RaqXBYxhd5I3QM8KKC0TL9IQt0KX3sznmfKu7LltuwMbsquXJYEgo+6d++ee8CDxpyxZoQrsuWCSTft9/sEYhwcjY+NRYeOO/sLrqAAfUVVybQjJN5Qf81d1WCrdGIU3tvXYZDOxsbV3D7Q35GRRkoB3gxNiQDusLWBz58DXPlDPilvY3wMkUzWYGUKN0EkCxzYsRcnK5N7ZVPNHG/toj/eVW+IrJw4whmz+yvoL/wC6jF2h311sHxC0ZpwaZf70cY7Kqt+CqB8Kglx4qikxZPGoHmNMnrW+itvuW2Jx9V5xfa4+VCEk1JCtI8WUmXRd4PE3rP8ATjomcQDiMOPpgO2g/wCqAMiP2gPUeAouPEWNXuzsVceldTDl45JjySxS3RPCgeByIyIORBGoI4U9WI0r2DpL0Ogxl3/ypv8AUUDtf9xfreOR76852t0NxuHJ+iMyfbi7XqvtD0t31pTs7uDXY8ip8P5gEG0mXv8AjWw6D9KJpMWkDOWjZXybMgqu8CCc+Byvxrz55t02YFTyIsfQ1sPkpwDSYtp7diJGF+buLAfh3j6VdE1kcfhSk/Y9MxsxF6yO08VY7qm18u8218q0+23AvnwN6x8q3a9rX9y8B+uZ5UiUVdnmp5GlSBjcjK9yctNBq367qZ82ubZALw1zI/IH31YogAaRiN0A8bZL7VuZvf0FcxMG5CpBBke1wDc70htfLkSfSoJpsqGS12vkdPAfq/nVdM2pF7m587ZD4Dyq02mAAy567oyIyuB8L1S4uTTI5kD4t/toJBIDZO0bE5DLusMh60MgFybnT+bL86c81t7hp55g8+V6CM+uRz3eX2l/pVRCo5G/0ot9q1Nwp7QGedh65H41HA/bHc1+HCo43NwfA+mdWkET4VybrzFvXL4muQtccO0MvHUD1AFQs9pGOY7be5jTJpCCe5zbwvcfEUZDryndy4G48Dkfy9KccYws2djqL5Zfr40M0gDkcLn8JzHuNQo1wUOufqt/7jzoqLN9sHGN1CZA+1w4bzW91KgejEp+bR5n6/H9tqVFRD1zreHGm7HiX5zOzEXtBGtzqQskhA8n91WE+GBzqr+ZtvNNYsVxQkAABbdWJYW3bHX2jzrk6TTyhk8/JpxtNSV1a/tFuNnQo28kUatzWNQRqciBzJ9aYsCSM+e+pG46GxQ21BFtc7H+1UrbZxV9wwMHKSEdlT2w/wBEbBvZKW3j9UkDjU+EeVIp3WNgWkDIrKbrvhOtO6DdgG32tkTawrpbk5fIJ4Zrlvn9fmWzxIq2sqqoHIABdPACqjGFT7JFsjl3gEH0NCbPxEh+iO5IZXm610jmC9WYyRIxkvudqy7lyM8tKGfFuW9i2UYOWZYXD58RYCxrlfE4qePjsLwJJvkhYe0RxY+4AflUYkqdB2fEsfVifzoOXKuJDsuXZOJacJKDvS6w1rjJi3EP6ypoW1zFVqPUyYgAGtONtgtHcQ+dHbLxRz8qqZZbn9edTbOmsW3hYZWPPW9+VbVdcA8Gvw2Lo6Oes3h5Ra4Nx60dFiaOGdrsvZZbywo/tor/AHlB+IqIrHChEaqgvkqqFFzxsKHTEVQ9IdrANuX0yPiRc+6tUM24Ca2o5tTFb1xeqcC+82ZJ0FznwUZZan31A+L3rm9r5Dlll8b1LDjlR0HIlrDO4QWA/Eynyo27Mr5ZcPCgWOFV9p1U7osd1TvSG+reyF/fqXbuP354xusoS7kEi2Q3UuB3vf8AdNVw2uOtBU23V3Qba75u3hkqmqTFbQJllZmLXCqNLm1zn3drhVWgvQ7tSfeK56bzHvNgov8AiNUWIPu3j7h/X31LisdcsScrKo0HearsRPfPubjzK8PKgkyJA2Ii43ORA9Vc291QFey2f2f50rkrjcP3gdczkw/OoHkyPkf4lqL0Co5GLP502wy5/wBqbC93XvI7+NC7+VElwEGYogSN431v7Xavl403E2JbwU/wj+lBzud8nmE9yKKbiHzB5r8CRR7SUT4q1wRxUeoJGXkBUGINmDDiAfPQ+8GopJRuAW0LZ+Nv6H1qDfy8KJIhvejS/wCGTxf+dqVR9Fm/wsfi/wD5GrtEQ9swblqi6NqeoYk33psQw8DPJuj0tRsYWNQCQP61AMUiLZQABewGmZua5+KePBBeJLmht+Vr3r+yGdcPHdHVApGYIG7ZyezY8+rJsPs3NSJtCEIpDgKSFF73B3SQCDmMhb0oWXE7xBsDyJANvWiIsVHu2bdyIa1h7Q0OXHKhxfEdPJ7bKe5rkdjMagDLvgNmMwxFwSDoM7brfhbkbUkkdjmL6EEZjMXBHkat5sUn1Qu9zCj42qvmN9c75eWnwrmfE8uHI1sfK/gKForIxZF+6MvKgsSe1VrOKpsQe2fH4VzsXMmx92dFceuKakGdaF2URXqAzEHSiHW3hUMlrXseHDnetuGbXQDIXxJztwqH5+RcW1Nv13a+lOkkH8Q9KijKM6g8WI8ritSlJcg0jT7EkvCmuls+4mreI0DAoAAAsKNiFKu3YxBO/YEnQC58BXnuJxJZmcnMkn1Nz3itb0lxO5hzbViq+pz9wrBTPr5emX961YuFZnzO3QR1vDKl1pueQFgfEm4+FAtMb5fr08KhE73bIWvyH2Vva9MUxFBrTm5z456XyUD8qrZJNcxqeI4Ej8qgEjWOYGbcRpc3oMyE3N8wzeA7R5VfZaQXLMN3X9ZUDNKb8sh/M1cux4nL9X9xqF1N/IfFudFSCGSez5/kahc5HwH8wp0+g8fXI1BLof1xFNRCSE2IvUI0FPiyK66iot61Eizs4sfEL/KKjk9lfMe+/wCdMnYn3U3h+uNqIgymjQin0h7qIs23RYf4WP8Af/8AI1KndGB/ho/3/wCdqVXZR6/tI/SHwFDyaUqVeI1P/rMeQ3zHiKnmUWPjXaVZl0w/UgqWSlSookkDT1W4pAFBAF7nhSpVow9siBVqVKVKtJY99DQ03smlSrTgBkBOv686WAH0q+NKlW30Frs1UVGx0qVIQ4pumfsQ/eb/AG1jOI8R+VKlWtflRlyfnBp/a9PjUT+z+uVKlUAAmGbeLUmUZ5fWPxrlKi9yIKiQW0GvLvNVs+p/XOuUqNepaIZ1Fz+udRSrkfD86VKnIg22dBuP15Gu0qOJY2TQVE/GuUqNEHCkw7VKlULNx0Y/5aP9/wDnalSpVZ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4578" name="Picture 2" descr="http://3.bp.blogspot.com/-iX_KzOXF1Rg/Uop_R6QYOGI/AAAAAAAAFE0/67xT--VtGGw/s1600/%D8%B5%D9%88%D8%B1%2B%D9%86%D8%AC%D9%88%D9%85%2B%D9%81%D9%89%2B%D8%A7%D9%84%D8%B3%D9%85%D8%A7%D8%A1%2B(1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500222"/>
            <a:ext cx="9753600" cy="8358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3000372"/>
            <a:ext cx="8229600" cy="1143000"/>
          </a:xfrm>
        </p:spPr>
        <p:txBody>
          <a:bodyPr>
            <a:noAutofit/>
          </a:bodyPr>
          <a:lstStyle/>
          <a:p>
            <a:pPr rtl="1"/>
            <a:r>
              <a:rPr lang="ar-MA" sz="8000" dirty="0" smtClean="0">
                <a:solidFill>
                  <a:srgbClr val="006600"/>
                </a:solidFill>
              </a:rPr>
              <a:t>أمهات</a:t>
            </a:r>
            <a:br>
              <a:rPr lang="ar-MA" sz="8000" dirty="0" smtClean="0">
                <a:solidFill>
                  <a:srgbClr val="006600"/>
                </a:solidFill>
              </a:rPr>
            </a:br>
            <a:r>
              <a:rPr lang="ar-MA" sz="8000" dirty="0" smtClean="0">
                <a:solidFill>
                  <a:srgbClr val="006600"/>
                </a:solidFill>
              </a:rPr>
              <a:t>  الإمام مالك </a:t>
            </a:r>
            <a:br>
              <a:rPr lang="ar-MA" sz="8000" dirty="0" smtClean="0">
                <a:solidFill>
                  <a:srgbClr val="006600"/>
                </a:solidFill>
              </a:rPr>
            </a:br>
            <a:r>
              <a:rPr lang="ar-MA" sz="8000" dirty="0" err="1" smtClean="0">
                <a:solidFill>
                  <a:srgbClr val="006600"/>
                </a:solidFill>
              </a:rPr>
              <a:t>و</a:t>
            </a:r>
            <a:r>
              <a:rPr lang="ar-MA" sz="8000" dirty="0" smtClean="0">
                <a:solidFill>
                  <a:srgbClr val="006600"/>
                </a:solidFill>
              </a:rPr>
              <a:t> الإمام الشافعي</a:t>
            </a:r>
            <a:br>
              <a:rPr lang="ar-MA" sz="8000" dirty="0" smtClean="0">
                <a:solidFill>
                  <a:srgbClr val="006600"/>
                </a:solidFill>
              </a:rPr>
            </a:br>
            <a:r>
              <a:rPr lang="ar-MA" sz="8000" dirty="0" smtClean="0">
                <a:solidFill>
                  <a:srgbClr val="006600"/>
                </a:solidFill>
              </a:rPr>
              <a:t>و الإمام أحمد ابن حنبل</a:t>
            </a:r>
            <a:r>
              <a:rPr lang="fr-FR" sz="8000" dirty="0" smtClean="0">
                <a:solidFill>
                  <a:srgbClr val="006600"/>
                </a:solidFill>
              </a:rPr>
              <a:t/>
            </a:r>
            <a:br>
              <a:rPr lang="fr-FR" sz="8000" dirty="0" smtClean="0">
                <a:solidFill>
                  <a:srgbClr val="006600"/>
                </a:solidFill>
              </a:rPr>
            </a:br>
            <a:endParaRPr lang="fr-FR" sz="8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4818" name="Picture 2" descr="http://www.al-eman.com/aleman/others/recommendation-image/136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26" name="AutoShape 2" descr="data:image/jpeg;base64,/9j/4AAQSkZJRgABAQAAAQABAAD/2wCEAAkGBxQSEhUUExQWFRQXGBwaFxgYFxsfHBoXGxocHBocHB0YHCggGholHBwZITEiJSkrLi8uHB8zODMsNygtLisBCgoKDg0OGxAQGywkHyQ3LCwtLC8sLCwvLC0sLCwsLCwsLCwsLCwsLCwsLCwsLCwsLCwsLCwsLCwsLCwsLCwsLP/AABEIAJ8BPgMBIgACEQEDEQH/xAAcAAABBQEBAQAAAAAAAAAAAAAEAgMFBgcAAQj/xABHEAACAQIEAwUECAQEAwcFAAABAhEAAwQSITEFQVEGEyJhcTKBkaEHFEJSscHR8COS0uEzcrLxgsLiFTQ1Q2JzohYkY3SD/8QAGgEAAgMBAQAAAAAAAAAAAAAAAgQAAQMFBv/EADARAAICAQMDAgQFBAMAAAAAAAABAhEDBBIhEzFBBVEiYXGRFLHB0fAygaHhM0LC/9oADAMBAAIRAxEAPwC10xi8UttSzmAKfigOM8JGITLOVoOVhuP1HlVMtDL8U7wOMOVe4gBgzBB10I58qhcb22Wyzd4hAXNAHtGMuXn4ZMjXpVZudohgruIwo7xhmH8UFQ4ZQNYAAy+XrVdxV4vmcwc++m5OoJ5ATPxobYVI0Pszaw7q2PxJUXLjMwNxhCIpgZQToAI1q9WWDAEGQQCCNiDzrAcHfUQhys07biOQB2k+ydxrWu9jP4WHSw9zNcRZZSCCisSVUz0BirTLUeCyZapn0k8Xa1bW0hKm5OZgY8IjSeUk71O4/tFYtaFszfdSCf0qo9u7a4r6tet+K22ZPTUb1JMNRLT2D4V3GEtyPHcHeP6sBHwECrOi0xh1hVHQAfDSlX8TlB2zchVrgNY22FgUrOBuRVXucTZw3MgwQNp5j1ojAujjNJA9TPvqOYzHTOrZYVxC9RSvra9ahLF46kK3wOtO3z4PFp1jTTnVbjZaZWRnartBdV7a4dgCAWbQGRqApB269dKA4Z2ovl814jIN1VQI+OunrULdRg+dtGJIGbeGMwJ3nSvFeI0yk/L1nz6UvLK7OrDQ49i4NP4XxFL6BkYHqNJHkQNtqlbFUns7jrWGtIXkNdMwNYUaD3afOrvg3DAEGQacxu0cTUQcG/YKUUsLXqCnAKtsQchKrSor2K9oALPIr2urqhR1dXV1Qh1dXV1Qh1dXV1Qh5SStLrqhLB3ShriUc4ph1o0zaEiKxNqobF2qsl1KisXbqpI0krRBGupy+kGm6EVOrq6uqEFgV65gE9BNLUUqoWkZNxjsli8QzXrndIHOc5njLPI6bgR8KreIwJtlrTMDlMSpzKTAIKnpH70rersQZiOZNYP2rsW7eJuraZTaDZlynTWSQDtpt7hQtBdgTAN3d5XWCVMjYiR6jXWNDVs4PiXzFsxzXA4dieo19dfLlVf7PcJuYq8EtaDdmPsqvUx57da0G32RZWhG0W34Hbm/Qx7/AEmgcq4NIJ9yN+rAey2o3jlpuQfdQYvlFIjwAzHmNJGn+1Lw2NKuUeVZSQTzDDQiTsPyjyobiuNAYzrPyE+Qg+utUzaKt8I0DD9qUNlXOUMQkjMD4joyiNZGhE6GajsLxdWds52gg8zMaR7x151RrXEhlJCFgD1GhOvIRpEa/OisPxDTONJ6T1IG9RyGtPGbmkkaXg71u4JDCefI+/30VhxbBGWCx5Dy61Q+FcWDz4QcoMk6Ejy1qV7O49jeW1GdcrMzSIBPI9TyiqUkdKWnaVl2s3RrGvp19aDxNp3YZhCDUhRMgbKOpP73p04kBdwB5bUNh+JAsV6c6Mxjin3RmmO4m128xujI06KR4hrAHI6T8fWrZ2R4S8u91XQCAgYRpEkgegq42bCXNSon0FFiydvx6UKw87jSetkodMqmN4e/eK4Ba2RuABlA6DfXTXyqxcNsnSCSOs/pTtpgJRxtt5imblu4Ae6Oh68vTpRR+F2LSyOcdrJnhmObUXIMGAw568wNqmRVCGKu2CjPB8RLyQFOhAAieoOu5FW3g3FFxCZlGkx5T5Vq2mc3U4HH4l2JGuryvaoTOrq6uqEOrq6uqEOrq6vDUIezXVFcU41bsPZRyc164LdsDcsdSd/ZAEk13DeNW7129aVv4llsrrzEgMD/AJSDv61LL2vvRK11eCvahR5TbilsYqLtcYttiWwwJNxUFxhyVSYWddzrpGw8xVphRsIuCo/FJUndFQfFuJW7T20dgGuNkQc2aOQ8uZo2MQ5RGYxKDp3inEES8lpjDXASk88sSPXWY9aarMwnFpnV1dXVAAmksadIqsdub1xLalJCE5XjziNf9qqTpWM4se+SiRPazjhNxrICvbUAkSNWIBGxnnVU4X2abG3GCsLYWC/hBAnTQTqf0rwsZjyjXpr+laR2V4YlqwhEFnUMzDz1A9BNK9Rt2dLU6fFDElXJ5gMDY4fhmyrCKMzt9pyOZ/IVK4PErdtLcQyjCQR0/Wq59KV/Jw9xJl3RfXxZj+BrNOznaq9h5thptNuhOx6g8jVbZSTkc9TUZqL7Fs7S4vPfZoAI8J03g+cz0obD31ZgrAkREhYA966R7qYxh726SBmE7TuJ/ZNT1jEWrKsUnUePNGnSkJTdcnqIYoqK2oj24IR47FzxnXJcUEERrJGkRvNO2eFWr6FUWHX2lt6qCd8uaJWeU6UJ/wBr5jkU+Hn5/wBqm+zV9FvsF0JVZHx/SixZZ2ost4VD4kQaqtnMAlwvGUAqAAOc+ImrV2UwhFg3z7dzSOgB8vP8qk8Vw9G1Ilj+9qe4VY8D2gQIOYfn86eg1uoDLkuFojuKyfCpjIRPkp5+Z02oPC3cjCVIM8zvUsbeW+7nVGWZA5gazHOm0W2XDhO8Y6+EbdJqcs0hlSjVWTtjiMXICwuUH0mptSGCkVT8ZZuuhyKRO48vfVg7MBu7GblpTGGb3UcvU4YqG9MkLYDu6wPCN/WmcWrImkQN5ojB3FF1lnxEAmnOKJpvWkkqYgpNTSG8MiuoDAEdCKhe1PHH4aLTWwGRng2z0AklTOmnKprAXgTpEbQKpv0wcTsCwtow2IJBQAglFnVj0BjL561V/ARc5NrVr2NG4Xj1v2rd62ZS4oZfQifjRdY99E+IxmJAQXxbwuGhcqquZyZaNZga7+4VsCmqTtCefF05bbFVH8X4itlQTmLNIREBZnaJgAfidBzIo+qj9I/G/qWHN5QpvH+HanXxNqdOY0kgdKjdIzhFykoomOE8bW8cuV7dwAFrdxSrqD66MJ0zKSJqWBrOOB8TscYNlmVkeyrG4AYZLmZMoHMiQxBjlyNXHj3GbeFtNduuERdyfcAABqT5ConxYUsbUtvklqEvY+2txbbOod5yKWGZo3gbmKrvZ7tlaxNi9iCe7s2nKhnMSoAOYjlM6Dfah24tgr1/A32QHEXQfq+vjVGUkswnQZQd51Mdaq0X0pJtNMj+3eFUcV4Vc1zNcZTqYhQCIWYB8R1AnbpSuyFhTxriTkeJRbCnoGUT8YFL7df+I8J/965/pSvex3/jHFP/AOP+ig/7fz2GY/8AC/p/6Rfia9qA7c8QfD4K/ftEB7aZlkSJBG46cq94Dx4X8Paule7LqGKsRIkeROh5c4rS0J7Ht3E69Z32Wwq2+OcQCzHdW21YnVoY6sSYknTYVf7GJVhII9xH5VROBtHHOIH/APBZ/Bap90aYu0voXi5WdduMOo4jw14OY3WU6mICiNJjnvFSXEu3VhcUmGQ95ea4qMB7KTvLDQkbQOe9AduHH17hvlef/SKKbTiMYYSUla73+RFdtbQbiOADCRNzT0CkVONvUP2tE8RwB87n4Cph96Fd2DqV8MPp+rPK6urqITD8tc1kEQdacApUVZsiv8f7MJiCrqe7dNiAIPk3lWe4nj+LwLG3bKFVM5XExPJWB2q1/SDw5b6ylzxr7SZjBHkORrL0wwGYI2ZfukAx56bCsZJWTLlyUkwztD2zfG2u6vKqwwZSk7idwdxrVTuCKJv3VJ1Pu2pGHwpc6bASegHU1ceEY25dyd4DxgqoTuxd10HMc9JB/Cj8binYmVUA8hr8/wC1B8FwItrcYHMQPh006HSnApKzrJJ19396XlCN2keq9MTeJNysXavqNpU+Ue7cU9avlWZwxDwDPmCACPidKDt4fUT19/wpWMBU5eZ3/GKGvNHSfuyXw3avEJOY95I5j9K9wHa3ELfS4VBUHxid15xrvFQeJcoVUHlJ99cZHL39aF3FmMsccjauvoazwniVq8SbLhgx/wANzDA9IP5UanD3zZlUqfIfuaxxGMyBDDYzWn9iMLexNlX7/wAOxgmQehnajhLc6oyzQ6S3buPmT3E8NdyCLkTvoBp5kn8KkXxlvB4bO5gIug5nT8TVX492uwmCORG+sYgaQGkKfM7D0FUbiXEbuMuA3m22C7Dnp51tPMsXbuLafSy1fFrb+ZaOz/anvLzXGOUsZjoOXyqZ7QdpSVORo6msuu+FtsoHLn76dxOYpoxljAk6AUtjyvlM7E9Di3KdW14LDwz6Qr1kuuVbytpDNEfDeoXi19L9zOLKWp3VWJBP/FsfSmMHwQW4ksxOwA5czJNH2FEwJjWR6R11j3Cik5Li+CsOlx7t84JSY72d4ei4iyxdraZ1z5WK6TzgjSflNfQ6GsGsoGEAQedX/wCjriL62XMqBKDp1E9PKnoY2onJ9c0SkutDiu6/UvhrOfpNuLfu4XCKCcQ1zPbbMwFqI8bBd+ceh2rRYrOfpCt3cHirWPstall7h7d1suaTK5Cee/wn0CfY89pa6n5fUqGF4XiDcvHD5rPFMLPeeLN9ZtMfbBbQvzjY+HY7WX6QMDfvXcBeTDPirVtWe5ajKC5CwW6HnEfZPWivo2tvicTieIXntG4wGHFu02YW1UhiGOxPs661ceLfWVk2EtXdPZdmQhuRzAEEeUDbehUeDbJnayK64/X9jHOFYzFvhsbYt8Pa8t69ezEMP4Nx+UZfEUOvLYU9h7XEVfAuOF3M2DQrOYA3QVCiTl8Mb89zWg9nux7rg8RYxTgnFPce53UgL3ntBSdx6j41Z+E4FcPat2UnJaRUWTJhQAJPPQVSx+5eTVJNqKX+favczPvcfjMdgXu8PuYe3YuszMXDCGAGvhERHzqW7HuBxriikiSLMCdT4NYrQqheHdm7NnE3sUqzeve0x5KAoyr0HhBPU0ezkw66cXGq4pfexrtoJwlxe4fE5xl7pNC0nm32R1P41jFzAWsP3X1vhPdB7gQ3WvuoEnfLB2WTvyr6FqG7SdmrGOVExCllRswAYrrBGpWDsaqcL7BafOsfElwZR2K43iMMuIt4PAnFWRiHIZLsBRoAPZM6AGasHZrDYu7isfib2GfCm7hwqAnNDqsCCBqdJiKut9cPw7CsUQWrNsSQi9SOgkkk7/Gqg3blxYwV1lA+ts6eFS2Q5otmAZcDYganlUSruzTqPI24R78WUG3axOFTBo2AZbiX8+YtrfuQfCdDBjnPLalcf4rdxGIunFO2Cewgaxa3OcidGEanTWNoHI1pPEuEYzFYnDtcFm1aw795KsztcaI0BVcq+vWpTjPBcPfIa9Zt3GXYsoJHOPSanSbTGY6iKalXPy/2Zq+Oa5d4VdumGdXJJ56AT79D76t770ri/B7V27auOsmyCLa/ZExrHlAjpSWOtFGLVieqyrJVeP3s8rq6uohQlRXXNj6UoULxDF92pI1MaCrGYRbdIrd28MxObxEkdSRtp0HrUHx3shZuKbomyAJYLsRvJGxJ0p+5xlA5LZiQSAogc+pOxqM7Rcd79MglVnxLIg7dKUc+Ttfht6SaKPxDh65iFYsBsSAJ91BLYuKpUezmDMBueWvlU1irc+Q9OtDOY20PKq6jQOT07HOLUVTJLByAty3O0lRzB/PlTr4m1zDQ8lQpGh5jyP5UFwzHOLi2rYzXG0AiQSdYIkZfUfCrTw7AXFud5lVCrBNDIYmZGo5afhRJ1yJ+nwz4MrUe3kgyxX/Ctmercv15UzZwbAlgDdunZVBJJ9BV8x1jCyqXSO9Ok5YHpCnQbUVgEtso8doBNQ4DZV/4mEA+RFFdnfnljFW7sxt78vLZhczeIEaAdOsz8qlQ2nlVr7WXSl23cEO72WDZbIId4IRyrar4W3G2hqrYG1bS0Dea4jsYSUJE+m7A6a8jyNZZY7uUJ6XU/h5NZPPk8vOEWT7TRA6DrUjwSzcKXE727ZtXCCxtsBmgws8wsE76HSlWuAiMzs7MysfZ9kaAMVbUk+MBTBJAineCYC3kLWdHbMAznUQjBoE+EjckTExIigjUVaB1Wd5nXgiL3C8PatC4Huhs0eJZk5SYBGm4XUE6Enyo7CpdRA5tsFYZgY5aa+W4360ZfGFtd24cWXDKyQGaE8WUqGb2diSwnaKG49exOJQpbGa34QP4g35SSRLHT2p9oDpUcd5Wm1U9Laiv7ARvsxJ+JYjai8PeDssDwzH4fjBqLZDh1AuWO8UwA2qgkamGG4M+XKl8IxZzxGU8hy/uanT28j+m17y5FGXFlo4t4lhR4dASNyd+m3p1pu2MrRMmDPoYiI8qSEuT0+PPmPP9aXhrbkxoSTyHiOvStac5J0ddYlGTlYSLssoGpG/5fnV57BmcWdNrZO+xkCq/wfs1da4AAouHUgnVR5/hWkdmOBfVgWdg1xt42AHIfjPnTkZPa7OL6xrcKxPGnbaLCKHx3D7V4AXbaXArBlDKDDDYidiOtPzXs0J47sC4HhtqyGFq2lsMxdsihczndjG5OmtFEV01zNFQjZ4ar/8A206Yprd1USy2RbD5vFcutJZcvkAD8al7+JGU+lYTwDF273EMLeuO74x8Ue8zAhVtAMEVI8JG1DKVG+HFvTfsb+Grpqq4ztC44jYwioQtxWZnOxAXRV98SanOOYlrdi5cRc7IpYLMSQJ3O1XaM3jkqvyFvcqucV7YWbQv5RcvXMOyLctWkJYF9t9xBmRVNu8as4jh/D7mOPeX3vh7Sq2Um4LrKDA+wqsNPTWaNxfbYhse1iwScOqyxAVi5zDvHDwSiwABqTQ7zaOnlfb+WXjjbzhbp62n3/yn51kmD/7twH/9j/nFaJYx5u8LV3OZ3w2Zj1Y25J086zrB/wDduBf+/wD84qpG+mi1afv+jNhuGgMS1F3GqNxT1uzHsiOxbUBRGKah6AXl3Orq6uqAkwoobHYZCMzCSoMawNKKApnEOFUlvZAM+lRjUP6kZPxXFi/cByBBEQpmRJJk8z50DiMNoZO2gMeQMHqOfxqQxOHUFio3Ph02XlPU6j960m9ai2esCZPpB8t/Kk2j02OkkVrHECZ02/f51FYrGgDTU/IVP8QwsrmYenP49KqmLw+s1cIpvk5ut1yg3GD5C+z3Fnw99bygMymYPMQQw8pBNbZwFrF+1be2wZM2caiVJ3DDkRWIYTAADM/PYeVSmBxjWGm2WQ9V5+vX30U5q+C9FgyqNzdJ/c1puFWlxRvMWaQBkCEwRz286mDfCpIQIoG7iAAOomfd+FZ1wfjl+5mIuFSo11ManeDoOdN4zjDXNLj3Co3KldfXMQKwepSdJHTeknPmUuEd2143IcYaWnS7eMZjqdFg+BPdUFhXN1QVOcQuZCR4WABAEgsSXUHfkQZ52jh4ssGUDxFTuoVgD1jQ8qAw3CkCZTlzs5iNDowJb2gfCoY86CGp3fC+4tq9E0tyfHzE4i4bqDIyeMwbkwTkJOkwUOZuk7ctK64621a4VL37LgeyACSQoywsOSsEjlFAnEWGzZTaNwB3zIgXKFU7ZTmYkdY3GlKuMzIDbgZras+bOSQDEgNMtK6gbemtaqLRzYzT7vkctublu77N8og8K2yQMqrEzBMKpn5Tya4bikVFRbsHL4kg28rTADMYgAgHff30Di+N90TbTL4Mykqvtzp7SnfUiddt6A4VxNwzjKCWHjJ1J8QJza68gZmjcHXJcMqlNRT57Fhuh2GVzmAMMJUr4dguXca69dOlIa0pPtFT6fprSu/Kr4QPcIA9w99D3bUhWLTmpJtvye0x4IYoKFJstPZHiKW7q28QBcsuYM65TyInlMCrrjUs2y31dFSdMygZmPQHl61k2GMEkGMv41asVjTcthELAEAGN4PIeoifWm9Nmai0xHW6TfkU4ur7rwF4fH2rVxjaYXL27S5bXoNQPhRHaF3ITEF7iM+hUXGj1iYBoPsh2fyuSy7Hn0iaX2hv5rxSYEj3KNAPKSJ99aOT6dvyYRxwedRXLXd/L2D8H2uxKKFNzMNpIkgctZmneCdprlvEf+bfZ9MmYRJ5+LQRrtUDirahYG529ahMRejxAw06RuCCNdNtYIrHrSi1bNpen4JwltilfyPo200gEiDGo6U3jFYowQgPHhLAkA8iQCJFD8Cuu+Hstc0dralv8xAn50fT54OS2tooidluIgsRxH2iSf4ciTvEsYHkNKrXEMHjjesYe4bgujEFreJyAqFyQNF85MHr5VsFMMTmA0gj5/7UDghiOqku6X2Rn/BsAyYy1dxHEbV9kZ7SpADZyslRB35xFW7HY+3dsXwjo+VHDZGDQcp0MHQ+VNns1hBcD9ymfvDdB1nvNAW38h5V7juzOHvasmUtOY2mZMwOpDFCMwPnUqkDLKpNN+PkZ92f7IYnF4Ow4xapbBLW0NucjBm1BBGsyakrn0fYxjdJx6k3gBd/g+2BoAfF+FaDgcGllFt21CIohVGwFODbXWosaDlqsjbr8kZ+vY7HrbFscRAQLlC9z9mIjeYjSgOO8NODXhdrW6bd/wCwuragmFnp51oVtydDsZgzrI3H503fAYnQZl0Vo2kA6Vp01QcM0r5OuvpUdiHp9rsjXfY+v7/Go6+8GNAOQ5zVmMmD3W1pNeMedBZXzOVMwfZ6iARHQxQmAdTF7enLNwMJH+3lTd7eoQliaDx7LlM7EEUJxzj1rC5e9zDNMQpO2+1RuK7YYQpoxefs5TPvzadaGbdcDkGk7KhiHKOQQQV2851685/ConjHEMqld5Mn9zr6+VWDiHF7F1goJtnzEzpIERqYqv4zhT3YYagMAPDGm5mTppr/ALUpGXPxHVzandivG+Sq43EsxnUdIkAUzat3XMBjAEmT+tXXD23CEgo0aRInnybcafjTHcKCwKFCYkhdCJ18I20nb4Vtu44Rxd7lL4yCcEAA7gfMU0jQdT7hUhj7IViAQQNiNo5VG3VynNS8e9HqJtbIyjykWHgtpslxwYSIn/1RI08pmibdnu3D+ErpHMGBGmhHWoThfFWsgskMD7Stswn8dN6mLPHrbgf/AGw13hvyil545J2hvDqYvhkil/OGYxCg+zsAeU9YnQVVuO48peyaHwHnqpcEwfMSJFS3FMYbFsOqEMxi2HiAebBJMkfebbkKqIwty4Gf2iJLGZYzMmNzzrbTYknuZzvVNVJx6Uf7jaWYAYAk5hAg6wZJHy+NaVxQ2DaNtiyeA7DVJhmUEkBoMGBO/rQ/Y/s2SlqDbNzvFOUwYQENMzrMRV07Vdl0uWCb182VUEnIBJ8pbXygVeXOnJL2ORHE8fMkYzxvCJhx/DcNnJkgQVAjw7mCOdMcDAth7zsBlEIpOrsSNAOkTJozjmDS0qJJOQEx1ZzPiO20bVASXbX0pyNSiKqUo5FKPfwXWy63ULWzIO45ivVtjTw6++onD2yAIORdp5mi7uLS0pJYu3Icp6mue8XNRZ7vFrF092Vcru/9BTeGV3YxIHIGrDgFzlBLCV0yzoTodtI0HyqiYHHN3gbYzqOo31rTuy120wCoxzbZcskdNeSjrWigsfcUWt6ycvC7Fo4VbSzYJZigO7N7XT4nlVN4rYd7j3BbcL9nwnQDTX8ffV7w+HDOWc+FQABykTqB1pnHAHS0pOusMQPPY0GbVRmkl2Qnp9S8WVyStv7GaG+22p6f2qS7K9l7mNugFXFgN42y/LUjpEgVe+FX8JaYM2HAaYmc0HqJ2NXnBXldAyeydtIotPCE3e6/kX6h6zljDbDHtvyKDLbUAkAAQPdTqMCJGorivUUwl+TCxA9o+7lXRPJBNM4j7P8AmH4GvUvA7THWNK8xJ0Hkw/GKhBDoQ2aJ5fv3/jXvfxup9wkfLlTxNIJq0i0hvv52VveI/Gmnut93/wCVOs1DK86xA5df7USRoojY0UAkAggnykzv6aUHir51yhtdiB0nr5/HWi7ygmTrG3750D35OYGNDy6frUbNOwLiXMGZkjWNJMwu2xM/uKh7gykBtpkEg77wOQmpTEjQwdZmT1H5UGuYmWI9w/WgMZMHNoGWYkKeTGBO0+lO4cgliCDJ/AAV5i1GWWExsNdzQi4RfaYhdh4TpPrUADUWHPQgH37H8qTe3pVmyFOm0fv8qTe3qECsdgUvKUuKHU8j+9D6VVsZ2ARn/h3SiTJWJM+TTt61dQtKC1GhnjyUv/6CsW1mXcjUyYnrosU4uHQ3FQAZANABpOwEVdAKDu4JCc0QR0pTNp3KakmNYMiimqMx4rwfuncS0SSGkxB/Pl+4oF+GlkkMDtpl0X0/f6VqWJwi3BBAPKelQDcBKZliVOo/SjdoyeG5FZ4d2QW9ADwGBg81IB90VWuI8GuWmZXWcpIkeRrTMARhkZ25AmOQkj9IqicYbFX73cW7TM1xjHLw75iekEGdqy27jsYM3Si14RUbuI0YARp86nfo54Q+IvFs7IidFmSZ02jlOtXbgnYADDzd8TsFJGkCANtOk0jjaHDKLVj+EkZrjLoY5wev60Gae2NLz5Kx4pZsikpcrwe8U7LWbl6brsTsJB25eQFN8V7PLhrZe02dedvQ5iRlAJ1JBJ2oHA8Vvq9tgh7uNxMsdYLEb6wKlMfxN2VmC92ViTAIzaaCfURpSSlNcDj07vksfZVES0vsd4BqgI8JIEjcxqKM469i8gS66iHBgmJPSPSqD9bfDN4e7YMCc0kEsYBOnOBoKGxXHme2y3ACDIVoknpt08qNxdAS0G523wR3HeFo164CwgsfjyorD/Ry6WHuSGceMaHVQJgGYnflR/ZfDYJyDeu6jk0z8CsD5+ta3wy1a7oKniWIHPSm8EZ1ViWrWLG00uUfN1+6PaYTsVHlP9q7EWS/hSMkBtfw861/jXYPBliwOQ6+ESfgs7+VU/HdlBDjDh3uLEIyhGg84Lag+QokqdDHXhOLt8FGFjxEKsmdD/ar39H+GNs3L7kyilVHVj/t86p1i2/eZDKMDB5Ryg/dI/WtE4TbFvD21nxZyW6mCSB5mABNZattRr3B0qhNOrLbicRbtqoe4q6TqdWbyEzUPjMcMpLN/lReY5TGwqGt4Nrt1rhJZW3U7rGkeWmvwqTtcOgZE+Jjwjy03rlvbHixyOCOPlsbs5mfnESTprO0VqnZy5NhBEQI+HOq32Y7PKNXzNsfETr8eVXRIG1dP0/BOLeR9mcX1XVRyNQj48irmxjeOdBL4ZDaBhykwfXqaMmvJrqUcegazfcj2f8AiOnyp26mZYJ9/n1pRNeE1dFpAR75ejj50k8QI9pCP35ijCaQzUVBqIIeJJzkHzFNPxNOp+FFORQ11hVNmq4A7/EbZ5t7p/KhLmPQaAN/KaMusKEvPQmcpAVzFMdrbe+BTR7w/dX5n9KIJryqMWDPgw3tMxPr+QpWHsZFIOvPboOlP1wqEE2WJAnf3fkTTd7engKZvb1CEyKUKQKWKsYFGmmNOU09RmkBl06VFcfx31ewXJPQCNSSDoOQ9aksRiMgzQxjkok/CqD2v402IU2u7CgGRJObNHloN9taylRrKVI5e0dt8Ldu3kTKrhFs5tWZogu3K2NyQORqAwPFjaZcOrnEIjBUdGKBkJGh5lM3nNC/VRZ7pu5W6ylmcOhIM6AGDqACT0mPOjeyPCkRBdZWLDREJ3YTLN0UdKG1XBMPVc1RpfCOJ3biyUAHL0/vUdxzurnguArO+8fEaVBjjRYjKpYjTTNlEchqs/Cm7Paps2S4nh0gsd/Qtt7yazlCMo0ztwxOMt0QkG3at5Q6ooMAgksT0UERJ99QuNxbu/d20ZlGoSef33O7H5dJ3o7EYEd4LviI+6QRl0MwDsZ10p3Adnbly47yURj6GBsZFL49OosaTS+KTBsHeU5rTjLdUbhid4APiJA1IEEc96Z+rDuxdBYgErcUMdADBZQdoMSutWnB9lbVrQEvcYqWYmfCGB18tB60RisFbRHRVBFx2gDmzf3E030vLMPxK7Izfi96/avm0LucIQVOUAkGGGwnnWpcC7Rk4MXGywB4iJ02kx5VTO2mJtSltQrXF0ZgJjSI8z+lQi3/AAtbBYK4iBsRymdzoNY8qwupFz06y4033Li3aXC27jKSHbfPqZJ9F8+tReO7YqLytasMxRAoLtlnnOgMgmRE8j1qpq2RSmYEroDImIE+p9ZBp2wUVN8u8yTv5DpuY9KKlFcCmHH1JVJ17kdxfFNcuPevQWdpYjrsAABoIAEg8vOrB2W44jXLdvEMURYCvA0JMeLyjn6TVV4pjkmApMRMxT3ZbEo2KtC8M1o3FVgR9hiAfkaJx3r4kBcMWRxxy+xvlzgBABtwVbmDy/SpjhXCltiSBNH4ayqKqqIVQAB0AED5Um9fCsqmZeQIBI0E6kCB760x6LFCW5I5uTVZJra2EoaWDTQNKmmqFGhZeklx1oHieKRFl3VNfCWMagFtPOAfhUTxHFGbb+NUN1VeF0ObwjfQqcw1EyZiqYUYNlh7wdR8a8a6Oo+NR2KujOVAYhgCxAmNT05mkfWQwhlbMwj2enT361ZEiSZx1ptrgiZ0qFw/EC7PKOCD3bacoBz6ep+VP4jFArly3I02U/Kquw+wU18HYjXbWhrl4dRvHvqLxGMKNaJtuZcqSF+8DDEHqQB76iuJ4u8QbVi03eF5ZmXwosjXTdtNIoG6JTkyduXxrqNN9dqFa4CYkTQuJYw4CPqoiF560hAQRFt/YI9nnoYqC7YUGB0BrzPrGm0760JaDBwe7uRkj2efSlsTmJ7t/YP2edQEIFwdRrr7qQl6SYjKOc8/0piyhHd+B9Jk5ecRSbWYD/Df2iSMu4Mx61CBqODsQfSmr29eW5zEhHAIH2dz1391eM8k7iNCCOdQhNClA0kV6KsYFivGWvaUKgSdDJFDYjBhiGIUQdSQPZ5ieXrR0V6bYIg6ihas0UjIeI3znvMgLIj6kaeFiw+Wkeg61M4a4qFbVxhnBIIG8GYJH2eX7NRvbZ0wuPRmSUZ+8YCDmBERB8MgydaY4jwtms4PFCc15iGBaSRJKGeRgfOsNrTLw6nY2y0WMFa5XO7AnTQf6hrT+F7M4eAQM8c2M+/zNV/iOLxHDnQXhbuLcTMRB8JDbAzrAy8gKGxfbW6RlRLanwn7Xs8x+Gx60dpHVjmclaZYu0WWzbUAgCQqydSTyHup3hF6w6fxMynYr4gvy0IqncVa9ftrff8Awo0AgAagExJO8a6ml4HtBctgWw0kbSoMj1NBvW42pyh3Lri8fagqitk+0YIWOmpHlVZxPbu2vjS27OpIRTCqvKSdz7qWmFu3iHvXJEQANB1OgqI4twQKxyGZO3Qn1oJZZeDTHgjLhshMXj3uOztGZzmMTHoOUU2t6MnKPUSJ6+c1LcM7M38UP4QVgGysCQCvr1HpNaZ2Q7CWsMe8uxdu6gfdUabA89N6DHjlNmmo1WLAqu/kZFxzg920UDoUFxZSSPENiY11158iKFs8OYqROx1/Dc79elfQHaXgFrGKq3QfAZVliRIgxIjUVHHsnhRlAtkR0YidtTHPSmnia4OUs8JvdJcv2MMPBHYER8OcCau/YD6NHdreIvnJbVgwtkeJ8pkTrAWR61o/DuD2LJzW7YDddSR6Tt7qmrLUUMfuZZclf0qiF7TcSxNq7YTCi25cXA1pjB2BDg9Fhh7xVeuWuIGzbw9yw73LKwmKt4gocwiGK5SGIgSGkGD1q6WOD2VuNdCDO+jMSSY6SToPIUVhsMlsQggb+/30exvyLqcIqtt/f9ylrjuKEWFu4fxJcUtdtvAdfZYNbK81LHQ7x0qV7ajFOLVrC3O57zNnuD2pUAqin7JYZvFyjzqxXbYbcAwZHrTOLshx0IIYHoVMir2OqsrfFtPaio2cVxMWu67gOykBL7uMxAI0dckFokFgRO9FvaxWI74XLRtBkUoucMFu22lSugidNP8A0irRmpDPQ7H7lua8RX+SoLh7uHvYlg3+KGZTM+LKxUwSYiANogVHYnjT33VymgAyBdGkzcBDGY/gwSPKrc2AAuNcWAzRJMttO0nTfavLiPIOdZBn2PKPvVW0yny7RVLnFbzXWtAZheNvxdAyhgPOUW5M+Wo0qRXGMioBkt2+8KO9sgwygyvilUJYBddial3e595f5f8Aqpl7lz7y/wAv/VUrkzbdURd3G96LTKcwKOVJ0YFGSZytlOb005HU0Dirty7h7t5raqTbZlKsdCoYAmdCfSDUlesksW8MnU+E7/zV6cVc+8v8p/qqqJvUVSPXx5W7bQ5YYL5sWM6RmBAgbww3mKCGJL2b6uwdltFsylSs5WgrlAKnTY6jTU0Z9ZufeX+Q/wBVd9ZudV/kP9VEYDd7iRRwnh/8oZTOZ85glddl3Oh2O1JfjDZGbIPAyo/RbhaG3I8IEHUicw1FO/Wbn3l/lP8AVXfWbn3l/kP9VQgRg8XmVM5VXfNADAzlmYykg6CdCY60BZ4iRbDtcHeEgOrRltEsAZAAaFmNTrIPOn/rNz7y/wAh/qrvrNz7y/yn+qoQjTxO+zMVjJ4RIAIEO0sJ1K3FGm9SF327n+b/AJVpf1q595f5D/VTQBkkmSTJ0jkB1PSo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data:image/jpeg;base64,/9j/4AAQSkZJRgABAQAAAQABAAD/2wCEAAkGBxQSEhUUExQWFRQXGBwaFxgYFxsfHBoXGxocHBocHB0YHCggGholHBwZITEiJSkrLi8uHB8zODMsNygtLisBCgoKDg0OGxAQGywkHyQ3LCwtLC8sLCwvLC0sLCwsLCwsLCwsLCwsLCwsLCwsLCwsLCwsLCwsLCwsLCwsLCwsLP/AABEIAJ8BPgMBIgACEQEDEQH/xAAcAAABBQEBAQAAAAAAAAAAAAAEAgMFBgcAAQj/xABHEAACAQIEAwUECAQEAwcFAAABAhEAAwQSITEFQVEGEyJhcTKBkaEHFEJSscHR8COS0uEzcrLxgsLiFTQ1Q2JzohYkY3SD/8QAGgEAAgMBAQAAAAAAAAAAAAAAAgQAAQMFBv/EADARAAICAQMDAgQFBAMAAAAAAAABAhEDBBIhEzFBBVEiYXGRFLHB0fAygaHhM0LC/9oADAMBAAIRAxEAPwC10xi8UttSzmAKfigOM8JGITLOVoOVhuP1HlVMtDL8U7wOMOVe4gBgzBB10I58qhcb22Wyzd4hAXNAHtGMuXn4ZMjXpVZudohgruIwo7xhmH8UFQ4ZQNYAAy+XrVdxV4vmcwc++m5OoJ5ATPxobYVI0Pszaw7q2PxJUXLjMwNxhCIpgZQToAI1q9WWDAEGQQCCNiDzrAcHfUQhys07biOQB2k+ydxrWu9jP4WHSw9zNcRZZSCCisSVUz0BirTLUeCyZapn0k8Xa1bW0hKm5OZgY8IjSeUk71O4/tFYtaFszfdSCf0qo9u7a4r6tet+K22ZPTUb1JMNRLT2D4V3GEtyPHcHeP6sBHwECrOi0xh1hVHQAfDSlX8TlB2zchVrgNY22FgUrOBuRVXucTZw3MgwQNp5j1ojAujjNJA9TPvqOYzHTOrZYVxC9RSvra9ahLF46kK3wOtO3z4PFp1jTTnVbjZaZWRnartBdV7a4dgCAWbQGRqApB269dKA4Z2ovl814jIN1VQI+OunrULdRg+dtGJIGbeGMwJ3nSvFeI0yk/L1nz6UvLK7OrDQ49i4NP4XxFL6BkYHqNJHkQNtqlbFUns7jrWGtIXkNdMwNYUaD3afOrvg3DAEGQacxu0cTUQcG/YKUUsLXqCnAKtsQchKrSor2K9oALPIr2urqhR1dXV1Qh1dXV1Qh1dXV1Qh5SStLrqhLB3ShriUc4ph1o0zaEiKxNqobF2qsl1KisXbqpI0krRBGupy+kGm6EVOrq6uqEFgV65gE9BNLUUqoWkZNxjsli8QzXrndIHOc5njLPI6bgR8KreIwJtlrTMDlMSpzKTAIKnpH70rersQZiOZNYP2rsW7eJuraZTaDZlynTWSQDtpt7hQtBdgTAN3d5XWCVMjYiR6jXWNDVs4PiXzFsxzXA4dieo19dfLlVf7PcJuYq8EtaDdmPsqvUx57da0G32RZWhG0W34Hbm/Qx7/AEmgcq4NIJ9yN+rAey2o3jlpuQfdQYvlFIjwAzHmNJGn+1Lw2NKuUeVZSQTzDDQiTsPyjyobiuNAYzrPyE+Qg+utUzaKt8I0DD9qUNlXOUMQkjMD4joyiNZGhE6GajsLxdWds52gg8zMaR7x151RrXEhlJCFgD1GhOvIRpEa/OisPxDTONJ6T1IG9RyGtPGbmkkaXg71u4JDCefI+/30VhxbBGWCx5Dy61Q+FcWDz4QcoMk6Ejy1qV7O49jeW1GdcrMzSIBPI9TyiqUkdKWnaVl2s3RrGvp19aDxNp3YZhCDUhRMgbKOpP73p04kBdwB5bUNh+JAsV6c6Mxjin3RmmO4m128xujI06KR4hrAHI6T8fWrZ2R4S8u91XQCAgYRpEkgegq42bCXNSon0FFiydvx6UKw87jSetkodMqmN4e/eK4Ba2RuABlA6DfXTXyqxcNsnSCSOs/pTtpgJRxtt5imblu4Ae6Oh68vTpRR+F2LSyOcdrJnhmObUXIMGAw568wNqmRVCGKu2CjPB8RLyQFOhAAieoOu5FW3g3FFxCZlGkx5T5Vq2mc3U4HH4l2JGuryvaoTOrq6uqEOrq6uqEOrq6vDUIezXVFcU41bsPZRyc164LdsDcsdSd/ZAEk13DeNW7129aVv4llsrrzEgMD/AJSDv61LL2vvRK11eCvahR5TbilsYqLtcYttiWwwJNxUFxhyVSYWddzrpGw8xVphRsIuCo/FJUndFQfFuJW7T20dgGuNkQc2aOQ8uZo2MQ5RGYxKDp3inEES8lpjDXASk88sSPXWY9aarMwnFpnV1dXVAAmksadIqsdub1xLalJCE5XjziNf9qqTpWM4se+SiRPazjhNxrICvbUAkSNWIBGxnnVU4X2abG3GCsLYWC/hBAnTQTqf0rwsZjyjXpr+laR2V4YlqwhEFnUMzDz1A9BNK9Rt2dLU6fFDElXJ5gMDY4fhmyrCKMzt9pyOZ/IVK4PErdtLcQyjCQR0/Wq59KV/Jw9xJl3RfXxZj+BrNOznaq9h5thptNuhOx6g8jVbZSTkc9TUZqL7Fs7S4vPfZoAI8J03g+cz0obD31ZgrAkREhYA966R7qYxh726SBmE7TuJ/ZNT1jEWrKsUnUePNGnSkJTdcnqIYoqK2oj24IR47FzxnXJcUEERrJGkRvNO2eFWr6FUWHX2lt6qCd8uaJWeU6UJ/wBr5jkU+Hn5/wBqm+zV9FvsF0JVZHx/SixZZ2ost4VD4kQaqtnMAlwvGUAqAAOc+ImrV2UwhFg3z7dzSOgB8vP8qk8Vw9G1Ilj+9qe4VY8D2gQIOYfn86eg1uoDLkuFojuKyfCpjIRPkp5+Z02oPC3cjCVIM8zvUsbeW+7nVGWZA5gazHOm0W2XDhO8Y6+EbdJqcs0hlSjVWTtjiMXICwuUH0mptSGCkVT8ZZuuhyKRO48vfVg7MBu7GblpTGGb3UcvU4YqG9MkLYDu6wPCN/WmcWrImkQN5ojB3FF1lnxEAmnOKJpvWkkqYgpNTSG8MiuoDAEdCKhe1PHH4aLTWwGRng2z0AklTOmnKprAXgTpEbQKpv0wcTsCwtow2IJBQAglFnVj0BjL561V/ARc5NrVr2NG4Xj1v2rd62ZS4oZfQifjRdY99E+IxmJAQXxbwuGhcqquZyZaNZga7+4VsCmqTtCefF05bbFVH8X4itlQTmLNIREBZnaJgAfidBzIo+qj9I/G/qWHN5QpvH+HanXxNqdOY0kgdKjdIzhFykoomOE8bW8cuV7dwAFrdxSrqD66MJ0zKSJqWBrOOB8TscYNlmVkeyrG4AYZLmZMoHMiQxBjlyNXHj3GbeFtNduuERdyfcAABqT5ConxYUsbUtvklqEvY+2txbbOod5yKWGZo3gbmKrvZ7tlaxNi9iCe7s2nKhnMSoAOYjlM6Dfah24tgr1/A32QHEXQfq+vjVGUkswnQZQd51Mdaq0X0pJtNMj+3eFUcV4Vc1zNcZTqYhQCIWYB8R1AnbpSuyFhTxriTkeJRbCnoGUT8YFL7df+I8J/965/pSvex3/jHFP/AOP+ig/7fz2GY/8AC/p/6Rfia9qA7c8QfD4K/ftEB7aZlkSJBG46cq94Dx4X8Paule7LqGKsRIkeROh5c4rS0J7Ht3E69Z32Wwq2+OcQCzHdW21YnVoY6sSYknTYVf7GJVhII9xH5VROBtHHOIH/APBZ/Bap90aYu0voXi5WdduMOo4jw14OY3WU6mICiNJjnvFSXEu3VhcUmGQ95ea4qMB7KTvLDQkbQOe9AduHH17hvlef/SKKbTiMYYSUla73+RFdtbQbiOADCRNzT0CkVONvUP2tE8RwB87n4Cph96Fd2DqV8MPp+rPK6urqITD8tc1kEQdacApUVZsiv8f7MJiCrqe7dNiAIPk3lWe4nj+LwLG3bKFVM5XExPJWB2q1/SDw5b6ylzxr7SZjBHkORrL0wwGYI2ZfukAx56bCsZJWTLlyUkwztD2zfG2u6vKqwwZSk7idwdxrVTuCKJv3VJ1Pu2pGHwpc6bASegHU1ceEY25dyd4DxgqoTuxd10HMc9JB/Cj8binYmVUA8hr8/wC1B8FwItrcYHMQPh006HSnApKzrJJ19396XlCN2keq9MTeJNysXavqNpU+Ue7cU9avlWZwxDwDPmCACPidKDt4fUT19/wpWMBU5eZ3/GKGvNHSfuyXw3avEJOY95I5j9K9wHa3ELfS4VBUHxid15xrvFQeJcoVUHlJ99cZHL39aF3FmMsccjauvoazwniVq8SbLhgx/wANzDA9IP5UanD3zZlUqfIfuaxxGMyBDDYzWn9iMLexNlX7/wAOxgmQehnajhLc6oyzQ6S3buPmT3E8NdyCLkTvoBp5kn8KkXxlvB4bO5gIug5nT8TVX492uwmCORG+sYgaQGkKfM7D0FUbiXEbuMuA3m22C7Dnp51tPMsXbuLafSy1fFrb+ZaOz/anvLzXGOUsZjoOXyqZ7QdpSVORo6msuu+FtsoHLn76dxOYpoxljAk6AUtjyvlM7E9Di3KdW14LDwz6Qr1kuuVbytpDNEfDeoXi19L9zOLKWp3VWJBP/FsfSmMHwQW4ksxOwA5czJNH2FEwJjWR6R11j3Cik5Li+CsOlx7t84JSY72d4ei4iyxdraZ1z5WK6TzgjSflNfQ6GsGsoGEAQedX/wCjriL62XMqBKDp1E9PKnoY2onJ9c0SkutDiu6/UvhrOfpNuLfu4XCKCcQ1zPbbMwFqI8bBd+ceh2rRYrOfpCt3cHirWPstall7h7d1suaTK5Cee/wn0CfY89pa6n5fUqGF4XiDcvHD5rPFMLPeeLN9ZtMfbBbQvzjY+HY7WX6QMDfvXcBeTDPirVtWe5ajKC5CwW6HnEfZPWivo2tvicTieIXntG4wGHFu02YW1UhiGOxPs661ceLfWVk2EtXdPZdmQhuRzAEEeUDbehUeDbJnayK64/X9jHOFYzFvhsbYt8Pa8t69ezEMP4Nx+UZfEUOvLYU9h7XEVfAuOF3M2DQrOYA3QVCiTl8Mb89zWg9nux7rg8RYxTgnFPce53UgL3ntBSdx6j41Z+E4FcPat2UnJaRUWTJhQAJPPQVSx+5eTVJNqKX+favczPvcfjMdgXu8PuYe3YuszMXDCGAGvhERHzqW7HuBxriikiSLMCdT4NYrQqheHdm7NnE3sUqzeve0x5KAoyr0HhBPU0ezkw66cXGq4pfexrtoJwlxe4fE5xl7pNC0nm32R1P41jFzAWsP3X1vhPdB7gQ3WvuoEnfLB2WTvyr6FqG7SdmrGOVExCllRswAYrrBGpWDsaqcL7BafOsfElwZR2K43iMMuIt4PAnFWRiHIZLsBRoAPZM6AGasHZrDYu7isfib2GfCm7hwqAnNDqsCCBqdJiKut9cPw7CsUQWrNsSQi9SOgkkk7/Gqg3blxYwV1lA+ts6eFS2Q5otmAZcDYganlUSruzTqPI24R78WUG3axOFTBo2AZbiX8+YtrfuQfCdDBjnPLalcf4rdxGIunFO2Cewgaxa3OcidGEanTWNoHI1pPEuEYzFYnDtcFm1aw795KsztcaI0BVcq+vWpTjPBcPfIa9Zt3GXYsoJHOPSanSbTGY6iKalXPy/2Zq+Oa5d4VdumGdXJJ56AT79D76t770ri/B7V27auOsmyCLa/ZExrHlAjpSWOtFGLVieqyrJVeP3s8rq6uohQlRXXNj6UoULxDF92pI1MaCrGYRbdIrd28MxObxEkdSRtp0HrUHx3shZuKbomyAJYLsRvJGxJ0p+5xlA5LZiQSAogc+pOxqM7Rcd79MglVnxLIg7dKUc+Ttfht6SaKPxDh65iFYsBsSAJ91BLYuKpUezmDMBueWvlU1irc+Q9OtDOY20PKq6jQOT07HOLUVTJLByAty3O0lRzB/PlTr4m1zDQ8lQpGh5jyP5UFwzHOLi2rYzXG0AiQSdYIkZfUfCrTw7AXFud5lVCrBNDIYmZGo5afhRJ1yJ+nwz4MrUe3kgyxX/Ctmercv15UzZwbAlgDdunZVBJJ9BV8x1jCyqXSO9Ok5YHpCnQbUVgEtso8doBNQ4DZV/4mEA+RFFdnfnljFW7sxt78vLZhczeIEaAdOsz8qlQ2nlVr7WXSl23cEO72WDZbIId4IRyrar4W3G2hqrYG1bS0Dea4jsYSUJE+m7A6a8jyNZZY7uUJ6XU/h5NZPPk8vOEWT7TRA6DrUjwSzcKXE727ZtXCCxtsBmgws8wsE76HSlWuAiMzs7MysfZ9kaAMVbUk+MBTBJAineCYC3kLWdHbMAznUQjBoE+EjckTExIigjUVaB1Wd5nXgiL3C8PatC4Huhs0eJZk5SYBGm4XUE6Enyo7CpdRA5tsFYZgY5aa+W4360ZfGFtd24cWXDKyQGaE8WUqGb2diSwnaKG49exOJQpbGa34QP4g35SSRLHT2p9oDpUcd5Wm1U9Laiv7ARvsxJ+JYjai8PeDssDwzH4fjBqLZDh1AuWO8UwA2qgkamGG4M+XKl8IxZzxGU8hy/uanT28j+m17y5FGXFlo4t4lhR4dASNyd+m3p1pu2MrRMmDPoYiI8qSEuT0+PPmPP9aXhrbkxoSTyHiOvStac5J0ddYlGTlYSLssoGpG/5fnV57BmcWdNrZO+xkCq/wfs1da4AAouHUgnVR5/hWkdmOBfVgWdg1xt42AHIfjPnTkZPa7OL6xrcKxPGnbaLCKHx3D7V4AXbaXArBlDKDDDYidiOtPzXs0J47sC4HhtqyGFq2lsMxdsihczndjG5OmtFEV01zNFQjZ4ar/8A206Yprd1USy2RbD5vFcutJZcvkAD8al7+JGU+lYTwDF273EMLeuO74x8Ue8zAhVtAMEVI8JG1DKVG+HFvTfsb+Grpqq4ztC44jYwioQtxWZnOxAXRV98SanOOYlrdi5cRc7IpYLMSQJ3O1XaM3jkqvyFvcqucV7YWbQv5RcvXMOyLctWkJYF9t9xBmRVNu8as4jh/D7mOPeX3vh7Sq2Um4LrKDA+wqsNPTWaNxfbYhse1iwScOqyxAVi5zDvHDwSiwABqTQ7zaOnlfb+WXjjbzhbp62n3/yn51kmD/7twH/9j/nFaJYx5u8LV3OZ3w2Zj1Y25J086zrB/wDduBf+/wD84qpG+mi1afv+jNhuGgMS1F3GqNxT1uzHsiOxbUBRGKah6AXl3Orq6uqAkwoobHYZCMzCSoMawNKKApnEOFUlvZAM+lRjUP6kZPxXFi/cByBBEQpmRJJk8z50DiMNoZO2gMeQMHqOfxqQxOHUFio3Ph02XlPU6j960m9ai2esCZPpB8t/Kk2j02OkkVrHECZ02/f51FYrGgDTU/IVP8QwsrmYenP49KqmLw+s1cIpvk5ut1yg3GD5C+z3Fnw99bygMymYPMQQw8pBNbZwFrF+1be2wZM2caiVJ3DDkRWIYTAADM/PYeVSmBxjWGm2WQ9V5+vX30U5q+C9FgyqNzdJ/c1puFWlxRvMWaQBkCEwRz286mDfCpIQIoG7iAAOomfd+FZ1wfjl+5mIuFSo11ManeDoOdN4zjDXNLj3Co3KldfXMQKwepSdJHTeknPmUuEd2143IcYaWnS7eMZjqdFg+BPdUFhXN1QVOcQuZCR4WABAEgsSXUHfkQZ52jh4ssGUDxFTuoVgD1jQ8qAw3CkCZTlzs5iNDowJb2gfCoY86CGp3fC+4tq9E0tyfHzE4i4bqDIyeMwbkwTkJOkwUOZuk7ctK64621a4VL37LgeyACSQoywsOSsEjlFAnEWGzZTaNwB3zIgXKFU7ZTmYkdY3GlKuMzIDbgZras+bOSQDEgNMtK6gbemtaqLRzYzT7vkctublu77N8og8K2yQMqrEzBMKpn5Tya4bikVFRbsHL4kg28rTADMYgAgHff30Di+N90TbTL4Mykqvtzp7SnfUiddt6A4VxNwzjKCWHjJ1J8QJza68gZmjcHXJcMqlNRT57Fhuh2GVzmAMMJUr4dguXca69dOlIa0pPtFT6fprSu/Kr4QPcIA9w99D3bUhWLTmpJtvye0x4IYoKFJstPZHiKW7q28QBcsuYM65TyInlMCrrjUs2y31dFSdMygZmPQHl61k2GMEkGMv41asVjTcthELAEAGN4PIeoifWm9Nmai0xHW6TfkU4ur7rwF4fH2rVxjaYXL27S5bXoNQPhRHaF3ITEF7iM+hUXGj1iYBoPsh2fyuSy7Hn0iaX2hv5rxSYEj3KNAPKSJ99aOT6dvyYRxwedRXLXd/L2D8H2uxKKFNzMNpIkgctZmneCdprlvEf+bfZ9MmYRJ5+LQRrtUDirahYG529ahMRejxAw06RuCCNdNtYIrHrSi1bNpen4JwltilfyPo200gEiDGo6U3jFYowQgPHhLAkA8iQCJFD8Cuu+Hstc0dralv8xAn50fT54OS2tooidluIgsRxH2iSf4ciTvEsYHkNKrXEMHjjesYe4bgujEFreJyAqFyQNF85MHr5VsFMMTmA0gj5/7UDghiOqku6X2Rn/BsAyYy1dxHEbV9kZ7SpADZyslRB35xFW7HY+3dsXwjo+VHDZGDQcp0MHQ+VNns1hBcD9ymfvDdB1nvNAW38h5V7juzOHvasmUtOY2mZMwOpDFCMwPnUqkDLKpNN+PkZ92f7IYnF4Ow4xapbBLW0NucjBm1BBGsyakrn0fYxjdJx6k3gBd/g+2BoAfF+FaDgcGllFt21CIohVGwFODbXWosaDlqsjbr8kZ+vY7HrbFscRAQLlC9z9mIjeYjSgOO8NODXhdrW6bd/wCwuragmFnp51oVtydDsZgzrI3H503fAYnQZl0Vo2kA6Vp01QcM0r5OuvpUdiHp9rsjXfY+v7/Go6+8GNAOQ5zVmMmD3W1pNeMedBZXzOVMwfZ6iARHQxQmAdTF7enLNwMJH+3lTd7eoQliaDx7LlM7EEUJxzj1rC5e9zDNMQpO2+1RuK7YYQpoxefs5TPvzadaGbdcDkGk7KhiHKOQQQV2851685/ConjHEMqld5Mn9zr6+VWDiHF7F1goJtnzEzpIERqYqv4zhT3YYagMAPDGm5mTppr/ALUpGXPxHVzandivG+Sq43EsxnUdIkAUzat3XMBjAEmT+tXXD23CEgo0aRInnybcafjTHcKCwKFCYkhdCJ18I20nb4Vtu44Rxd7lL4yCcEAA7gfMU0jQdT7hUhj7IViAQQNiNo5VG3VynNS8e9HqJtbIyjykWHgtpslxwYSIn/1RI08pmibdnu3D+ErpHMGBGmhHWoThfFWsgskMD7Stswn8dN6mLPHrbgf/AGw13hvyil545J2hvDqYvhkil/OGYxCg+zsAeU9YnQVVuO48peyaHwHnqpcEwfMSJFS3FMYbFsOqEMxi2HiAebBJMkfebbkKqIwty4Gf2iJLGZYzMmNzzrbTYknuZzvVNVJx6Uf7jaWYAYAk5hAg6wZJHy+NaVxQ2DaNtiyeA7DVJhmUEkBoMGBO/rQ/Y/s2SlqDbNzvFOUwYQENMzrMRV07Vdl0uWCb182VUEnIBJ8pbXygVeXOnJL2ORHE8fMkYzxvCJhx/DcNnJkgQVAjw7mCOdMcDAth7zsBlEIpOrsSNAOkTJozjmDS0qJJOQEx1ZzPiO20bVASXbX0pyNSiKqUo5FKPfwXWy63ULWzIO45ivVtjTw6++onD2yAIORdp5mi7uLS0pJYu3Icp6mue8XNRZ7vFrF092Vcru/9BTeGV3YxIHIGrDgFzlBLCV0yzoTodtI0HyqiYHHN3gbYzqOo31rTuy120wCoxzbZcskdNeSjrWigsfcUWt6ycvC7Fo4VbSzYJZigO7N7XT4nlVN4rYd7j3BbcL9nwnQDTX8ffV7w+HDOWc+FQABykTqB1pnHAHS0pOusMQPPY0GbVRmkl2Qnp9S8WVyStv7GaG+22p6f2qS7K9l7mNugFXFgN42y/LUjpEgVe+FX8JaYM2HAaYmc0HqJ2NXnBXldAyeydtIotPCE3e6/kX6h6zljDbDHtvyKDLbUAkAAQPdTqMCJGorivUUwl+TCxA9o+7lXRPJBNM4j7P8AmH4GvUvA7THWNK8xJ0Hkw/GKhBDoQ2aJ5fv3/jXvfxup9wkfLlTxNIJq0i0hvv52VveI/Gmnut93/wCVOs1DK86xA5df7USRoojY0UAkAggnykzv6aUHir51yhtdiB0nr5/HWi7ygmTrG3750D35OYGNDy6frUbNOwLiXMGZkjWNJMwu2xM/uKh7gykBtpkEg77wOQmpTEjQwdZmT1H5UGuYmWI9w/WgMZMHNoGWYkKeTGBO0+lO4cgliCDJ/AAV5i1GWWExsNdzQi4RfaYhdh4TpPrUADUWHPQgH37H8qTe3pVmyFOm0fv8qTe3qECsdgUvKUuKHU8j+9D6VVsZ2ARn/h3SiTJWJM+TTt61dQtKC1GhnjyUv/6CsW1mXcjUyYnrosU4uHQ3FQAZANABpOwEVdAKDu4JCc0QR0pTNp3KakmNYMiimqMx4rwfuncS0SSGkxB/Pl+4oF+GlkkMDtpl0X0/f6VqWJwi3BBAPKelQDcBKZliVOo/SjdoyeG5FZ4d2QW9ADwGBg81IB90VWuI8GuWmZXWcpIkeRrTMARhkZ25AmOQkj9IqicYbFX73cW7TM1xjHLw75iekEGdqy27jsYM3Si14RUbuI0YARp86nfo54Q+IvFs7IidFmSZ02jlOtXbgnYADDzd8TsFJGkCANtOk0jjaHDKLVj+EkZrjLoY5wev60Gae2NLz5Kx4pZsikpcrwe8U7LWbl6brsTsJB25eQFN8V7PLhrZe02dedvQ5iRlAJ1JBJ2oHA8Vvq9tgh7uNxMsdYLEb6wKlMfxN2VmC92ViTAIzaaCfURpSSlNcDj07vksfZVES0vsd4BqgI8JIEjcxqKM469i8gS66iHBgmJPSPSqD9bfDN4e7YMCc0kEsYBOnOBoKGxXHme2y3ACDIVoknpt08qNxdAS0G523wR3HeFo164CwgsfjyorD/Ry6WHuSGceMaHVQJgGYnflR/ZfDYJyDeu6jk0z8CsD5+ta3wy1a7oKniWIHPSm8EZ1ViWrWLG00uUfN1+6PaYTsVHlP9q7EWS/hSMkBtfw861/jXYPBliwOQ6+ESfgs7+VU/HdlBDjDh3uLEIyhGg84Lag+QokqdDHXhOLt8FGFjxEKsmdD/ar39H+GNs3L7kyilVHVj/t86p1i2/eZDKMDB5Ryg/dI/WtE4TbFvD21nxZyW6mCSB5mABNZattRr3B0qhNOrLbicRbtqoe4q6TqdWbyEzUPjMcMpLN/lReY5TGwqGt4Nrt1rhJZW3U7rGkeWmvwqTtcOgZE+Jjwjy03rlvbHixyOCOPlsbs5mfnESTprO0VqnZy5NhBEQI+HOq32Y7PKNXzNsfETr8eVXRIG1dP0/BOLeR9mcX1XVRyNQj48irmxjeOdBL4ZDaBhykwfXqaMmvJrqUcegazfcj2f8AiOnyp26mZYJ9/n1pRNeE1dFpAR75ejj50k8QI9pCP35ijCaQzUVBqIIeJJzkHzFNPxNOp+FFORQ11hVNmq4A7/EbZ5t7p/KhLmPQaAN/KaMusKEvPQmcpAVzFMdrbe+BTR7w/dX5n9KIJryqMWDPgw3tMxPr+QpWHsZFIOvPboOlP1wqEE2WJAnf3fkTTd7engKZvb1CEyKUKQKWKsYFGmmNOU09RmkBl06VFcfx31ewXJPQCNSSDoOQ9aksRiMgzQxjkok/CqD2v402IU2u7CgGRJObNHloN9taylRrKVI5e0dt8Ldu3kTKrhFs5tWZogu3K2NyQORqAwPFjaZcOrnEIjBUdGKBkJGh5lM3nNC/VRZ7pu5W6ylmcOhIM6AGDqACT0mPOjeyPCkRBdZWLDREJ3YTLN0UdKG1XBMPVc1RpfCOJ3biyUAHL0/vUdxzurnguArO+8fEaVBjjRYjKpYjTTNlEchqs/Cm7Paps2S4nh0gsd/Qtt7yazlCMo0ztwxOMt0QkG3at5Q6ooMAgksT0UERJ99QuNxbu/d20ZlGoSef33O7H5dJ3o7EYEd4LviI+6QRl0MwDsZ10p3Adnbly47yURj6GBsZFL49OosaTS+KTBsHeU5rTjLdUbhid4APiJA1IEEc96Z+rDuxdBYgErcUMdADBZQdoMSutWnB9lbVrQEvcYqWYmfCGB18tB60RisFbRHRVBFx2gDmzf3E030vLMPxK7Izfi96/avm0LucIQVOUAkGGGwnnWpcC7Rk4MXGywB4iJ02kx5VTO2mJtSltQrXF0ZgJjSI8z+lQi3/AAtbBYK4iBsRymdzoNY8qwupFz06y4033Li3aXC27jKSHbfPqZJ9F8+tReO7YqLytasMxRAoLtlnnOgMgmRE8j1qpq2RSmYEroDImIE+p9ZBp2wUVN8u8yTv5DpuY9KKlFcCmHH1JVJ17kdxfFNcuPevQWdpYjrsAABoIAEg8vOrB2W44jXLdvEMURYCvA0JMeLyjn6TVV4pjkmApMRMxT3ZbEo2KtC8M1o3FVgR9hiAfkaJx3r4kBcMWRxxy+xvlzgBABtwVbmDy/SpjhXCltiSBNH4ayqKqqIVQAB0AED5Um9fCsqmZeQIBI0E6kCB760x6LFCW5I5uTVZJra2EoaWDTQNKmmqFGhZeklx1oHieKRFl3VNfCWMagFtPOAfhUTxHFGbb+NUN1VeF0ObwjfQqcw1EyZiqYUYNlh7wdR8a8a6Oo+NR2KujOVAYhgCxAmNT05mkfWQwhlbMwj2enT361ZEiSZx1ptrgiZ0qFw/EC7PKOCD3bacoBz6ep+VP4jFArly3I02U/Kquw+wU18HYjXbWhrl4dRvHvqLxGMKNaJtuZcqSF+8DDEHqQB76iuJ4u8QbVi03eF5ZmXwosjXTdtNIoG6JTkyduXxrqNN9dqFa4CYkTQuJYw4CPqoiF560hAQRFt/YI9nnoYqC7YUGB0BrzPrGm0760JaDBwe7uRkj2efSlsTmJ7t/YP2edQEIFwdRrr7qQl6SYjKOc8/0piyhHd+B9Jk5ecRSbWYD/Df2iSMu4Mx61CBqODsQfSmr29eW5zEhHAIH2dz1391eM8k7iNCCOdQhNClA0kV6KsYFivGWvaUKgSdDJFDYjBhiGIUQdSQPZ5ieXrR0V6bYIg6ihas0UjIeI3znvMgLIj6kaeFiw+Wkeg61M4a4qFbVxhnBIIG8GYJH2eX7NRvbZ0wuPRmSUZ+8YCDmBERB8MgydaY4jwtms4PFCc15iGBaSRJKGeRgfOsNrTLw6nY2y0WMFa5XO7AnTQf6hrT+F7M4eAQM8c2M+/zNV/iOLxHDnQXhbuLcTMRB8JDbAzrAy8gKGxfbW6RlRLanwn7Xs8x+Gx60dpHVjmclaZYu0WWzbUAgCQqydSTyHup3hF6w6fxMynYr4gvy0IqncVa9ftrff8Awo0AgAagExJO8a6ml4HtBctgWw0kbSoMj1NBvW42pyh3Lri8fagqitk+0YIWOmpHlVZxPbu2vjS27OpIRTCqvKSdz7qWmFu3iHvXJEQANB1OgqI4twQKxyGZO3Qn1oJZZeDTHgjLhshMXj3uOztGZzmMTHoOUU2t6MnKPUSJ6+c1LcM7M38UP4QVgGysCQCvr1HpNaZ2Q7CWsMe8uxdu6gfdUabA89N6DHjlNmmo1WLAqu/kZFxzg920UDoUFxZSSPENiY11158iKFs8OYqROx1/Dc79elfQHaXgFrGKq3QfAZVliRIgxIjUVHHsnhRlAtkR0YidtTHPSmnia4OUs8JvdJcv2MMPBHYER8OcCau/YD6NHdreIvnJbVgwtkeJ8pkTrAWR61o/DuD2LJzW7YDddSR6Tt7qmrLUUMfuZZclf0qiF7TcSxNq7YTCi25cXA1pjB2BDg9Fhh7xVeuWuIGzbw9yw73LKwmKt4gocwiGK5SGIgSGkGD1q6WOD2VuNdCDO+jMSSY6SToPIUVhsMlsQggb+/30exvyLqcIqtt/f9ylrjuKEWFu4fxJcUtdtvAdfZYNbK81LHQ7x0qV7ajFOLVrC3O57zNnuD2pUAqin7JYZvFyjzqxXbYbcAwZHrTOLshx0IIYHoVMir2OqsrfFtPaio2cVxMWu67gOykBL7uMxAI0dckFokFgRO9FvaxWI74XLRtBkUoucMFu22lSugidNP8A0irRmpDPQ7H7lua8RX+SoLh7uHvYlg3+KGZTM+LKxUwSYiANogVHYnjT33VymgAyBdGkzcBDGY/gwSPKrc2AAuNcWAzRJMttO0nTfavLiPIOdZBn2PKPvVW0yny7RVLnFbzXWtAZheNvxdAyhgPOUW5M+Wo0qRXGMioBkt2+8KO9sgwygyvilUJYBddial3e595f5f8Aqpl7lz7y/wAv/VUrkzbdURd3G96LTKcwKOVJ0YFGSZytlOb005HU0Dirty7h7t5raqTbZlKsdCoYAmdCfSDUlesksW8MnU+E7/zV6cVc+8v8p/qqqJvUVSPXx5W7bQ5YYL5sWM6RmBAgbww3mKCGJL2b6uwdltFsylSs5WgrlAKnTY6jTU0Z9ZufeX+Q/wBVd9ZudV/kP9VEYDd7iRRwnh/8oZTOZ85glddl3Oh2O1JfjDZGbIPAyo/RbhaG3I8IEHUicw1FO/Wbn3l/lP8AVXfWbn3l/kP9VQgRg8XmVM5VXfNADAzlmYykg6CdCY60BZ4iRbDtcHeEgOrRltEsAZAAaFmNTrIPOn/rNz7y/wAh/qrvrNz7y/yn+qoQjTxO+zMVjJ4RIAIEO0sJ1K3FGm9SF327n+b/AJVpf1q595f5D/VTQBkkmSTJ0jkB1PSo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data:image/jpeg;base64,/9j/4AAQSkZJRgABAQAAAQABAAD/2wCEAAkGBxQTEhUUExQVFBQXFxYYFhcXFBQXFBUXFxcXGBQUFBcYHCggGB0lGxUXITEhJSkrLi4uFx8zODMsNygtLisBCgoKDg0OGxAQGywkICQsLCwsLSwsLCwsLCwsLCwsLCwsLCwsLCwsLCwsLDQsLCwsLCwsLCw0LCwsLjQsLywtLP/AABEIAMIBAwMBIgACEQEDEQH/xAAbAAABBQEBAAAAAAAAAAAAAAAEAAIDBQYBB//EAEcQAAIBAgMEBwMJBgQFBQEAAAECAwARBCExBRJBUQYTImFxgZEyobEHFCNCUnKSwfBigqKy0eEkM1PCFTRDc7Njg5PD8Rb/xAAaAQACAwEBAAAAAAAAAAAAAAACAwABBAUG/8QALREAAgIBBAAEBAcBAQAAAAAAAAECEQMEEiExEyJBUQVhgfAUMnGhscHRkTP/2gAMAwEAAhEDEQA/AMBL0Zxa6wS68Fv8KBxezZo/8yORBzZGA9TXuJPK9dDm2pt3m/urjR+Ky9UaPDR4Gq16R8m/RsrbFyjUEQKeN9ZT3WyHrWlxewMPiD9LEh5soCtYd61eJbgLAABQNABkAPSg1HxLfj2x7ZFCh6L/AFNBSNdie+jnNkPM0BGNK482GghzYCo8SbgDup8pzqLFfV8KODICRmxpuNiv5ipHWpJBkKYpUUV8cJtn6Um2ZEXLtGrMbXLC/cNaKbW1cvToza6IOjjA0AHgAKIWoRRES0abZCVaIjWuYWDeNsh3k2HIe8gedTotMSdWWhblxmAfHOhMTsdH9nsN/Cf6UXiMWsXVBlZutlWIbv1SwJDHnoMvHlRG7TkpQSl7hGUkw5Rt0ixFTQ1pMRhY2AL5G4VbalmNlHrWeQ+VbISbVsBoKiNGw0HDRkVRkQXHRcVCxUXFS2EFR6U6uJpXJZAoLMbKoJJ5AC5PoKFKyx1KuRuGAKm4IBB5gi4NdqNUQVKlSqEFStSpVCD00pUk0pUaYBhCa6KaRSrzl0EFBLKOZzP5CpVFdk17rD4CkaU5koZiny9KigGddnNKPQmpdlrgbe5rmJz91cjp7imxZTIpBlUbHIU9zUdFdkIpfa9Kcq0jqTThT0USIKMw8LN7Kk5gZDIX0ueFBqKlnwiS9XvtIvV7+SNYSBx2lYixW9gLi+WVq04Yxcqk6Raq+SbH3SCVj9VBICMwQjo9wRkRZatJR23zAALG50Ci5JJ5AZ1Vw4JFw7wR7251U9t4gsS6MTmABbQCw4czRmDcSxRkgMJIY94N7JDRjfDX4a1tcY7Ek7SkE6rj3OYuVdyCRSGQYiAhlIKkOWiJBH/coxsqpMTicKIRh4JIyS8XVxoxkJbrkcm4vfQ5k8KvcQO0fE/GizwqCS+fZclRXbcbdhV/9OfDyHwEgU/z1XzR7rsvJiPQ2q023FvYTEAa9TIR4qN8e9ar8W13LfaCt+JQ3503FzjX6gy/L9X/AEPhoyKhcMtza4GpJOgAFyT5A0dHCbkcRe/IW1N+VRpgBUUZte2XOiIqrxswGdMReQMiFAFN4mBvYm3eSSMwTarGIVU4pdBcBS1Hiod9HQ6MjL+JSPzqQVAmKPXmM6dUsi+UjK/xjoYLm/Yj4BujdvmmH3RYdTHl37o3vferGqzo4LQBfsSTx+STOF/htVnV5V52W+2KlQO0drQwFBNIELmy5E928bDsrcjM5UfQOLStkOUqVKqIPTSlSTSlRoAxLKDTNypCtcFeXsMJBuAe63mKRqOF+FStSZdkIHGddbJTXSM6UgyHjTIkIxXX0rlJzlTukUwc1xzYd5pxqFjfOjgiMQFSLTQKei3p6KJo4yQSAbC1zbIX0uafLN1cUsgG8Y0LAEXF7gAkcQL3PhU8UlgIh7TRs4H2rSqG8SFQHzNdwyte63y1OgA4knQDxrdGGyUW1fqWuOzP7H6V7pdZWkxGd4mCfSMWFjEQTpc5a2ztrRsG1IsLH80xgYMibh7JKyRt2hYqwItcqfDyq0wmKR2Lx2IjDp1qqFV3coWWMgDeChLltLuLUXGdLgG2l1U28LjKuhkzQi6a+Y+c4X+Wvr6/8MbPs6LEf8jhZl/9VpNyIeG+Wv5MD3VaYPYOMQf8+yn7IMsij8RA91aV5DxN/E0/DRXNLerlLiKLlqZNV6fPl/uQKrLCsbuZXZSjORYsWVt424DOwqlYW3AdRHCD4iJL1ocXDvG4vZNN0FmvxKgZnyrN4zbkIfdRZcROTlH1ciEt+3vgN6D0rRCMnHn1M8VKbqKJMRFNJL1QeOPDdXHvtujrSJAwdQbbwJKOPDO9VmK2zGR83xqyqYwBIsf/AF3XsqxNwd3dG9bQlr8BWjwWzpFjLTEGRz1krZBFIFlReAVFy5ZmilLLbPgLHI5cN08vCjc9voMjkinVde3HPvZisNsCSR97CLPhYvtzS7hP3FQBj7/EVr9hbIkhYtJipsQSu6A7NuC5BJAZzc5Wv3mjEN9c6KhpE8zfCCyZ5TVP7+vYzGbThhKrLKkZYErvmwIWwOZy4jKqLEdIoGxMTxtvRxh0mlAIjQTFerFzr20GelXW1NjwYjd66MPu33TvOpF7XF1Ivewp0eyoViaFYkWJgd5QLBu9jqTlre+VSEoL9QE4Jc3f0obsaRGEpRg6GeQgqQQbhCbEZak1h9ldLJlxJLCafrN4GDdt1bg9hYszYACxyHG441rvn2DwUQTrI40W9lD77m5uTa5Ykk6mm7InlxD/ADh1McQBEEbe229k08nLs5AcifEtTS3NrgKDUU242n7/AH/BU7V6N4ufek69EeVAksJBMare6opAO9u31sO1cgi9a+JN1QtybAC51Nha578qcKVZ55XJUDKbkkn6CpUqVLBHppSrqaUqYgDGkUilLfrorygYzcp6n0pwGdWGEwl6ZjxSyOkU2AKpNN6tjw51o1wGWldiwNbofD5WD4iMw0DDhUUjVqcTgsqp2wVzQ5dJKLpFqSZSE3pVfHZlxpQjbNN8hRfh5Iq0AxR5jK4oqVCOFXmF2cALetdxOCyp/wCEbVg7lZncXgEmRVdmRkJaORPaQm28NRcGw0IOVDf8GViOvxGIxIGiMzLH+92mJ8reNWU8BBrsUVHDVZca2WOjlmlSZImgAAVVFlVRZVHJRwohDahUNSi5qtzfLBJ1zNWkK7q9+goHBR0fCd5u4ZD+tbNNC3YE2dnnSJN5/AAanwofD9IMO5t1m4f2xb+LT31kunu1TvlVOSdkeP1j+XlWIjxjjjeukbcGg8THubPXdr9GIsTIkru9gjIVV7I6tfiMxmbm2thU2F2UsMSRR33EFhc3JuSSSeZJNeZ7K6Wy4Y3U3W/ajJ7Dc/unvHvr1+CXfjR7Fd9Vax1G8AbHvzoZK0I1GLLhqMna9Cr3LURDSmFdirFNUxcXZPXa5SoAiF8LGTcxxk8zGhPqRU1KlVuTfZVCpUqVUWKlSpVCD00pUk0pUxAGHJroeohc6CpFQ5V5hoIMwqkm9aTZ0eVVuzIKumdY13mNh8TyA4nurs6DTuPIqbvggxG1o0mWGzM7EZBTYX3bEkCwFix/cNSY3GiPfFrssTy+ScPWh1xzNJhWBsksb3XhvlUdM+NgGHnVXhZmmeJm9psJi43++ksSN7wa7W1EUPf77/wvt7ejVvtKp9QD+dcgww5UN0exStg8O5OXVRqfvAKhH4sq5iMMZpJFm31hj3bLfdSW63LOwN2ANxu5DLO9xZbxJytgtU2gnC4qJ2ZI3V2T2t3ML3Fhlfu1qLFxi4rmz9qYYt1ELoCqkhFXdXdFr7uVjqNKWKvvClZ4quiNUyaMhFLHRQSfIXqDZmOGIhWQC1ywI5MpIPwv50zpBJbCTEfYt6kD86z3yZYreixEZOaS7w8HH9UPrTox8o2OK8Tn7NFhtJNarUJq92klU6R3Nq42oj5yQ6HoL0dh8PT8HhatoMNTcOnb7JKdEEOFuKnbDlUbqx2gp3QdN62XvrmO2jHCO0c/sjXz5VhekXTO91BsPsg/E8a6ePHsLx4Z5XwjIbamYvZtc7358b1W13G48MxJozZ2wsXiP8rDyEH6xG4vjvPYHyp6PQqUccfM6BcHgzPNFCusjqvkT2j5C58q9+lsBYaDIeHCsl0H6F/NGM05DzkEKFzWMHWxOrHS/LKtPipqCb4OJrc6zZPL0gSVqkhoctc0TFWGb5FRJaVKlQlnN7O3Gu1WYhh87iB16uUjyKAj+L3VZ1bopMVKlSqixUqVKoQemlKkmlKmIAxrNXItaYxqbBjOvL443JDGy+2ae6ptqbJE7Rt10sPV73+WyqGDWBDEg20tcW1NP2euVUe38binkeGPDy7qbrq4sI3CEMwZrZlrFQo4nPu9XpYNRFRTcuHRV4vo68QdXxkhZAhw4G8FgDzBFZzf1tbIHurUYfZDw4UKh6zELHIA5O7vPMweRs9O1n5VXNjcNjJL9YOrlwzo4J3WUiRGTXRhvNbwoJuj8SC0u1Jeq+wJkXLlcH4CtY6TlJJTdP2r/Cv6/EKmJMAWFIWTroXO+qMLNvQumRGVyMrVcbSwOPvY4iBorK7NKpRC5uOrABzUWBte2Y1qP/i+ASB8JhxYSIyx2ViJZH7FgxzY3IzNC7R6RYOSRBiu3GI7MhueqmBIk304nK3GoM88nxH9ufv6l7sjYDrMMViJUllCFE6uNY4kU8rZueRJ0JonGT3YC/Ghei208NIGiwiy9UgLbxDdUCSOwhY35m2gzqfaKgEVm1DdGSe7f5v8H7aTewc4H+kxH7o3vyrCfJpit3GyJwliP4kII9xavRsJZlsdCCD4EWNeRbGc4baEO9luTdW3mTGf5qdjdxNelW7Fkh9T1baKUHgsJVpjY706JAqknIAXJ5VleHdMwp8Do4woucgNSdBWY6SdMEiBVDbv+sfDl41T9MOmBJ6qIEkmyqASSeFwNTyFc6PfJ80hE2PY55iEHP8A9xhp90evCtcYpI2Qwwxrfm+iM188xWNcpBG787aDvdzkPM1pNk/Jgxs2Kmt+xF8C7D4Dzr0LC4dIkCRIqINFUAAelSG9U510Setm+IeVFVs/o5hMKAYoUDfbYb7/AImuR5Uc2LA41HiFLZVCMHzqrkzG3udt2Olxt9KHJJoxMGKnTDCqcWyJpAEUFFxw0WsNP3KDwQvEAmWm0VKtDGkTjTGRlZktqYEna2Gfem3erkawKiNSgt4572Y45cL1rKxu18C77Vw15pAm68gQIQq9WBdd8ZEMdb5524itlQsiFSpUqoIVKlSqEHppSpJpSpiAM9NsgZ2YjxzHrQowTocxccxmK1MkN6HiXdNcqej2SQtZGR7NY5cBVnjJliQuxO6LcM8yAPeabFAOAt8KF2lsdp23ZZL4fImFUtvkadZJvXIvnYAaCu3p4VHkq05c9GF2ymFlmE7xhYVmEMyKGSS7qxE0m6RbtACw/a10rUw9FsIkZfD4eKR90mMuzSKWt2e0xOV6N2d0Ww8UckQUukpu4kYubAAKoJzAFsuVZ+boxhY2Kw4rEowOcMModr8t3dLDxJsOJrS0afGU/KpNV/yvmW+zJZ94ti4oIY0RDEQQSjkEOLn2fLmMzTdp4HACTrJIYWlYofZUs2+6qHIORzYVX7L6NQO56yLFP2T9JiX0OhVVFrnM9qxGVwTlU46KYbDiN1gkneJt4HfBlJysxBKq1rCw4cBnQ+oDcFLhv6cf2Oh6RD/iHzRSu7203AtijKgcOTbQjeFu4UftNMqG2W0s0xxEsJgRAViRwOsZjk0r20sBugd7U/ak1Z9S0ogzS3JL25/UJ2Y+VeZfKJhDHi5CMt7dkXuJGZ/Epr0TZLVmPlRw92ifmjL+Egj+Y1emlcTRoZbc1e5t8BiRNFFKNHRX9QDWa6c7b3AYlPs+13sdB5VL8mWN6zBqp1hdkP3fbX3NbyrzTb+3VlkY31ZicxxJp23kPTaa88k+omh6FbQhgZpZIi8xJtIWFlB4IpGR1ua2f/8AZRfYP4hXi4xg4H304Ym+lz60VG7Lo8c5bmz2U9M4vsH8Q/pUUnTZPsD8f9q8jBc6I58FY/lUi4Sc6QTHwikP5VNov8DgXqenv03UaKnmxNDSdPOXVjyJ/OsBFsXFtphZ/wD4ZPzFRYjCPGd2RSrDUHUePKpQUNHp26Ts3MvT1+DgeCD8xQcvTmQ/XfysPhWMvUbygVKHrR4V6GqxHTGQg9pz4sf61qfkuhkkWXFSEnfO5Hc5bqntkeLZfu1iNh9EMViyto2ihJF5H7PZ4lAc2NtMrd9e1YPCpDGkcY3URQqjuAqPhHP1uTHGPh4657HSmhmqWVqp+kW0vm+HeS4BA7N+LHQDvrDkdswx4RldsYjENtjDxrIoiXMWDXHZvJG5tYlhoL6EcbVvK8W2rtcGSYl99kiiZTmF64SQubEaZmQa3sgrf9A+ly45HBG7JHa45qdG8bgg+RyvapKPFlRkrNVSpUqWNFSpUqhB6aUqSaUqYgDmHxIbuNLELpbnQCxm911qxiY2G9rSsOSWaOzIufcz9BGGWwzqV3pgNQztXR4hAEJRqa5qGJqdrVbvLZDkjGh5Zra1FtvaYw6oxtYyKrdym+8fLWiZ8PvC1KnGVWg6pJlfiMaRf3GqibekPdWj+Zi1rVxcCBnp8KRLFOfYSkkV+zsOVqj+UkdiHuEn+2r3aO2ooQbEM3ceyPE8fKvP5Ma20cbHDclCbuRwRc2tyHDxNasWPaqNmlxy3eI+EiX5LcfuYl4ScpUuPvx3PvUt6V6aVQfUX8K/0rw2NnwmIB/6kEuffuGxHgRfyNe3QzrNEkiG6uoZfA0c7q0H8Qx1NZF0yUOvJfQVKp7vdQuGiqq6TdIhACqmzD2jy7h30uDk1bMMYOctsezQyzqguzBR3kCqXaHSeJNCW890e/OvLdpdKXYkg+ZNzUGztmYzG5xRuyn67dmP8RyPlenJM6EdBGKvI6NPtvpsWBUNYclNh5nU1i5sU0z7qIzMdFUFmPkM63eyvkyRbNi5S5+xHdU8C57R8gK2uzcDBh13YY0jHHdGZ+8dT51OEF+Lw4VWJWeZ7H+TrFTWadhh05HtSn90Gy+Z8q3mxOh2Ewtise/IP+pJZmvzXgvkKtpMVQ7YmgeRIyZNTly9vj2RZGWo3koETVX4/birknaPE/VHnxpDyOXQmlHllhjsYsalnNh7z3Acaw22MY073KjdBsoIBtz105k1NiMS8hu1ye/4AcP15jTA92fZ45673uuB586kYVyKnkcuASQZZi4JzuARmFOY8z6V3ZCx4abroowjW3XC3CuDqCBle49R6uZzYDLNmvwyO9YelvSoyTkcrj0vRi7o9B2ZtSOcXQ5j2lPtL5cu+ja8yjxTBgyndcaEHP8AvWr2N0lV7JN2G0DfUbz+qaTLHXKNMMt8M0VKlSpQ4emlKkmlKmIAlQZ2pkym499VwxzjkfKpPn65FjYkgC51J0A50pa7FPyoz7WWN6FxT10yUHiMSvE28QwHqRar1GfdGolxi2WEDZZ1yKW5yqqbaKkbodfJgT8aKwL1njrN0lBehbg12Unyjy7scPIs4PoP71m9m9NpY0CdZcKLDeUEgDQXtc1s+m2yGxOFKx5yIQ6D7RAIK+YJ87V4tNJusVcFWGoYEEHkQdK7EeUdbQwxZcW2XaZ6BJ0+f7foo/pVVj+l8j8WbxOXpWSSbeNlBY8gLn0FXezeiWNntuwtGp+tL9GPQ9o+QoqNTw6fFy6AMbtJ5DYkkk2Ci9yToAONeodAOjJwkRklH08oFx/ppqE8eJ8hwp3RfoZDgyJHPXT/AGyLKn/bXh945+FXs2Lzpc8ijwc7V6tZFsx9HnnynbL3MQs4HZmFm7pFFs/FbfhNEfJv0iEZ+aymysbxMdFY6oe4nMd9+dbHpBs0YvDvFoxzQn6rjNT4cD3E14uylGKuCGUkMDqCDYj1pido06Zx1GDwpdr7R7ttLFiCJ5D9UZd7HT315vguimK2geukcQwsbqSCzuD9YLcWvzJ8qixPStnw6xOd7d4n2jlYbx4250d0O6WmFBDKC8Y9kj20H2bH2h8KpcCoafNhxtx7v9vkabY/QjB4ex6vrXH15bNnzC23R6VommAobBbQhmH0bqx5Xsw8VOdTtBQScjnTlKT87d/MGxk/ZJ5Z/wBarTi++rLEQZEcwfhWfAtlWdyl0wkkFtMTUcuJCC7HwHE+FBYvaIUWUXP8I8+J/XdVPicUSSWIy1OtuQsNTnpVJX2BLIo9FjiNpu44BeWmXeeP6yoAsTx4Z8h3n8hQpn058BwA4s3M0LJOR2c+Zz1vnn8f/wBpnCM7k2+Q6STLW19OYHFz35+8d9DNIAT2rBRbkMwCeHAAVXTYux53yzPLS3voRsUGuuViGJ7wVJI8tKtMhau3YGem6c7aan3A0wvme1kw7teNv1wqhGNJYi+WeVhSXFEi19AbeWvuvVWWXT73PTXT1pqSm2dj7qqBi7rvcRrrpfx5mu/OxbX3+dEUbTYfSh4bJIC8enNl+7zHca3GDxiSoHjYMp4j4Hke6vGhjBz148DVjsnbLwtvxtb7Q+q3cwoJQTHRyOPZ6+mlcqj2f0mjeNWKspN7gWIBBIyNdodkhniR9wgx1WYsf4mBf2Z3/D1af/ZVyBVTjZguIZyCeqwxYga2dyTbv+hri+Cu0Hg/M/0f7qv7LOCexqd5RaqXBYxhd5I3QM8KKC0TL9IQt0KX3sznmfKu7LltuwMbsquXJYEgo+6d++ee8CDxpyxZoQrsuWCSTft9/sEYhwcjY+NRYeOO/sLrqAAfUVVybQjJN5Qf81d1WCrdGIU3tvXYZDOxsbV3D7Q35GRRkoB3gxNiQDusLWBz58DXPlDPilvY3wMkUzWYGUKN0EkCxzYsRcnK5N7ZVPNHG/toj/eVW+IrJw4whmz+yvoL/wC6jF2h311sHxC0ZpwaZf70cY7Kqt+CqB8Kglx4qikxZPGoHmNMnrW+itvuW2Jx9V5xfa4+VCEk1JCtI8WUmXRd4PE3rP8ATjomcQDiMOPpgO2g/wCqAMiP2gPUeAouPEWNXuzsVceldTDl45JjySxS3RPCgeByIyIORBGoI4U9WI0r2DpL0Ogxl3/ypv8AUUDtf9xfreOR76852t0NxuHJ+iMyfbi7XqvtD0t31pTs7uDXY8ip8P5gEG0mXv8AjWw6D9KJpMWkDOWjZXybMgqu8CCc+Byvxrz55t02YFTyIsfQ1sPkpwDSYtp7diJGF+buLAfh3j6VdE1kcfhSk/Y9MxsxF6yO08VY7qm18u8218q0+23AvnwN6x8q3a9rX9y8B+uZ5UiUVdnmp5GlSBjcjK9yctNBq367qZ82ubZALw1zI/IH31YogAaRiN0A8bZL7VuZvf0FcxMG5CpBBke1wDc70htfLkSfSoJpsqGS12vkdPAfq/nVdM2pF7m587ZD4Dyq02mAAy567oyIyuB8L1S4uTTI5kD4t/toJBIDZO0bE5DLusMh60MgFybnT+bL86c81t7hp55g8+V6CM+uRz3eX2l/pVRCo5G/0ot9q1Nwp7QGedh65H41HA/bHc1+HCo43NwfA+mdWkET4VybrzFvXL4muQtccO0MvHUD1AFQs9pGOY7be5jTJpCCe5zbwvcfEUZDryndy4G48Dkfy9KccYws2djqL5Zfr40M0gDkcLn8JzHuNQo1wUOufqt/7jzoqLN9sHGN1CZA+1w4bzW91KgejEp+bR5n6/H9tqVFRD1zreHGm7HiX5zOzEXtBGtzqQskhA8n91WE+GBzqr+ZtvNNYsVxQkAABbdWJYW3bHX2jzrk6TTyhk8/JpxtNSV1a/tFuNnQo28kUatzWNQRqciBzJ9aYsCSM+e+pG46GxQ21BFtc7H+1UrbZxV9wwMHKSEdlT2w/wBEbBvZKW3j9UkDjU+EeVIp3WNgWkDIrKbrvhOtO6DdgG32tkTawrpbk5fIJ4Zrlvn9fmWzxIq2sqqoHIABdPACqjGFT7JFsjl3gEH0NCbPxEh+iO5IZXm610jmC9WYyRIxkvudqy7lyM8tKGfFuW9i2UYOWZYXD58RYCxrlfE4qePjsLwJJvkhYe0RxY+4AflUYkqdB2fEsfVifzoOXKuJDsuXZOJacJKDvS6w1rjJi3EP6ypoW1zFVqPUyYgAGtONtgtHcQ+dHbLxRz8qqZZbn9edTbOmsW3hYZWPPW9+VbVdcA8Gvw2Lo6Oes3h5Ra4Nx60dFiaOGdrsvZZbywo/tor/AHlB+IqIrHChEaqgvkqqFFzxsKHTEVQ9IdrANuX0yPiRc+6tUM24Ca2o5tTFb1xeqcC+82ZJ0FznwUZZan31A+L3rm9r5Dlll8b1LDjlR0HIlrDO4QWA/Eynyo27Mr5ZcPCgWOFV9p1U7osd1TvSG+reyF/fqXbuP354xusoS7kEi2Q3UuB3vf8AdNVw2uOtBU23V3Qba75u3hkqmqTFbQJllZmLXCqNLm1zn3drhVWgvQ7tSfeK56bzHvNgov8AiNUWIPu3j7h/X31LisdcsScrKo0HearsRPfPubjzK8PKgkyJA2Ii43ORA9Vc291QFey2f2f50rkrjcP3gdczkw/OoHkyPkf4lqL0Co5GLP502wy5/wBqbC93XvI7+NC7+VElwEGYogSN431v7Xavl403E2JbwU/wj+lBzud8nmE9yKKbiHzB5r8CRR7SUT4q1wRxUeoJGXkBUGINmDDiAfPQ+8GopJRuAW0LZ+Nv6H1qDfy8KJIhvejS/wCGTxf+dqVR9Fm/wsfi/wD5GrtEQ9swblqi6NqeoYk33psQw8DPJuj0tRsYWNQCQP61AMUiLZQABewGmZua5+KePBBeJLmht+Vr3r+yGdcPHdHVApGYIG7ZyezY8+rJsPs3NSJtCEIpDgKSFF73B3SQCDmMhb0oWXE7xBsDyJANvWiIsVHu2bdyIa1h7Q0OXHKhxfEdPJ7bKe5rkdjMagDLvgNmMwxFwSDoM7brfhbkbUkkdjmL6EEZjMXBHkat5sUn1Qu9zCj42qvmN9c75eWnwrmfE8uHI1sfK/gKForIxZF+6MvKgsSe1VrOKpsQe2fH4VzsXMmx92dFceuKakGdaF2URXqAzEHSiHW3hUMlrXseHDnetuGbXQDIXxJztwqH5+RcW1Nv13a+lOkkH8Q9KijKM6g8WI8ritSlJcg0jT7EkvCmuls+4mreI0DAoAAAsKNiFKu3YxBO/YEnQC58BXnuJxJZmcnMkn1Nz3itb0lxO5hzbViq+pz9wrBTPr5emX961YuFZnzO3QR1vDKl1pueQFgfEm4+FAtMb5fr08KhE73bIWvyH2Vva9MUxFBrTm5z456XyUD8qrZJNcxqeI4Ej8qgEjWOYGbcRpc3oMyE3N8wzeA7R5VfZaQXLMN3X9ZUDNKb8sh/M1cux4nL9X9xqF1N/IfFudFSCGSez5/kahc5HwH8wp0+g8fXI1BLof1xFNRCSE2IvUI0FPiyK66iot61Eizs4sfEL/KKjk9lfMe+/wCdMnYn3U3h+uNqIgymjQin0h7qIs23RYf4WP8Af/8AI1KndGB/ho/3/wCdqVXZR6/tI/SHwFDyaUqVeI1P/rMeQ3zHiKnmUWPjXaVZl0w/UgqWSlSookkDT1W4pAFBAF7nhSpVow9siBVqVKVKtJY99DQ03smlSrTgBkBOv686WAH0q+NKlW30Frs1UVGx0qVIQ4pumfsQ/eb/AG1jOI8R+VKlWtflRlyfnBp/a9PjUT+z+uVKlUAAmGbeLUmUZ5fWPxrlKi9yIKiQW0GvLvNVs+p/XOuUqNepaIZ1Fz+udRSrkfD86VKnIg22dBuP15Gu0qOJY2TQVE/GuUqNEHCkw7VKlULNx0Y/5aP9/wDnalSpVZ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4578" name="Picture 2" descr="http://3.bp.blogspot.com/-iX_KzOXF1Rg/Uop_R6QYOGI/AAAAAAAAFE0/67xT--VtGGw/s1600/%D8%B5%D9%88%D8%B1%2B%D9%86%D8%AC%D9%88%D9%85%2B%D9%81%D9%89%2B%D8%A7%D9%84%D8%B3%D9%85%D8%A7%D8%A1%2B(1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500222"/>
            <a:ext cx="9753600" cy="8358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22" name="Picture 2" descr="https://encrypted-tbn3.gstatic.com/images?q=tbn:ANd9GcToaGEIH93hYCkaiKzf3EpV9_XYT1PPatWxDU5gscDyzJq1JAB_Y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071810"/>
            <a:ext cx="2628900" cy="1743076"/>
          </a:xfrm>
          <a:prstGeom prst="rect">
            <a:avLst/>
          </a:prstGeom>
          <a:noFill/>
        </p:spPr>
      </p:pic>
      <p:pic>
        <p:nvPicPr>
          <p:cNvPr id="30724" name="Picture 4" descr="https://encrypted-tbn0.gstatic.com/images?q=tbn:ANd9GcRwfrh3SNJa6_Wt-2yXEZeEc9RfBcrhIGtRAfK3hYAmnn3QrJ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26" name="AutoShape 2" descr="data:image/jpeg;base64,/9j/4AAQSkZJRgABAQAAAQABAAD/2wCEAAkGBxQSEhUUExQWFRQXGBwaFxgYFxsfHBoXGxocHBocHB0YHCggGholHBwZITEiJSkrLi8uHB8zODMsNygtLisBCgoKDg0OGxAQGywkHyQ3LCwtLC8sLCwvLC0sLCwsLCwsLCwsLCwsLCwsLCwsLCwsLCwsLCwsLCwsLCwsLCwsLP/AABEIAJ8BPgMBIgACEQEDEQH/xAAcAAABBQEBAQAAAAAAAAAAAAAEAgMFBgcAAQj/xABHEAACAQIEAwUECAQEAwcFAAABAhEAAwQSITEFQVEGEyJhcTKBkaEHFEJSscHR8COS0uEzcrLxgsLiFTQ1Q2JzohYkY3SD/8QAGgEAAgMBAQAAAAAAAAAAAAAAAgQAAQMFBv/EADARAAICAQMDAgQFBAMAAAAAAAABAhEDBBIhEzFBBVEiYXGRFLHB0fAygaHhM0LC/9oADAMBAAIRAxEAPwC10xi8UttSzmAKfigOM8JGITLOVoOVhuP1HlVMtDL8U7wOMOVe4gBgzBB10I58qhcb22Wyzd4hAXNAHtGMuXn4ZMjXpVZudohgruIwo7xhmH8UFQ4ZQNYAAy+XrVdxV4vmcwc++m5OoJ5ATPxobYVI0Pszaw7q2PxJUXLjMwNxhCIpgZQToAI1q9WWDAEGQQCCNiDzrAcHfUQhys07biOQB2k+ydxrWu9jP4WHSw9zNcRZZSCCisSVUz0BirTLUeCyZapn0k8Xa1bW0hKm5OZgY8IjSeUk71O4/tFYtaFszfdSCf0qo9u7a4r6tet+K22ZPTUb1JMNRLT2D4V3GEtyPHcHeP6sBHwECrOi0xh1hVHQAfDSlX8TlB2zchVrgNY22FgUrOBuRVXucTZw3MgwQNp5j1ojAujjNJA9TPvqOYzHTOrZYVxC9RSvra9ahLF46kK3wOtO3z4PFp1jTTnVbjZaZWRnartBdV7a4dgCAWbQGRqApB269dKA4Z2ovl814jIN1VQI+OunrULdRg+dtGJIGbeGMwJ3nSvFeI0yk/L1nz6UvLK7OrDQ49i4NP4XxFL6BkYHqNJHkQNtqlbFUns7jrWGtIXkNdMwNYUaD3afOrvg3DAEGQacxu0cTUQcG/YKUUsLXqCnAKtsQchKrSor2K9oALPIr2urqhR1dXV1Qh1dXV1Qh1dXV1Qh5SStLrqhLB3ShriUc4ph1o0zaEiKxNqobF2qsl1KisXbqpI0krRBGupy+kGm6EVOrq6uqEFgV65gE9BNLUUqoWkZNxjsli8QzXrndIHOc5njLPI6bgR8KreIwJtlrTMDlMSpzKTAIKnpH70rersQZiOZNYP2rsW7eJuraZTaDZlynTWSQDtpt7hQtBdgTAN3d5XWCVMjYiR6jXWNDVs4PiXzFsxzXA4dieo19dfLlVf7PcJuYq8EtaDdmPsqvUx57da0G32RZWhG0W34Hbm/Qx7/AEmgcq4NIJ9yN+rAey2o3jlpuQfdQYvlFIjwAzHmNJGn+1Lw2NKuUeVZSQTzDDQiTsPyjyobiuNAYzrPyE+Qg+utUzaKt8I0DD9qUNlXOUMQkjMD4joyiNZGhE6GajsLxdWds52gg8zMaR7x151RrXEhlJCFgD1GhOvIRpEa/OisPxDTONJ6T1IG9RyGtPGbmkkaXg71u4JDCefI+/30VhxbBGWCx5Dy61Q+FcWDz4QcoMk6Ejy1qV7O49jeW1GdcrMzSIBPI9TyiqUkdKWnaVl2s3RrGvp19aDxNp3YZhCDUhRMgbKOpP73p04kBdwB5bUNh+JAsV6c6Mxjin3RmmO4m128xujI06KR4hrAHI6T8fWrZ2R4S8u91XQCAgYRpEkgegq42bCXNSon0FFiydvx6UKw87jSetkodMqmN4e/eK4Ba2RuABlA6DfXTXyqxcNsnSCSOs/pTtpgJRxtt5imblu4Ae6Oh68vTpRR+F2LSyOcdrJnhmObUXIMGAw568wNqmRVCGKu2CjPB8RLyQFOhAAieoOu5FW3g3FFxCZlGkx5T5Vq2mc3U4HH4l2JGuryvaoTOrq6uqEOrq6uqEOrq6vDUIezXVFcU41bsPZRyc164LdsDcsdSd/ZAEk13DeNW7129aVv4llsrrzEgMD/AJSDv61LL2vvRK11eCvahR5TbilsYqLtcYttiWwwJNxUFxhyVSYWddzrpGw8xVphRsIuCo/FJUndFQfFuJW7T20dgGuNkQc2aOQ8uZo2MQ5RGYxKDp3inEES8lpjDXASk88sSPXWY9aarMwnFpnV1dXVAAmksadIqsdub1xLalJCE5XjziNf9qqTpWM4se+SiRPazjhNxrICvbUAkSNWIBGxnnVU4X2abG3GCsLYWC/hBAnTQTqf0rwsZjyjXpr+laR2V4YlqwhEFnUMzDz1A9BNK9Rt2dLU6fFDElXJ5gMDY4fhmyrCKMzt9pyOZ/IVK4PErdtLcQyjCQR0/Wq59KV/Jw9xJl3RfXxZj+BrNOznaq9h5thptNuhOx6g8jVbZSTkc9TUZqL7Fs7S4vPfZoAI8J03g+cz0obD31ZgrAkREhYA966R7qYxh726SBmE7TuJ/ZNT1jEWrKsUnUePNGnSkJTdcnqIYoqK2oj24IR47FzxnXJcUEERrJGkRvNO2eFWr6FUWHX2lt6qCd8uaJWeU6UJ/wBr5jkU+Hn5/wBqm+zV9FvsF0JVZHx/SixZZ2ost4VD4kQaqtnMAlwvGUAqAAOc+ImrV2UwhFg3z7dzSOgB8vP8qk8Vw9G1Ilj+9qe4VY8D2gQIOYfn86eg1uoDLkuFojuKyfCpjIRPkp5+Z02oPC3cjCVIM8zvUsbeW+7nVGWZA5gazHOm0W2XDhO8Y6+EbdJqcs0hlSjVWTtjiMXICwuUH0mptSGCkVT8ZZuuhyKRO48vfVg7MBu7GblpTGGb3UcvU4YqG9MkLYDu6wPCN/WmcWrImkQN5ojB3FF1lnxEAmnOKJpvWkkqYgpNTSG8MiuoDAEdCKhe1PHH4aLTWwGRng2z0AklTOmnKprAXgTpEbQKpv0wcTsCwtow2IJBQAglFnVj0BjL561V/ARc5NrVr2NG4Xj1v2rd62ZS4oZfQifjRdY99E+IxmJAQXxbwuGhcqquZyZaNZga7+4VsCmqTtCefF05bbFVH8X4itlQTmLNIREBZnaJgAfidBzIo+qj9I/G/qWHN5QpvH+HanXxNqdOY0kgdKjdIzhFykoomOE8bW8cuV7dwAFrdxSrqD66MJ0zKSJqWBrOOB8TscYNlmVkeyrG4AYZLmZMoHMiQxBjlyNXHj3GbeFtNduuERdyfcAABqT5ConxYUsbUtvklqEvY+2txbbOod5yKWGZo3gbmKrvZ7tlaxNi9iCe7s2nKhnMSoAOYjlM6Dfah24tgr1/A32QHEXQfq+vjVGUkswnQZQd51Mdaq0X0pJtNMj+3eFUcV4Vc1zNcZTqYhQCIWYB8R1AnbpSuyFhTxriTkeJRbCnoGUT8YFL7df+I8J/965/pSvex3/jHFP/AOP+ig/7fz2GY/8AC/p/6Rfia9qA7c8QfD4K/ftEB7aZlkSJBG46cq94Dx4X8Paule7LqGKsRIkeROh5c4rS0J7Ht3E69Z32Wwq2+OcQCzHdW21YnVoY6sSYknTYVf7GJVhII9xH5VROBtHHOIH/APBZ/Bap90aYu0voXi5WdduMOo4jw14OY3WU6mICiNJjnvFSXEu3VhcUmGQ95ea4qMB7KTvLDQkbQOe9AduHH17hvlef/SKKbTiMYYSUla73+RFdtbQbiOADCRNzT0CkVONvUP2tE8RwB87n4Cph96Fd2DqV8MPp+rPK6urqITD8tc1kEQdacApUVZsiv8f7MJiCrqe7dNiAIPk3lWe4nj+LwLG3bKFVM5XExPJWB2q1/SDw5b6ylzxr7SZjBHkORrL0wwGYI2ZfukAx56bCsZJWTLlyUkwztD2zfG2u6vKqwwZSk7idwdxrVTuCKJv3VJ1Pu2pGHwpc6bASegHU1ceEY25dyd4DxgqoTuxd10HMc9JB/Cj8binYmVUA8hr8/wC1B8FwItrcYHMQPh006HSnApKzrJJ19396XlCN2keq9MTeJNysXavqNpU+Ue7cU9avlWZwxDwDPmCACPidKDt4fUT19/wpWMBU5eZ3/GKGvNHSfuyXw3avEJOY95I5j9K9wHa3ELfS4VBUHxid15xrvFQeJcoVUHlJ99cZHL39aF3FmMsccjauvoazwniVq8SbLhgx/wANzDA9IP5UanD3zZlUqfIfuaxxGMyBDDYzWn9iMLexNlX7/wAOxgmQehnajhLc6oyzQ6S3buPmT3E8NdyCLkTvoBp5kn8KkXxlvB4bO5gIug5nT8TVX492uwmCORG+sYgaQGkKfM7D0FUbiXEbuMuA3m22C7Dnp51tPMsXbuLafSy1fFrb+ZaOz/anvLzXGOUsZjoOXyqZ7QdpSVORo6msuu+FtsoHLn76dxOYpoxljAk6AUtjyvlM7E9Di3KdW14LDwz6Qr1kuuVbytpDNEfDeoXi19L9zOLKWp3VWJBP/FsfSmMHwQW4ksxOwA5czJNH2FEwJjWR6R11j3Cik5Li+CsOlx7t84JSY72d4ei4iyxdraZ1z5WK6TzgjSflNfQ6GsGsoGEAQedX/wCjriL62XMqBKDp1E9PKnoY2onJ9c0SkutDiu6/UvhrOfpNuLfu4XCKCcQ1zPbbMwFqI8bBd+ceh2rRYrOfpCt3cHirWPstall7h7d1suaTK5Cee/wn0CfY89pa6n5fUqGF4XiDcvHD5rPFMLPeeLN9ZtMfbBbQvzjY+HY7WX6QMDfvXcBeTDPirVtWe5ajKC5CwW6HnEfZPWivo2tvicTieIXntG4wGHFu02YW1UhiGOxPs661ceLfWVk2EtXdPZdmQhuRzAEEeUDbehUeDbJnayK64/X9jHOFYzFvhsbYt8Pa8t69ezEMP4Nx+UZfEUOvLYU9h7XEVfAuOF3M2DQrOYA3QVCiTl8Mb89zWg9nux7rg8RYxTgnFPce53UgL3ntBSdx6j41Z+E4FcPat2UnJaRUWTJhQAJPPQVSx+5eTVJNqKX+favczPvcfjMdgXu8PuYe3YuszMXDCGAGvhERHzqW7HuBxriikiSLMCdT4NYrQqheHdm7NnE3sUqzeve0x5KAoyr0HhBPU0ezkw66cXGq4pfexrtoJwlxe4fE5xl7pNC0nm32R1P41jFzAWsP3X1vhPdB7gQ3WvuoEnfLB2WTvyr6FqG7SdmrGOVExCllRswAYrrBGpWDsaqcL7BafOsfElwZR2K43iMMuIt4PAnFWRiHIZLsBRoAPZM6AGasHZrDYu7isfib2GfCm7hwqAnNDqsCCBqdJiKut9cPw7CsUQWrNsSQi9SOgkkk7/Gqg3blxYwV1lA+ts6eFS2Q5otmAZcDYganlUSruzTqPI24R78WUG3axOFTBo2AZbiX8+YtrfuQfCdDBjnPLalcf4rdxGIunFO2Cewgaxa3OcidGEanTWNoHI1pPEuEYzFYnDtcFm1aw795KsztcaI0BVcq+vWpTjPBcPfIa9Zt3GXYsoJHOPSanSbTGY6iKalXPy/2Zq+Oa5d4VdumGdXJJ56AT79D76t770ri/B7V27auOsmyCLa/ZExrHlAjpSWOtFGLVieqyrJVeP3s8rq6uohQlRXXNj6UoULxDF92pI1MaCrGYRbdIrd28MxObxEkdSRtp0HrUHx3shZuKbomyAJYLsRvJGxJ0p+5xlA5LZiQSAogc+pOxqM7Rcd79MglVnxLIg7dKUc+Ttfht6SaKPxDh65iFYsBsSAJ91BLYuKpUezmDMBueWvlU1irc+Q9OtDOY20PKq6jQOT07HOLUVTJLByAty3O0lRzB/PlTr4m1zDQ8lQpGh5jyP5UFwzHOLi2rYzXG0AiQSdYIkZfUfCrTw7AXFud5lVCrBNDIYmZGo5afhRJ1yJ+nwz4MrUe3kgyxX/Ctmercv15UzZwbAlgDdunZVBJJ9BV8x1jCyqXSO9Ok5YHpCnQbUVgEtso8doBNQ4DZV/4mEA+RFFdnfnljFW7sxt78vLZhczeIEaAdOsz8qlQ2nlVr7WXSl23cEO72WDZbIId4IRyrar4W3G2hqrYG1bS0Dea4jsYSUJE+m7A6a8jyNZZY7uUJ6XU/h5NZPPk8vOEWT7TRA6DrUjwSzcKXE727ZtXCCxtsBmgws8wsE76HSlWuAiMzs7MysfZ9kaAMVbUk+MBTBJAineCYC3kLWdHbMAznUQjBoE+EjckTExIigjUVaB1Wd5nXgiL3C8PatC4Huhs0eJZk5SYBGm4XUE6Enyo7CpdRA5tsFYZgY5aa+W4360ZfGFtd24cWXDKyQGaE8WUqGb2diSwnaKG49exOJQpbGa34QP4g35SSRLHT2p9oDpUcd5Wm1U9Laiv7ARvsxJ+JYjai8PeDssDwzH4fjBqLZDh1AuWO8UwA2qgkamGG4M+XKl8IxZzxGU8hy/uanT28j+m17y5FGXFlo4t4lhR4dASNyd+m3p1pu2MrRMmDPoYiI8qSEuT0+PPmPP9aXhrbkxoSTyHiOvStac5J0ddYlGTlYSLssoGpG/5fnV57BmcWdNrZO+xkCq/wfs1da4AAouHUgnVR5/hWkdmOBfVgWdg1xt42AHIfjPnTkZPa7OL6xrcKxPGnbaLCKHx3D7V4AXbaXArBlDKDDDYidiOtPzXs0J47sC4HhtqyGFq2lsMxdsihczndjG5OmtFEV01zNFQjZ4ar/8A206Yprd1USy2RbD5vFcutJZcvkAD8al7+JGU+lYTwDF273EMLeuO74x8Ue8zAhVtAMEVI8JG1DKVG+HFvTfsb+Grpqq4ztC44jYwioQtxWZnOxAXRV98SanOOYlrdi5cRc7IpYLMSQJ3O1XaM3jkqvyFvcqucV7YWbQv5RcvXMOyLctWkJYF9t9xBmRVNu8as4jh/D7mOPeX3vh7Sq2Um4LrKDA+wqsNPTWaNxfbYhse1iwScOqyxAVi5zDvHDwSiwABqTQ7zaOnlfb+WXjjbzhbp62n3/yn51kmD/7twH/9j/nFaJYx5u8LV3OZ3w2Zj1Y25J086zrB/wDduBf+/wD84qpG+mi1afv+jNhuGgMS1F3GqNxT1uzHsiOxbUBRGKah6AXl3Orq6uqAkwoobHYZCMzCSoMawNKKApnEOFUlvZAM+lRjUP6kZPxXFi/cByBBEQpmRJJk8z50DiMNoZO2gMeQMHqOfxqQxOHUFio3Ph02XlPU6j960m9ai2esCZPpB8t/Kk2j02OkkVrHECZ02/f51FYrGgDTU/IVP8QwsrmYenP49KqmLw+s1cIpvk5ut1yg3GD5C+z3Fnw99bygMymYPMQQw8pBNbZwFrF+1be2wZM2caiVJ3DDkRWIYTAADM/PYeVSmBxjWGm2WQ9V5+vX30U5q+C9FgyqNzdJ/c1puFWlxRvMWaQBkCEwRz286mDfCpIQIoG7iAAOomfd+FZ1wfjl+5mIuFSo11ManeDoOdN4zjDXNLj3Co3KldfXMQKwepSdJHTeknPmUuEd2143IcYaWnS7eMZjqdFg+BPdUFhXN1QVOcQuZCR4WABAEgsSXUHfkQZ52jh4ssGUDxFTuoVgD1jQ8qAw3CkCZTlzs5iNDowJb2gfCoY86CGp3fC+4tq9E0tyfHzE4i4bqDIyeMwbkwTkJOkwUOZuk7ctK64621a4VL37LgeyACSQoywsOSsEjlFAnEWGzZTaNwB3zIgXKFU7ZTmYkdY3GlKuMzIDbgZras+bOSQDEgNMtK6gbemtaqLRzYzT7vkctublu77N8og8K2yQMqrEzBMKpn5Tya4bikVFRbsHL4kg28rTADMYgAgHff30Di+N90TbTL4Mykqvtzp7SnfUiddt6A4VxNwzjKCWHjJ1J8QJza68gZmjcHXJcMqlNRT57Fhuh2GVzmAMMJUr4dguXca69dOlIa0pPtFT6fprSu/Kr4QPcIA9w99D3bUhWLTmpJtvye0x4IYoKFJstPZHiKW7q28QBcsuYM65TyInlMCrrjUs2y31dFSdMygZmPQHl61k2GMEkGMv41asVjTcthELAEAGN4PIeoifWm9Nmai0xHW6TfkU4ur7rwF4fH2rVxjaYXL27S5bXoNQPhRHaF3ITEF7iM+hUXGj1iYBoPsh2fyuSy7Hn0iaX2hv5rxSYEj3KNAPKSJ99aOT6dvyYRxwedRXLXd/L2D8H2uxKKFNzMNpIkgctZmneCdprlvEf+bfZ9MmYRJ5+LQRrtUDirahYG529ahMRejxAw06RuCCNdNtYIrHrSi1bNpen4JwltilfyPo200gEiDGo6U3jFYowQgPHhLAkA8iQCJFD8Cuu+Hstc0dralv8xAn50fT54OS2tooidluIgsRxH2iSf4ciTvEsYHkNKrXEMHjjesYe4bgujEFreJyAqFyQNF85MHr5VsFMMTmA0gj5/7UDghiOqku6X2Rn/BsAyYy1dxHEbV9kZ7SpADZyslRB35xFW7HY+3dsXwjo+VHDZGDQcp0MHQ+VNns1hBcD9ymfvDdB1nvNAW38h5V7juzOHvasmUtOY2mZMwOpDFCMwPnUqkDLKpNN+PkZ92f7IYnF4Ow4xapbBLW0NucjBm1BBGsyakrn0fYxjdJx6k3gBd/g+2BoAfF+FaDgcGllFt21CIohVGwFODbXWosaDlqsjbr8kZ+vY7HrbFscRAQLlC9z9mIjeYjSgOO8NODXhdrW6bd/wCwuragmFnp51oVtydDsZgzrI3H503fAYnQZl0Vo2kA6Vp01QcM0r5OuvpUdiHp9rsjXfY+v7/Go6+8GNAOQ5zVmMmD3W1pNeMedBZXzOVMwfZ6iARHQxQmAdTF7enLNwMJH+3lTd7eoQliaDx7LlM7EEUJxzj1rC5e9zDNMQpO2+1RuK7YYQpoxefs5TPvzadaGbdcDkGk7KhiHKOQQQV2851685/ConjHEMqld5Mn9zr6+VWDiHF7F1goJtnzEzpIERqYqv4zhT3YYagMAPDGm5mTppr/ALUpGXPxHVzandivG+Sq43EsxnUdIkAUzat3XMBjAEmT+tXXD23CEgo0aRInnybcafjTHcKCwKFCYkhdCJ18I20nb4Vtu44Rxd7lL4yCcEAA7gfMU0jQdT7hUhj7IViAQQNiNo5VG3VynNS8e9HqJtbIyjykWHgtpslxwYSIn/1RI08pmibdnu3D+ErpHMGBGmhHWoThfFWsgskMD7Stswn8dN6mLPHrbgf/AGw13hvyil545J2hvDqYvhkil/OGYxCg+zsAeU9YnQVVuO48peyaHwHnqpcEwfMSJFS3FMYbFsOqEMxi2HiAebBJMkfebbkKqIwty4Gf2iJLGZYzMmNzzrbTYknuZzvVNVJx6Uf7jaWYAYAk5hAg6wZJHy+NaVxQ2DaNtiyeA7DVJhmUEkBoMGBO/rQ/Y/s2SlqDbNzvFOUwYQENMzrMRV07Vdl0uWCb182VUEnIBJ8pbXygVeXOnJL2ORHE8fMkYzxvCJhx/DcNnJkgQVAjw7mCOdMcDAth7zsBlEIpOrsSNAOkTJozjmDS0qJJOQEx1ZzPiO20bVASXbX0pyNSiKqUo5FKPfwXWy63ULWzIO45ivVtjTw6++onD2yAIORdp5mi7uLS0pJYu3Icp6mue8XNRZ7vFrF092Vcru/9BTeGV3YxIHIGrDgFzlBLCV0yzoTodtI0HyqiYHHN3gbYzqOo31rTuy120wCoxzbZcskdNeSjrWigsfcUWt6ycvC7Fo4VbSzYJZigO7N7XT4nlVN4rYd7j3BbcL9nwnQDTX8ffV7w+HDOWc+FQABykTqB1pnHAHS0pOusMQPPY0GbVRmkl2Qnp9S8WVyStv7GaG+22p6f2qS7K9l7mNugFXFgN42y/LUjpEgVe+FX8JaYM2HAaYmc0HqJ2NXnBXldAyeydtIotPCE3e6/kX6h6zljDbDHtvyKDLbUAkAAQPdTqMCJGorivUUwl+TCxA9o+7lXRPJBNM4j7P8AmH4GvUvA7THWNK8xJ0Hkw/GKhBDoQ2aJ5fv3/jXvfxup9wkfLlTxNIJq0i0hvv52VveI/Gmnut93/wCVOs1DK86xA5df7USRoojY0UAkAggnykzv6aUHir51yhtdiB0nr5/HWi7ygmTrG3750D35OYGNDy6frUbNOwLiXMGZkjWNJMwu2xM/uKh7gykBtpkEg77wOQmpTEjQwdZmT1H5UGuYmWI9w/WgMZMHNoGWYkKeTGBO0+lO4cgliCDJ/AAV5i1GWWExsNdzQi4RfaYhdh4TpPrUADUWHPQgH37H8qTe3pVmyFOm0fv8qTe3qECsdgUvKUuKHU8j+9D6VVsZ2ARn/h3SiTJWJM+TTt61dQtKC1GhnjyUv/6CsW1mXcjUyYnrosU4uHQ3FQAZANABpOwEVdAKDu4JCc0QR0pTNp3KakmNYMiimqMx4rwfuncS0SSGkxB/Pl+4oF+GlkkMDtpl0X0/f6VqWJwi3BBAPKelQDcBKZliVOo/SjdoyeG5FZ4d2QW9ADwGBg81IB90VWuI8GuWmZXWcpIkeRrTMARhkZ25AmOQkj9IqicYbFX73cW7TM1xjHLw75iekEGdqy27jsYM3Si14RUbuI0YARp86nfo54Q+IvFs7IidFmSZ02jlOtXbgnYADDzd8TsFJGkCANtOk0jjaHDKLVj+EkZrjLoY5wev60Gae2NLz5Kx4pZsikpcrwe8U7LWbl6brsTsJB25eQFN8V7PLhrZe02dedvQ5iRlAJ1JBJ2oHA8Vvq9tgh7uNxMsdYLEb6wKlMfxN2VmC92ViTAIzaaCfURpSSlNcDj07vksfZVES0vsd4BqgI8JIEjcxqKM469i8gS66iHBgmJPSPSqD9bfDN4e7YMCc0kEsYBOnOBoKGxXHme2y3ACDIVoknpt08qNxdAS0G523wR3HeFo164CwgsfjyorD/Ry6WHuSGceMaHVQJgGYnflR/ZfDYJyDeu6jk0z8CsD5+ta3wy1a7oKniWIHPSm8EZ1ViWrWLG00uUfN1+6PaYTsVHlP9q7EWS/hSMkBtfw861/jXYPBliwOQ6+ESfgs7+VU/HdlBDjDh3uLEIyhGg84Lag+QokqdDHXhOLt8FGFjxEKsmdD/ar39H+GNs3L7kyilVHVj/t86p1i2/eZDKMDB5Ryg/dI/WtE4TbFvD21nxZyW6mCSB5mABNZattRr3B0qhNOrLbicRbtqoe4q6TqdWbyEzUPjMcMpLN/lReY5TGwqGt4Nrt1rhJZW3U7rGkeWmvwqTtcOgZE+Jjwjy03rlvbHixyOCOPlsbs5mfnESTprO0VqnZy5NhBEQI+HOq32Y7PKNXzNsfETr8eVXRIG1dP0/BOLeR9mcX1XVRyNQj48irmxjeOdBL4ZDaBhykwfXqaMmvJrqUcegazfcj2f8AiOnyp26mZYJ9/n1pRNeE1dFpAR75ejj50k8QI9pCP35ijCaQzUVBqIIeJJzkHzFNPxNOp+FFORQ11hVNmq4A7/EbZ5t7p/KhLmPQaAN/KaMusKEvPQmcpAVzFMdrbe+BTR7w/dX5n9KIJryqMWDPgw3tMxPr+QpWHsZFIOvPboOlP1wqEE2WJAnf3fkTTd7engKZvb1CEyKUKQKWKsYFGmmNOU09RmkBl06VFcfx31ewXJPQCNSSDoOQ9aksRiMgzQxjkok/CqD2v402IU2u7CgGRJObNHloN9taylRrKVI5e0dt8Ldu3kTKrhFs5tWZogu3K2NyQORqAwPFjaZcOrnEIjBUdGKBkJGh5lM3nNC/VRZ7pu5W6ylmcOhIM6AGDqACT0mPOjeyPCkRBdZWLDREJ3YTLN0UdKG1XBMPVc1RpfCOJ3biyUAHL0/vUdxzurnguArO+8fEaVBjjRYjKpYjTTNlEchqs/Cm7Paps2S4nh0gsd/Qtt7yazlCMo0ztwxOMt0QkG3at5Q6ooMAgksT0UERJ99QuNxbu/d20ZlGoSef33O7H5dJ3o7EYEd4LviI+6QRl0MwDsZ10p3Adnbly47yURj6GBsZFL49OosaTS+KTBsHeU5rTjLdUbhid4APiJA1IEEc96Z+rDuxdBYgErcUMdADBZQdoMSutWnB9lbVrQEvcYqWYmfCGB18tB60RisFbRHRVBFx2gDmzf3E030vLMPxK7Izfi96/avm0LucIQVOUAkGGGwnnWpcC7Rk4MXGywB4iJ02kx5VTO2mJtSltQrXF0ZgJjSI8z+lQi3/AAtbBYK4iBsRymdzoNY8qwupFz06y4033Li3aXC27jKSHbfPqZJ9F8+tReO7YqLytasMxRAoLtlnnOgMgmRE8j1qpq2RSmYEroDImIE+p9ZBp2wUVN8u8yTv5DpuY9KKlFcCmHH1JVJ17kdxfFNcuPevQWdpYjrsAABoIAEg8vOrB2W44jXLdvEMURYCvA0JMeLyjn6TVV4pjkmApMRMxT3ZbEo2KtC8M1o3FVgR9hiAfkaJx3r4kBcMWRxxy+xvlzgBABtwVbmDy/SpjhXCltiSBNH4ayqKqqIVQAB0AED5Um9fCsqmZeQIBI0E6kCB760x6LFCW5I5uTVZJra2EoaWDTQNKmmqFGhZeklx1oHieKRFl3VNfCWMagFtPOAfhUTxHFGbb+NUN1VeF0ObwjfQqcw1EyZiqYUYNlh7wdR8a8a6Oo+NR2KujOVAYhgCxAmNT05mkfWQwhlbMwj2enT361ZEiSZx1ptrgiZ0qFw/EC7PKOCD3bacoBz6ep+VP4jFArly3I02U/Kquw+wU18HYjXbWhrl4dRvHvqLxGMKNaJtuZcqSF+8DDEHqQB76iuJ4u8QbVi03eF5ZmXwosjXTdtNIoG6JTkyduXxrqNN9dqFa4CYkTQuJYw4CPqoiF560hAQRFt/YI9nnoYqC7YUGB0BrzPrGm0760JaDBwe7uRkj2efSlsTmJ7t/YP2edQEIFwdRrr7qQl6SYjKOc8/0piyhHd+B9Jk5ecRSbWYD/Df2iSMu4Mx61CBqODsQfSmr29eW5zEhHAIH2dz1391eM8k7iNCCOdQhNClA0kV6KsYFivGWvaUKgSdDJFDYjBhiGIUQdSQPZ5ieXrR0V6bYIg6ihas0UjIeI3znvMgLIj6kaeFiw+Wkeg61M4a4qFbVxhnBIIG8GYJH2eX7NRvbZ0wuPRmSUZ+8YCDmBERB8MgydaY4jwtms4PFCc15iGBaSRJKGeRgfOsNrTLw6nY2y0WMFa5XO7AnTQf6hrT+F7M4eAQM8c2M+/zNV/iOLxHDnQXhbuLcTMRB8JDbAzrAy8gKGxfbW6RlRLanwn7Xs8x+Gx60dpHVjmclaZYu0WWzbUAgCQqydSTyHup3hF6w6fxMynYr4gvy0IqncVa9ftrff8Awo0AgAagExJO8a6ml4HtBctgWw0kbSoMj1NBvW42pyh3Lri8fagqitk+0YIWOmpHlVZxPbu2vjS27OpIRTCqvKSdz7qWmFu3iHvXJEQANB1OgqI4twQKxyGZO3Qn1oJZZeDTHgjLhshMXj3uOztGZzmMTHoOUU2t6MnKPUSJ6+c1LcM7M38UP4QVgGysCQCvr1HpNaZ2Q7CWsMe8uxdu6gfdUabA89N6DHjlNmmo1WLAqu/kZFxzg920UDoUFxZSSPENiY11158iKFs8OYqROx1/Dc79elfQHaXgFrGKq3QfAZVliRIgxIjUVHHsnhRlAtkR0YidtTHPSmnia4OUs8JvdJcv2MMPBHYER8OcCau/YD6NHdreIvnJbVgwtkeJ8pkTrAWR61o/DuD2LJzW7YDddSR6Tt7qmrLUUMfuZZclf0qiF7TcSxNq7YTCi25cXA1pjB2BDg9Fhh7xVeuWuIGzbw9yw73LKwmKt4gocwiGK5SGIgSGkGD1q6WOD2VuNdCDO+jMSSY6SToPIUVhsMlsQggb+/30exvyLqcIqtt/f9ylrjuKEWFu4fxJcUtdtvAdfZYNbK81LHQ7x0qV7ajFOLVrC3O57zNnuD2pUAqin7JYZvFyjzqxXbYbcAwZHrTOLshx0IIYHoVMir2OqsrfFtPaio2cVxMWu67gOykBL7uMxAI0dckFokFgRO9FvaxWI74XLRtBkUoucMFu22lSugidNP8A0irRmpDPQ7H7lua8RX+SoLh7uHvYlg3+KGZTM+LKxUwSYiANogVHYnjT33VymgAyBdGkzcBDGY/gwSPKrc2AAuNcWAzRJMttO0nTfavLiPIOdZBn2PKPvVW0yny7RVLnFbzXWtAZheNvxdAyhgPOUW5M+Wo0qRXGMioBkt2+8KO9sgwygyvilUJYBddial3e595f5f8Aqpl7lz7y/wAv/VUrkzbdURd3G96LTKcwKOVJ0YFGSZytlOb005HU0Dirty7h7t5raqTbZlKsdCoYAmdCfSDUlesksW8MnU+E7/zV6cVc+8v8p/qqqJvUVSPXx5W7bQ5YYL5sWM6RmBAgbww3mKCGJL2b6uwdltFsylSs5WgrlAKnTY6jTU0Z9ZufeX+Q/wBVd9ZudV/kP9VEYDd7iRRwnh/8oZTOZ85glddl3Oh2O1JfjDZGbIPAyo/RbhaG3I8IEHUicw1FO/Wbn3l/lP8AVXfWbn3l/kP9VQgRg8XmVM5VXfNADAzlmYykg6CdCY60BZ4iRbDtcHeEgOrRltEsAZAAaFmNTrIPOn/rNz7y/wAh/qrvrNz7y/yn+qoQjTxO+zMVjJ4RIAIEO0sJ1K3FGm9SF327n+b/AJVpf1q595f5D/VTQBkkmSTJ0jkB1PSo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data:image/jpeg;base64,/9j/4AAQSkZJRgABAQAAAQABAAD/2wCEAAkGBxQSEhUUExQWFRQXGBwaFxgYFxsfHBoXGxocHBocHB0YHCggGholHBwZITEiJSkrLi8uHB8zODMsNygtLisBCgoKDg0OGxAQGywkHyQ3LCwtLC8sLCwvLC0sLCwsLCwsLCwsLCwsLCwsLCwsLCwsLCwsLCwsLCwsLCwsLCwsLP/AABEIAJ8BPgMBIgACEQEDEQH/xAAcAAABBQEBAQAAAAAAAAAAAAAEAgMFBgcAAQj/xABHEAACAQIEAwUECAQEAwcFAAABAhEAAwQSITEFQVEGEyJhcTKBkaEHFEJSscHR8COS0uEzcrLxgsLiFTQ1Q2JzohYkY3SD/8QAGgEAAgMBAQAAAAAAAAAAAAAAAgQAAQMFBv/EADARAAICAQMDAgQFBAMAAAAAAAABAhEDBBIhEzFBBVEiYXGRFLHB0fAygaHhM0LC/9oADAMBAAIRAxEAPwC10xi8UttSzmAKfigOM8JGITLOVoOVhuP1HlVMtDL8U7wOMOVe4gBgzBB10I58qhcb22Wyzd4hAXNAHtGMuXn4ZMjXpVZudohgruIwo7xhmH8UFQ4ZQNYAAy+XrVdxV4vmcwc++m5OoJ5ATPxobYVI0Pszaw7q2PxJUXLjMwNxhCIpgZQToAI1q9WWDAEGQQCCNiDzrAcHfUQhys07biOQB2k+ydxrWu9jP4WHSw9zNcRZZSCCisSVUz0BirTLUeCyZapn0k8Xa1bW0hKm5OZgY8IjSeUk71O4/tFYtaFszfdSCf0qo9u7a4r6tet+K22ZPTUb1JMNRLT2D4V3GEtyPHcHeP6sBHwECrOi0xh1hVHQAfDSlX8TlB2zchVrgNY22FgUrOBuRVXucTZw3MgwQNp5j1ojAujjNJA9TPvqOYzHTOrZYVxC9RSvra9ahLF46kK3wOtO3z4PFp1jTTnVbjZaZWRnartBdV7a4dgCAWbQGRqApB269dKA4Z2ovl814jIN1VQI+OunrULdRg+dtGJIGbeGMwJ3nSvFeI0yk/L1nz6UvLK7OrDQ49i4NP4XxFL6BkYHqNJHkQNtqlbFUns7jrWGtIXkNdMwNYUaD3afOrvg3DAEGQacxu0cTUQcG/YKUUsLXqCnAKtsQchKrSor2K9oALPIr2urqhR1dXV1Qh1dXV1Qh1dXV1Qh5SStLrqhLB3ShriUc4ph1o0zaEiKxNqobF2qsl1KisXbqpI0krRBGupy+kGm6EVOrq6uqEFgV65gE9BNLUUqoWkZNxjsli8QzXrndIHOc5njLPI6bgR8KreIwJtlrTMDlMSpzKTAIKnpH70rersQZiOZNYP2rsW7eJuraZTaDZlynTWSQDtpt7hQtBdgTAN3d5XWCVMjYiR6jXWNDVs4PiXzFsxzXA4dieo19dfLlVf7PcJuYq8EtaDdmPsqvUx57da0G32RZWhG0W34Hbm/Qx7/AEmgcq4NIJ9yN+rAey2o3jlpuQfdQYvlFIjwAzHmNJGn+1Lw2NKuUeVZSQTzDDQiTsPyjyobiuNAYzrPyE+Qg+utUzaKt8I0DD9qUNlXOUMQkjMD4joyiNZGhE6GajsLxdWds52gg8zMaR7x151RrXEhlJCFgD1GhOvIRpEa/OisPxDTONJ6T1IG9RyGtPGbmkkaXg71u4JDCefI+/30VhxbBGWCx5Dy61Q+FcWDz4QcoMk6Ejy1qV7O49jeW1GdcrMzSIBPI9TyiqUkdKWnaVl2s3RrGvp19aDxNp3YZhCDUhRMgbKOpP73p04kBdwB5bUNh+JAsV6c6Mxjin3RmmO4m128xujI06KR4hrAHI6T8fWrZ2R4S8u91XQCAgYRpEkgegq42bCXNSon0FFiydvx6UKw87jSetkodMqmN4e/eK4Ba2RuABlA6DfXTXyqxcNsnSCSOs/pTtpgJRxtt5imblu4Ae6Oh68vTpRR+F2LSyOcdrJnhmObUXIMGAw568wNqmRVCGKu2CjPB8RLyQFOhAAieoOu5FW3g3FFxCZlGkx5T5Vq2mc3U4HH4l2JGuryvaoTOrq6uqEOrq6uqEOrq6vDUIezXVFcU41bsPZRyc164LdsDcsdSd/ZAEk13DeNW7129aVv4llsrrzEgMD/AJSDv61LL2vvRK11eCvahR5TbilsYqLtcYttiWwwJNxUFxhyVSYWddzrpGw8xVphRsIuCo/FJUndFQfFuJW7T20dgGuNkQc2aOQ8uZo2MQ5RGYxKDp3inEES8lpjDXASk88sSPXWY9aarMwnFpnV1dXVAAmksadIqsdub1xLalJCE5XjziNf9qqTpWM4se+SiRPazjhNxrICvbUAkSNWIBGxnnVU4X2abG3GCsLYWC/hBAnTQTqf0rwsZjyjXpr+laR2V4YlqwhEFnUMzDz1A9BNK9Rt2dLU6fFDElXJ5gMDY4fhmyrCKMzt9pyOZ/IVK4PErdtLcQyjCQR0/Wq59KV/Jw9xJl3RfXxZj+BrNOznaq9h5thptNuhOx6g8jVbZSTkc9TUZqL7Fs7S4vPfZoAI8J03g+cz0obD31ZgrAkREhYA966R7qYxh726SBmE7TuJ/ZNT1jEWrKsUnUePNGnSkJTdcnqIYoqK2oj24IR47FzxnXJcUEERrJGkRvNO2eFWr6FUWHX2lt6qCd8uaJWeU6UJ/wBr5jkU+Hn5/wBqm+zV9FvsF0JVZHx/SixZZ2ost4VD4kQaqtnMAlwvGUAqAAOc+ImrV2UwhFg3z7dzSOgB8vP8qk8Vw9G1Ilj+9qe4VY8D2gQIOYfn86eg1uoDLkuFojuKyfCpjIRPkp5+Z02oPC3cjCVIM8zvUsbeW+7nVGWZA5gazHOm0W2XDhO8Y6+EbdJqcs0hlSjVWTtjiMXICwuUH0mptSGCkVT8ZZuuhyKRO48vfVg7MBu7GblpTGGb3UcvU4YqG9MkLYDu6wPCN/WmcWrImkQN5ojB3FF1lnxEAmnOKJpvWkkqYgpNTSG8MiuoDAEdCKhe1PHH4aLTWwGRng2z0AklTOmnKprAXgTpEbQKpv0wcTsCwtow2IJBQAglFnVj0BjL561V/ARc5NrVr2NG4Xj1v2rd62ZS4oZfQifjRdY99E+IxmJAQXxbwuGhcqquZyZaNZga7+4VsCmqTtCefF05bbFVH8X4itlQTmLNIREBZnaJgAfidBzIo+qj9I/G/qWHN5QpvH+HanXxNqdOY0kgdKjdIzhFykoomOE8bW8cuV7dwAFrdxSrqD66MJ0zKSJqWBrOOB8TscYNlmVkeyrG4AYZLmZMoHMiQxBjlyNXHj3GbeFtNduuERdyfcAABqT5ConxYUsbUtvklqEvY+2txbbOod5yKWGZo3gbmKrvZ7tlaxNi9iCe7s2nKhnMSoAOYjlM6Dfah24tgr1/A32QHEXQfq+vjVGUkswnQZQd51Mdaq0X0pJtNMj+3eFUcV4Vc1zNcZTqYhQCIWYB8R1AnbpSuyFhTxriTkeJRbCnoGUT8YFL7df+I8J/965/pSvex3/jHFP/AOP+ig/7fz2GY/8AC/p/6Rfia9qA7c8QfD4K/ftEB7aZlkSJBG46cq94Dx4X8Paule7LqGKsRIkeROh5c4rS0J7Ht3E69Z32Wwq2+OcQCzHdW21YnVoY6sSYknTYVf7GJVhII9xH5VROBtHHOIH/APBZ/Bap90aYu0voXi5WdduMOo4jw14OY3WU6mICiNJjnvFSXEu3VhcUmGQ95ea4qMB7KTvLDQkbQOe9AduHH17hvlef/SKKbTiMYYSUla73+RFdtbQbiOADCRNzT0CkVONvUP2tE8RwB87n4Cph96Fd2DqV8MPp+rPK6urqITD8tc1kEQdacApUVZsiv8f7MJiCrqe7dNiAIPk3lWe4nj+LwLG3bKFVM5XExPJWB2q1/SDw5b6ylzxr7SZjBHkORrL0wwGYI2ZfukAx56bCsZJWTLlyUkwztD2zfG2u6vKqwwZSk7idwdxrVTuCKJv3VJ1Pu2pGHwpc6bASegHU1ceEY25dyd4DxgqoTuxd10HMc9JB/Cj8binYmVUA8hr8/wC1B8FwItrcYHMQPh006HSnApKzrJJ19396XlCN2keq9MTeJNysXavqNpU+Ue7cU9avlWZwxDwDPmCACPidKDt4fUT19/wpWMBU5eZ3/GKGvNHSfuyXw3avEJOY95I5j9K9wHa3ELfS4VBUHxid15xrvFQeJcoVUHlJ99cZHL39aF3FmMsccjauvoazwniVq8SbLhgx/wANzDA9IP5UanD3zZlUqfIfuaxxGMyBDDYzWn9iMLexNlX7/wAOxgmQehnajhLc6oyzQ6S3buPmT3E8NdyCLkTvoBp5kn8KkXxlvB4bO5gIug5nT8TVX492uwmCORG+sYgaQGkKfM7D0FUbiXEbuMuA3m22C7Dnp51tPMsXbuLafSy1fFrb+ZaOz/anvLzXGOUsZjoOXyqZ7QdpSVORo6msuu+FtsoHLn76dxOYpoxljAk6AUtjyvlM7E9Di3KdW14LDwz6Qr1kuuVbytpDNEfDeoXi19L9zOLKWp3VWJBP/FsfSmMHwQW4ksxOwA5czJNH2FEwJjWR6R11j3Cik5Li+CsOlx7t84JSY72d4ei4iyxdraZ1z5WK6TzgjSflNfQ6GsGsoGEAQedX/wCjriL62XMqBKDp1E9PKnoY2onJ9c0SkutDiu6/UvhrOfpNuLfu4XCKCcQ1zPbbMwFqI8bBd+ceh2rRYrOfpCt3cHirWPstall7h7d1suaTK5Cee/wn0CfY89pa6n5fUqGF4XiDcvHD5rPFMLPeeLN9ZtMfbBbQvzjY+HY7WX6QMDfvXcBeTDPirVtWe5ajKC5CwW6HnEfZPWivo2tvicTieIXntG4wGHFu02YW1UhiGOxPs661ceLfWVk2EtXdPZdmQhuRzAEEeUDbehUeDbJnayK64/X9jHOFYzFvhsbYt8Pa8t69ezEMP4Nx+UZfEUOvLYU9h7XEVfAuOF3M2DQrOYA3QVCiTl8Mb89zWg9nux7rg8RYxTgnFPce53UgL3ntBSdx6j41Z+E4FcPat2UnJaRUWTJhQAJPPQVSx+5eTVJNqKX+favczPvcfjMdgXu8PuYe3YuszMXDCGAGvhERHzqW7HuBxriikiSLMCdT4NYrQqheHdm7NnE3sUqzeve0x5KAoyr0HhBPU0ezkw66cXGq4pfexrtoJwlxe4fE5xl7pNC0nm32R1P41jFzAWsP3X1vhPdB7gQ3WvuoEnfLB2WTvyr6FqG7SdmrGOVExCllRswAYrrBGpWDsaqcL7BafOsfElwZR2K43iMMuIt4PAnFWRiHIZLsBRoAPZM6AGasHZrDYu7isfib2GfCm7hwqAnNDqsCCBqdJiKut9cPw7CsUQWrNsSQi9SOgkkk7/Gqg3blxYwV1lA+ts6eFS2Q5otmAZcDYganlUSruzTqPI24R78WUG3axOFTBo2AZbiX8+YtrfuQfCdDBjnPLalcf4rdxGIunFO2Cewgaxa3OcidGEanTWNoHI1pPEuEYzFYnDtcFm1aw795KsztcaI0BVcq+vWpTjPBcPfIa9Zt3GXYsoJHOPSanSbTGY6iKalXPy/2Zq+Oa5d4VdumGdXJJ56AT79D76t770ri/B7V27auOsmyCLa/ZExrHlAjpSWOtFGLVieqyrJVeP3s8rq6uohQlRXXNj6UoULxDF92pI1MaCrGYRbdIrd28MxObxEkdSRtp0HrUHx3shZuKbomyAJYLsRvJGxJ0p+5xlA5LZiQSAogc+pOxqM7Rcd79MglVnxLIg7dKUc+Ttfht6SaKPxDh65iFYsBsSAJ91BLYuKpUezmDMBueWvlU1irc+Q9OtDOY20PKq6jQOT07HOLUVTJLByAty3O0lRzB/PlTr4m1zDQ8lQpGh5jyP5UFwzHOLi2rYzXG0AiQSdYIkZfUfCrTw7AXFud5lVCrBNDIYmZGo5afhRJ1yJ+nwz4MrUe3kgyxX/Ctmercv15UzZwbAlgDdunZVBJJ9BV8x1jCyqXSO9Ok5YHpCnQbUVgEtso8doBNQ4DZV/4mEA+RFFdnfnljFW7sxt78vLZhczeIEaAdOsz8qlQ2nlVr7WXSl23cEO72WDZbIId4IRyrar4W3G2hqrYG1bS0Dea4jsYSUJE+m7A6a8jyNZZY7uUJ6XU/h5NZPPk8vOEWT7TRA6DrUjwSzcKXE727ZtXCCxtsBmgws8wsE76HSlWuAiMzs7MysfZ9kaAMVbUk+MBTBJAineCYC3kLWdHbMAznUQjBoE+EjckTExIigjUVaB1Wd5nXgiL3C8PatC4Huhs0eJZk5SYBGm4XUE6Enyo7CpdRA5tsFYZgY5aa+W4360ZfGFtd24cWXDKyQGaE8WUqGb2diSwnaKG49exOJQpbGa34QP4g35SSRLHT2p9oDpUcd5Wm1U9Laiv7ARvsxJ+JYjai8PeDssDwzH4fjBqLZDh1AuWO8UwA2qgkamGG4M+XKl8IxZzxGU8hy/uanT28j+m17y5FGXFlo4t4lhR4dASNyd+m3p1pu2MrRMmDPoYiI8qSEuT0+PPmPP9aXhrbkxoSTyHiOvStac5J0ddYlGTlYSLssoGpG/5fnV57BmcWdNrZO+xkCq/wfs1da4AAouHUgnVR5/hWkdmOBfVgWdg1xt42AHIfjPnTkZPa7OL6xrcKxPGnbaLCKHx3D7V4AXbaXArBlDKDDDYidiOtPzXs0J47sC4HhtqyGFq2lsMxdsihczndjG5OmtFEV01zNFQjZ4ar/8A206Yprd1USy2RbD5vFcutJZcvkAD8al7+JGU+lYTwDF273EMLeuO74x8Ue8zAhVtAMEVI8JG1DKVG+HFvTfsb+Grpqq4ztC44jYwioQtxWZnOxAXRV98SanOOYlrdi5cRc7IpYLMSQJ3O1XaM3jkqvyFvcqucV7YWbQv5RcvXMOyLctWkJYF9t9xBmRVNu8as4jh/D7mOPeX3vh7Sq2Um4LrKDA+wqsNPTWaNxfbYhse1iwScOqyxAVi5zDvHDwSiwABqTQ7zaOnlfb+WXjjbzhbp62n3/yn51kmD/7twH/9j/nFaJYx5u8LV3OZ3w2Zj1Y25J086zrB/wDduBf+/wD84qpG+mi1afv+jNhuGgMS1F3GqNxT1uzHsiOxbUBRGKah6AXl3Orq6uqAkwoobHYZCMzCSoMawNKKApnEOFUlvZAM+lRjUP6kZPxXFi/cByBBEQpmRJJk8z50DiMNoZO2gMeQMHqOfxqQxOHUFio3Ph02XlPU6j960m9ai2esCZPpB8t/Kk2j02OkkVrHECZ02/f51FYrGgDTU/IVP8QwsrmYenP49KqmLw+s1cIpvk5ut1yg3GD5C+z3Fnw99bygMymYPMQQw8pBNbZwFrF+1be2wZM2caiVJ3DDkRWIYTAADM/PYeVSmBxjWGm2WQ9V5+vX30U5q+C9FgyqNzdJ/c1puFWlxRvMWaQBkCEwRz286mDfCpIQIoG7iAAOomfd+FZ1wfjl+5mIuFSo11ManeDoOdN4zjDXNLj3Co3KldfXMQKwepSdJHTeknPmUuEd2143IcYaWnS7eMZjqdFg+BPdUFhXN1QVOcQuZCR4WABAEgsSXUHfkQZ52jh4ssGUDxFTuoVgD1jQ8qAw3CkCZTlzs5iNDowJb2gfCoY86CGp3fC+4tq9E0tyfHzE4i4bqDIyeMwbkwTkJOkwUOZuk7ctK64621a4VL37LgeyACSQoywsOSsEjlFAnEWGzZTaNwB3zIgXKFU7ZTmYkdY3GlKuMzIDbgZras+bOSQDEgNMtK6gbemtaqLRzYzT7vkctublu77N8og8K2yQMqrEzBMKpn5Tya4bikVFRbsHL4kg28rTADMYgAgHff30Di+N90TbTL4Mykqvtzp7SnfUiddt6A4VxNwzjKCWHjJ1J8QJza68gZmjcHXJcMqlNRT57Fhuh2GVzmAMMJUr4dguXca69dOlIa0pPtFT6fprSu/Kr4QPcIA9w99D3bUhWLTmpJtvye0x4IYoKFJstPZHiKW7q28QBcsuYM65TyInlMCrrjUs2y31dFSdMygZmPQHl61k2GMEkGMv41asVjTcthELAEAGN4PIeoifWm9Nmai0xHW6TfkU4ur7rwF4fH2rVxjaYXL27S5bXoNQPhRHaF3ITEF7iM+hUXGj1iYBoPsh2fyuSy7Hn0iaX2hv5rxSYEj3KNAPKSJ99aOT6dvyYRxwedRXLXd/L2D8H2uxKKFNzMNpIkgctZmneCdprlvEf+bfZ9MmYRJ5+LQRrtUDirahYG529ahMRejxAw06RuCCNdNtYIrHrSi1bNpen4JwltilfyPo200gEiDGo6U3jFYowQgPHhLAkA8iQCJFD8Cuu+Hstc0dralv8xAn50fT54OS2tooidluIgsRxH2iSf4ciTvEsYHkNKrXEMHjjesYe4bgujEFreJyAqFyQNF85MHr5VsFMMTmA0gj5/7UDghiOqku6X2Rn/BsAyYy1dxHEbV9kZ7SpADZyslRB35xFW7HY+3dsXwjo+VHDZGDQcp0MHQ+VNns1hBcD9ymfvDdB1nvNAW38h5V7juzOHvasmUtOY2mZMwOpDFCMwPnUqkDLKpNN+PkZ92f7IYnF4Ow4xapbBLW0NucjBm1BBGsyakrn0fYxjdJx6k3gBd/g+2BoAfF+FaDgcGllFt21CIohVGwFODbXWosaDlqsjbr8kZ+vY7HrbFscRAQLlC9z9mIjeYjSgOO8NODXhdrW6bd/wCwuragmFnp51oVtydDsZgzrI3H503fAYnQZl0Vo2kA6Vp01QcM0r5OuvpUdiHp9rsjXfY+v7/Go6+8GNAOQ5zVmMmD3W1pNeMedBZXzOVMwfZ6iARHQxQmAdTF7enLNwMJH+3lTd7eoQliaDx7LlM7EEUJxzj1rC5e9zDNMQpO2+1RuK7YYQpoxefs5TPvzadaGbdcDkGk7KhiHKOQQQV2851685/ConjHEMqld5Mn9zr6+VWDiHF7F1goJtnzEzpIERqYqv4zhT3YYagMAPDGm5mTppr/ALUpGXPxHVzandivG+Sq43EsxnUdIkAUzat3XMBjAEmT+tXXD23CEgo0aRInnybcafjTHcKCwKFCYkhdCJ18I20nb4Vtu44Rxd7lL4yCcEAA7gfMU0jQdT7hUhj7IViAQQNiNo5VG3VynNS8e9HqJtbIyjykWHgtpslxwYSIn/1RI08pmibdnu3D+ErpHMGBGmhHWoThfFWsgskMD7Stswn8dN6mLPHrbgf/AGw13hvyil545J2hvDqYvhkil/OGYxCg+zsAeU9YnQVVuO48peyaHwHnqpcEwfMSJFS3FMYbFsOqEMxi2HiAebBJMkfebbkKqIwty4Gf2iJLGZYzMmNzzrbTYknuZzvVNVJx6Uf7jaWYAYAk5hAg6wZJHy+NaVxQ2DaNtiyeA7DVJhmUEkBoMGBO/rQ/Y/s2SlqDbNzvFOUwYQENMzrMRV07Vdl0uWCb182VUEnIBJ8pbXygVeXOnJL2ORHE8fMkYzxvCJhx/DcNnJkgQVAjw7mCOdMcDAth7zsBlEIpOrsSNAOkTJozjmDS0qJJOQEx1ZzPiO20bVASXbX0pyNSiKqUo5FKPfwXWy63ULWzIO45ivVtjTw6++onD2yAIORdp5mi7uLS0pJYu3Icp6mue8XNRZ7vFrF092Vcru/9BTeGV3YxIHIGrDgFzlBLCV0yzoTodtI0HyqiYHHN3gbYzqOo31rTuy120wCoxzbZcskdNeSjrWigsfcUWt6ycvC7Fo4VbSzYJZigO7N7XT4nlVN4rYd7j3BbcL9nwnQDTX8ffV7w+HDOWc+FQABykTqB1pnHAHS0pOusMQPPY0GbVRmkl2Qnp9S8WVyStv7GaG+22p6f2qS7K9l7mNugFXFgN42y/LUjpEgVe+FX8JaYM2HAaYmc0HqJ2NXnBXldAyeydtIotPCE3e6/kX6h6zljDbDHtvyKDLbUAkAAQPdTqMCJGorivUUwl+TCxA9o+7lXRPJBNM4j7P8AmH4GvUvA7THWNK8xJ0Hkw/GKhBDoQ2aJ5fv3/jXvfxup9wkfLlTxNIJq0i0hvv52VveI/Gmnut93/wCVOs1DK86xA5df7USRoojY0UAkAggnykzv6aUHir51yhtdiB0nr5/HWi7ygmTrG3750D35OYGNDy6frUbNOwLiXMGZkjWNJMwu2xM/uKh7gykBtpkEg77wOQmpTEjQwdZmT1H5UGuYmWI9w/WgMZMHNoGWYkKeTGBO0+lO4cgliCDJ/AAV5i1GWWExsNdzQi4RfaYhdh4TpPrUADUWHPQgH37H8qTe3pVmyFOm0fv8qTe3qECsdgUvKUuKHU8j+9D6VVsZ2ARn/h3SiTJWJM+TTt61dQtKC1GhnjyUv/6CsW1mXcjUyYnrosU4uHQ3FQAZANABpOwEVdAKDu4JCc0QR0pTNp3KakmNYMiimqMx4rwfuncS0SSGkxB/Pl+4oF+GlkkMDtpl0X0/f6VqWJwi3BBAPKelQDcBKZliVOo/SjdoyeG5FZ4d2QW9ADwGBg81IB90VWuI8GuWmZXWcpIkeRrTMARhkZ25AmOQkj9IqicYbFX73cW7TM1xjHLw75iekEGdqy27jsYM3Si14RUbuI0YARp86nfo54Q+IvFs7IidFmSZ02jlOtXbgnYADDzd8TsFJGkCANtOk0jjaHDKLVj+EkZrjLoY5wev60Gae2NLz5Kx4pZsikpcrwe8U7LWbl6brsTsJB25eQFN8V7PLhrZe02dedvQ5iRlAJ1JBJ2oHA8Vvq9tgh7uNxMsdYLEb6wKlMfxN2VmC92ViTAIzaaCfURpSSlNcDj07vksfZVES0vsd4BqgI8JIEjcxqKM469i8gS66iHBgmJPSPSqD9bfDN4e7YMCc0kEsYBOnOBoKGxXHme2y3ACDIVoknpt08qNxdAS0G523wR3HeFo164CwgsfjyorD/Ry6WHuSGceMaHVQJgGYnflR/ZfDYJyDeu6jk0z8CsD5+ta3wy1a7oKniWIHPSm8EZ1ViWrWLG00uUfN1+6PaYTsVHlP9q7EWS/hSMkBtfw861/jXYPBliwOQ6+ESfgs7+VU/HdlBDjDh3uLEIyhGg84Lag+QokqdDHXhOLt8FGFjxEKsmdD/ar39H+GNs3L7kyilVHVj/t86p1i2/eZDKMDB5Ryg/dI/WtE4TbFvD21nxZyW6mCSB5mABNZattRr3B0qhNOrLbicRbtqoe4q6TqdWbyEzUPjMcMpLN/lReY5TGwqGt4Nrt1rhJZW3U7rGkeWmvwqTtcOgZE+Jjwjy03rlvbHixyOCOPlsbs5mfnESTprO0VqnZy5NhBEQI+HOq32Y7PKNXzNsfETr8eVXRIG1dP0/BOLeR9mcX1XVRyNQj48irmxjeOdBL4ZDaBhykwfXqaMmvJrqUcegazfcj2f8AiOnyp26mZYJ9/n1pRNeE1dFpAR75ejj50k8QI9pCP35ijCaQzUVBqIIeJJzkHzFNPxNOp+FFORQ11hVNmq4A7/EbZ5t7p/KhLmPQaAN/KaMusKEvPQmcpAVzFMdrbe+BTR7w/dX5n9KIJryqMWDPgw3tMxPr+QpWHsZFIOvPboOlP1wqEE2WJAnf3fkTTd7engKZvb1CEyKUKQKWKsYFGmmNOU09RmkBl06VFcfx31ewXJPQCNSSDoOQ9aksRiMgzQxjkok/CqD2v402IU2u7CgGRJObNHloN9taylRrKVI5e0dt8Ldu3kTKrhFs5tWZogu3K2NyQORqAwPFjaZcOrnEIjBUdGKBkJGh5lM3nNC/VRZ7pu5W6ylmcOhIM6AGDqACT0mPOjeyPCkRBdZWLDREJ3YTLN0UdKG1XBMPVc1RpfCOJ3biyUAHL0/vUdxzurnguArO+8fEaVBjjRYjKpYjTTNlEchqs/Cm7Paps2S4nh0gsd/Qtt7yazlCMo0ztwxOMt0QkG3at5Q6ooMAgksT0UERJ99QuNxbu/d20ZlGoSef33O7H5dJ3o7EYEd4LviI+6QRl0MwDsZ10p3Adnbly47yURj6GBsZFL49OosaTS+KTBsHeU5rTjLdUbhid4APiJA1IEEc96Z+rDuxdBYgErcUMdADBZQdoMSutWnB9lbVrQEvcYqWYmfCGB18tB60RisFbRHRVBFx2gDmzf3E030vLMPxK7Izfi96/avm0LucIQVOUAkGGGwnnWpcC7Rk4MXGywB4iJ02kx5VTO2mJtSltQrXF0ZgJjSI8z+lQi3/AAtbBYK4iBsRymdzoNY8qwupFz06y4033Li3aXC27jKSHbfPqZJ9F8+tReO7YqLytasMxRAoLtlnnOgMgmRE8j1qpq2RSmYEroDImIE+p9ZBp2wUVN8u8yTv5DpuY9KKlFcCmHH1JVJ17kdxfFNcuPevQWdpYjrsAABoIAEg8vOrB2W44jXLdvEMURYCvA0JMeLyjn6TVV4pjkmApMRMxT3ZbEo2KtC8M1o3FVgR9hiAfkaJx3r4kBcMWRxxy+xvlzgBABtwVbmDy/SpjhXCltiSBNH4ayqKqqIVQAB0AED5Um9fCsqmZeQIBI0E6kCB760x6LFCW5I5uTVZJra2EoaWDTQNKmmqFGhZeklx1oHieKRFl3VNfCWMagFtPOAfhUTxHFGbb+NUN1VeF0ObwjfQqcw1EyZiqYUYNlh7wdR8a8a6Oo+NR2KujOVAYhgCxAmNT05mkfWQwhlbMwj2enT361ZEiSZx1ptrgiZ0qFw/EC7PKOCD3bacoBz6ep+VP4jFArly3I02U/Kquw+wU18HYjXbWhrl4dRvHvqLxGMKNaJtuZcqSF+8DDEHqQB76iuJ4u8QbVi03eF5ZmXwosjXTdtNIoG6JTkyduXxrqNN9dqFa4CYkTQuJYw4CPqoiF560hAQRFt/YI9nnoYqC7YUGB0BrzPrGm0760JaDBwe7uRkj2efSlsTmJ7t/YP2edQEIFwdRrr7qQl6SYjKOc8/0piyhHd+B9Jk5ecRSbWYD/Df2iSMu4Mx61CBqODsQfSmr29eW5zEhHAIH2dz1391eM8k7iNCCOdQhNClA0kV6KsYFivGWvaUKgSdDJFDYjBhiGIUQdSQPZ5ieXrR0V6bYIg6ihas0UjIeI3znvMgLIj6kaeFiw+Wkeg61M4a4qFbVxhnBIIG8GYJH2eX7NRvbZ0wuPRmSUZ+8YCDmBERB8MgydaY4jwtms4PFCc15iGBaSRJKGeRgfOsNrTLw6nY2y0WMFa5XO7AnTQf6hrT+F7M4eAQM8c2M+/zNV/iOLxHDnQXhbuLcTMRB8JDbAzrAy8gKGxfbW6RlRLanwn7Xs8x+Gx60dpHVjmclaZYu0WWzbUAgCQqydSTyHup3hF6w6fxMynYr4gvy0IqncVa9ftrff8Awo0AgAagExJO8a6ml4HtBctgWw0kbSoMj1NBvW42pyh3Lri8fagqitk+0YIWOmpHlVZxPbu2vjS27OpIRTCqvKSdz7qWmFu3iHvXJEQANB1OgqI4twQKxyGZO3Qn1oJZZeDTHgjLhshMXj3uOztGZzmMTHoOUU2t6MnKPUSJ6+c1LcM7M38UP4QVgGysCQCvr1HpNaZ2Q7CWsMe8uxdu6gfdUabA89N6DHjlNmmo1WLAqu/kZFxzg920UDoUFxZSSPENiY11158iKFs8OYqROx1/Dc79elfQHaXgFrGKq3QfAZVliRIgxIjUVHHsnhRlAtkR0YidtTHPSmnia4OUs8JvdJcv2MMPBHYER8OcCau/YD6NHdreIvnJbVgwtkeJ8pkTrAWR61o/DuD2LJzW7YDddSR6Tt7qmrLUUMfuZZclf0qiF7TcSxNq7YTCi25cXA1pjB2BDg9Fhh7xVeuWuIGzbw9yw73LKwmKt4gocwiGK5SGIgSGkGD1q6WOD2VuNdCDO+jMSSY6SToPIUVhsMlsQggb+/30exvyLqcIqtt/f9ylrjuKEWFu4fxJcUtdtvAdfZYNbK81LHQ7x0qV7ajFOLVrC3O57zNnuD2pUAqin7JYZvFyjzqxXbYbcAwZHrTOLshx0IIYHoVMir2OqsrfFtPaio2cVxMWu67gOykBL7uMxAI0dckFokFgRO9FvaxWI74XLRtBkUoucMFu22lSugidNP8A0irRmpDPQ7H7lua8RX+SoLh7uHvYlg3+KGZTM+LKxUwSYiANogVHYnjT33VymgAyBdGkzcBDGY/gwSPKrc2AAuNcWAzRJMttO0nTfavLiPIOdZBn2PKPvVW0yny7RVLnFbzXWtAZheNvxdAyhgPOUW5M+Wo0qRXGMioBkt2+8KO9sgwygyvilUJYBddial3e595f5f8Aqpl7lz7y/wAv/VUrkzbdURd3G96LTKcwKOVJ0YFGSZytlOb005HU0Dirty7h7t5raqTbZlKsdCoYAmdCfSDUlesksW8MnU+E7/zV6cVc+8v8p/qqqJvUVSPXx5W7bQ5YYL5sWM6RmBAgbww3mKCGJL2b6uwdltFsylSs5WgrlAKnTY6jTU0Z9ZufeX+Q/wBVd9ZudV/kP9VEYDd7iRRwnh/8oZTOZ85glddl3Oh2O1JfjDZGbIPAyo/RbhaG3I8IEHUicw1FO/Wbn3l/lP8AVXfWbn3l/kP9VQgRg8XmVM5VXfNADAzlmYykg6CdCY60BZ4iRbDtcHeEgOrRltEsAZAAaFmNTrIPOn/rNz7y/wAh/qrvrNz7y/yn+qoQjTxO+zMVjJ4RIAIEO0sJ1K3FGm9SF327n+b/AJVpf1q595f5D/VTQBkkmSTJ0jkB1PSo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data:image/jpeg;base64,/9j/4AAQSkZJRgABAQAAAQABAAD/2wCEAAkGBxQTEhUUExQVFBQXFxYYFhcXFBQXFBUXFxcXGBQUFBcYHCggGB0lGxUXITEhJSkrLi4uFx8zODMsNygtLisBCgoKDg0OGxAQGywkICQsLCwsLSwsLCwsLCwsLCwsLCwsLCwsLCwsLCwsLDQsLCwsLCwsLCw0LCwsLjQsLywtLP/AABEIAMIBAwMBIgACEQEDEQH/xAAbAAABBQEBAAAAAAAAAAAAAAAEAAIDBQYBB//EAEcQAAIBAgMEBwMJBgQFBQEAAAECAwARBCExBRJBUQYTImFxgZEyobEHFCNCUnKSwfBigqKy0eEkM1PCFTRDc7Njg5PD8Rb/xAAaAQACAwEBAAAAAAAAAAAAAAACAwABBAUG/8QALREAAgIBBAAEBAcBAQAAAAAAAAECEQMEEiExEyJBUQVhgfAUMnGhscHRkTP/2gAMAwEAAhEDEQA/AMBL0Zxa6wS68Fv8KBxezZo/8yORBzZGA9TXuJPK9dDm2pt3m/urjR+Ky9UaPDR4Gq16R8m/RsrbFyjUEQKeN9ZT3WyHrWlxewMPiD9LEh5soCtYd61eJbgLAABQNABkAPSg1HxLfj2x7ZFCh6L/AFNBSNdie+jnNkPM0BGNK482GghzYCo8SbgDup8pzqLFfV8KODICRmxpuNiv5ipHWpJBkKYpUUV8cJtn6Um2ZEXLtGrMbXLC/cNaKbW1cvToza6IOjjA0AHgAKIWoRRES0abZCVaIjWuYWDeNsh3k2HIe8gedTotMSdWWhblxmAfHOhMTsdH9nsN/Cf6UXiMWsXVBlZutlWIbv1SwJDHnoMvHlRG7TkpQSl7hGUkw5Rt0ixFTQ1pMRhY2AL5G4VbalmNlHrWeQ+VbISbVsBoKiNGw0HDRkVRkQXHRcVCxUXFS2EFR6U6uJpXJZAoLMbKoJJ5AC5PoKFKyx1KuRuGAKm4IBB5gi4NdqNUQVKlSqEFStSpVCD00pUk0pUaYBhCa6KaRSrzl0EFBLKOZzP5CpVFdk17rD4CkaU5koZiny9KigGddnNKPQmpdlrgbe5rmJz91cjp7imxZTIpBlUbHIU9zUdFdkIpfa9Kcq0jqTThT0USIKMw8LN7Kk5gZDIX0ueFBqKlnwiS9XvtIvV7+SNYSBx2lYixW9gLi+WVq04Yxcqk6Raq+SbH3SCVj9VBICMwQjo9wRkRZatJR23zAALG50Ci5JJ5AZ1Vw4JFw7wR7251U9t4gsS6MTmABbQCw4czRmDcSxRkgMJIY94N7JDRjfDX4a1tcY7Ek7SkE6rj3OYuVdyCRSGQYiAhlIKkOWiJBH/coxsqpMTicKIRh4JIyS8XVxoxkJbrkcm4vfQ5k8KvcQO0fE/GizwqCS+fZclRXbcbdhV/9OfDyHwEgU/z1XzR7rsvJiPQ2q023FvYTEAa9TIR4qN8e9ar8W13LfaCt+JQ3503FzjX6gy/L9X/AEPhoyKhcMtza4GpJOgAFyT5A0dHCbkcRe/IW1N+VRpgBUUZte2XOiIqrxswGdMReQMiFAFN4mBvYm3eSSMwTarGIVU4pdBcBS1Hiod9HQ6MjL+JSPzqQVAmKPXmM6dUsi+UjK/xjoYLm/Yj4BujdvmmH3RYdTHl37o3vferGqzo4LQBfsSTx+STOF/htVnV5V52W+2KlQO0drQwFBNIELmy5E928bDsrcjM5UfQOLStkOUqVKqIPTSlSTSlRoAxLKDTNypCtcFeXsMJBuAe63mKRqOF+FStSZdkIHGddbJTXSM6UgyHjTIkIxXX0rlJzlTukUwc1xzYd5pxqFjfOjgiMQFSLTQKei3p6KJo4yQSAbC1zbIX0uafLN1cUsgG8Y0LAEXF7gAkcQL3PhU8UlgIh7TRs4H2rSqG8SFQHzNdwyte63y1OgA4knQDxrdGGyUW1fqWuOzP7H6V7pdZWkxGd4mCfSMWFjEQTpc5a2ztrRsG1IsLH80xgYMibh7JKyRt2hYqwItcqfDyq0wmKR2Lx2IjDp1qqFV3coWWMgDeChLltLuLUXGdLgG2l1U28LjKuhkzQi6a+Y+c4X+Wvr6/8MbPs6LEf8jhZl/9VpNyIeG+Wv5MD3VaYPYOMQf8+yn7IMsij8RA91aV5DxN/E0/DRXNLerlLiKLlqZNV6fPl/uQKrLCsbuZXZSjORYsWVt424DOwqlYW3AdRHCD4iJL1ocXDvG4vZNN0FmvxKgZnyrN4zbkIfdRZcROTlH1ciEt+3vgN6D0rRCMnHn1M8VKbqKJMRFNJL1QeOPDdXHvtujrSJAwdQbbwJKOPDO9VmK2zGR83xqyqYwBIsf/AF3XsqxNwd3dG9bQlr8BWjwWzpFjLTEGRz1krZBFIFlReAVFy5ZmilLLbPgLHI5cN08vCjc9voMjkinVde3HPvZisNsCSR97CLPhYvtzS7hP3FQBj7/EVr9hbIkhYtJipsQSu6A7NuC5BJAZzc5Wv3mjEN9c6KhpE8zfCCyZ5TVP7+vYzGbThhKrLKkZYErvmwIWwOZy4jKqLEdIoGxMTxtvRxh0mlAIjQTFerFzr20GelXW1NjwYjd66MPu33TvOpF7XF1Ivewp0eyoViaFYkWJgd5QLBu9jqTlre+VSEoL9QE4Jc3f0obsaRGEpRg6GeQgqQQbhCbEZak1h9ldLJlxJLCafrN4GDdt1bg9hYszYACxyHG441rvn2DwUQTrI40W9lD77m5uTa5Ykk6mm7InlxD/ADh1McQBEEbe229k08nLs5AcifEtTS3NrgKDUU242n7/AH/BU7V6N4ufek69EeVAksJBMare6opAO9u31sO1cgi9a+JN1QtybAC51Nha578qcKVZ55XJUDKbkkn6CpUqVLBHppSrqaUqYgDGkUilLfrorygYzcp6n0pwGdWGEwl6ZjxSyOkU2AKpNN6tjw51o1wGWldiwNbofD5WD4iMw0DDhUUjVqcTgsqp2wVzQ5dJKLpFqSZSE3pVfHZlxpQjbNN8hRfh5Iq0AxR5jK4oqVCOFXmF2cALetdxOCyp/wCEbVg7lZncXgEmRVdmRkJaORPaQm28NRcGw0IOVDf8GViOvxGIxIGiMzLH+92mJ8reNWU8BBrsUVHDVZca2WOjlmlSZImgAAVVFlVRZVHJRwohDahUNSi5qtzfLBJ1zNWkK7q9+goHBR0fCd5u4ZD+tbNNC3YE2dnnSJN5/AAanwofD9IMO5t1m4f2xb+LT31kunu1TvlVOSdkeP1j+XlWIjxjjjeukbcGg8THubPXdr9GIsTIkru9gjIVV7I6tfiMxmbm2thU2F2UsMSRR33EFhc3JuSSSeZJNeZ7K6Wy4Y3U3W/ajJ7Dc/unvHvr1+CXfjR7Fd9Vax1G8AbHvzoZK0I1GLLhqMna9Cr3LURDSmFdirFNUxcXZPXa5SoAiF8LGTcxxk8zGhPqRU1KlVuTfZVCpUqVUWKlSpVCD00pUk0pUxAGHJroeohc6CpFQ5V5hoIMwqkm9aTZ0eVVuzIKumdY13mNh8TyA4nurs6DTuPIqbvggxG1o0mWGzM7EZBTYX3bEkCwFix/cNSY3GiPfFrssTy+ScPWh1xzNJhWBsksb3XhvlUdM+NgGHnVXhZmmeJm9psJi43++ksSN7wa7W1EUPf77/wvt7ejVvtKp9QD+dcgww5UN0exStg8O5OXVRqfvAKhH4sq5iMMZpJFm31hj3bLfdSW63LOwN2ANxu5DLO9xZbxJytgtU2gnC4qJ2ZI3V2T2t3ML3Fhlfu1qLFxi4rmz9qYYt1ELoCqkhFXdXdFr7uVjqNKWKvvClZ4quiNUyaMhFLHRQSfIXqDZmOGIhWQC1ywI5MpIPwv50zpBJbCTEfYt6kD86z3yZYreixEZOaS7w8HH9UPrTox8o2OK8Tn7NFhtJNarUJq92klU6R3Nq42oj5yQ6HoL0dh8PT8HhatoMNTcOnb7JKdEEOFuKnbDlUbqx2gp3QdN62XvrmO2jHCO0c/sjXz5VhekXTO91BsPsg/E8a6ePHsLx4Z5XwjIbamYvZtc7358b1W13G48MxJozZ2wsXiP8rDyEH6xG4vjvPYHyp6PQqUccfM6BcHgzPNFCusjqvkT2j5C58q9+lsBYaDIeHCsl0H6F/NGM05DzkEKFzWMHWxOrHS/LKtPipqCb4OJrc6zZPL0gSVqkhoctc0TFWGb5FRJaVKlQlnN7O3Gu1WYhh87iB16uUjyKAj+L3VZ1bopMVKlSqixUqVKoQemlKkmlKmIAxrNXItaYxqbBjOvL443JDGy+2ae6ptqbJE7Rt10sPV73+WyqGDWBDEg20tcW1NP2euVUe38binkeGPDy7qbrq4sI3CEMwZrZlrFQo4nPu9XpYNRFRTcuHRV4vo68QdXxkhZAhw4G8FgDzBFZzf1tbIHurUYfZDw4UKh6zELHIA5O7vPMweRs9O1n5VXNjcNjJL9YOrlwzo4J3WUiRGTXRhvNbwoJuj8SC0u1Jeq+wJkXLlcH4CtY6TlJJTdP2r/Cv6/EKmJMAWFIWTroXO+qMLNvQumRGVyMrVcbSwOPvY4iBorK7NKpRC5uOrABzUWBte2Y1qP/i+ASB8JhxYSIyx2ViJZH7FgxzY3IzNC7R6RYOSRBiu3GI7MhueqmBIk304nK3GoM88nxH9ufv6l7sjYDrMMViJUllCFE6uNY4kU8rZueRJ0JonGT3YC/Ghei208NIGiwiy9UgLbxDdUCSOwhY35m2gzqfaKgEVm1DdGSe7f5v8H7aTewc4H+kxH7o3vyrCfJpit3GyJwliP4kII9xavRsJZlsdCCD4EWNeRbGc4baEO9luTdW3mTGf5qdjdxNelW7Fkh9T1baKUHgsJVpjY706JAqknIAXJ5VleHdMwp8Do4woucgNSdBWY6SdMEiBVDbv+sfDl41T9MOmBJ6qIEkmyqASSeFwNTyFc6PfJ80hE2PY55iEHP8A9xhp90evCtcYpI2Qwwxrfm+iM188xWNcpBG787aDvdzkPM1pNk/Jgxs2Kmt+xF8C7D4Dzr0LC4dIkCRIqINFUAAelSG9U510Setm+IeVFVs/o5hMKAYoUDfbYb7/AImuR5Uc2LA41HiFLZVCMHzqrkzG3udt2Olxt9KHJJoxMGKnTDCqcWyJpAEUFFxw0WsNP3KDwQvEAmWm0VKtDGkTjTGRlZktqYEna2Gfem3erkawKiNSgt4572Y45cL1rKxu18C77Vw15pAm68gQIQq9WBdd8ZEMdb5524itlQsiFSpUqoIVKlSqEHppSpJpSpiAM9NsgZ2YjxzHrQowTocxccxmK1MkN6HiXdNcqej2SQtZGR7NY5cBVnjJliQuxO6LcM8yAPeabFAOAt8KF2lsdp23ZZL4fImFUtvkadZJvXIvnYAaCu3p4VHkq05c9GF2ymFlmE7xhYVmEMyKGSS7qxE0m6RbtACw/a10rUw9FsIkZfD4eKR90mMuzSKWt2e0xOV6N2d0Ww8UckQUukpu4kYubAAKoJzAFsuVZ+boxhY2Kw4rEowOcMModr8t3dLDxJsOJrS0afGU/KpNV/yvmW+zJZ94ti4oIY0RDEQQSjkEOLn2fLmMzTdp4HACTrJIYWlYofZUs2+6qHIORzYVX7L6NQO56yLFP2T9JiX0OhVVFrnM9qxGVwTlU46KYbDiN1gkneJt4HfBlJysxBKq1rCw4cBnQ+oDcFLhv6cf2Oh6RD/iHzRSu7203AtijKgcOTbQjeFu4UftNMqG2W0s0xxEsJgRAViRwOsZjk0r20sBugd7U/ak1Z9S0ogzS3JL25/UJ2Y+VeZfKJhDHi5CMt7dkXuJGZ/Epr0TZLVmPlRw92ifmjL+Egj+Y1emlcTRoZbc1e5t8BiRNFFKNHRX9QDWa6c7b3AYlPs+13sdB5VL8mWN6zBqp1hdkP3fbX3NbyrzTb+3VlkY31ZicxxJp23kPTaa88k+omh6FbQhgZpZIi8xJtIWFlB4IpGR1ua2f/8AZRfYP4hXi4xg4H304Ym+lz60VG7Lo8c5bmz2U9M4vsH8Q/pUUnTZPsD8f9q8jBc6I58FY/lUi4Sc6QTHwikP5VNov8DgXqenv03UaKnmxNDSdPOXVjyJ/OsBFsXFtphZ/wD4ZPzFRYjCPGd2RSrDUHUePKpQUNHp26Ts3MvT1+DgeCD8xQcvTmQ/XfysPhWMvUbygVKHrR4V6GqxHTGQg9pz4sf61qfkuhkkWXFSEnfO5Hc5bqntkeLZfu1iNh9EMViyto2ihJF5H7PZ4lAc2NtMrd9e1YPCpDGkcY3URQqjuAqPhHP1uTHGPh4657HSmhmqWVqp+kW0vm+HeS4BA7N+LHQDvrDkdswx4RldsYjENtjDxrIoiXMWDXHZvJG5tYlhoL6EcbVvK8W2rtcGSYl99kiiZTmF64SQubEaZmQa3sgrf9A+ly45HBG7JHa45qdG8bgg+RyvapKPFlRkrNVSpUqWNFSpUqhB6aUqSaUqYgDmHxIbuNLELpbnQCxm911qxiY2G9rSsOSWaOzIufcz9BGGWwzqV3pgNQztXR4hAEJRqa5qGJqdrVbvLZDkjGh5Zra1FtvaYw6oxtYyKrdym+8fLWiZ8PvC1KnGVWg6pJlfiMaRf3GqibekPdWj+Zi1rVxcCBnp8KRLFOfYSkkV+zsOVqj+UkdiHuEn+2r3aO2ooQbEM3ceyPE8fKvP5Ma20cbHDclCbuRwRc2tyHDxNasWPaqNmlxy3eI+EiX5LcfuYl4ScpUuPvx3PvUt6V6aVQfUX8K/0rw2NnwmIB/6kEuffuGxHgRfyNe3QzrNEkiG6uoZfA0c7q0H8Qx1NZF0yUOvJfQVKp7vdQuGiqq6TdIhACqmzD2jy7h30uDk1bMMYOctsezQyzqguzBR3kCqXaHSeJNCW890e/OvLdpdKXYkg+ZNzUGztmYzG5xRuyn67dmP8RyPlenJM6EdBGKvI6NPtvpsWBUNYclNh5nU1i5sU0z7qIzMdFUFmPkM63eyvkyRbNi5S5+xHdU8C57R8gK2uzcDBh13YY0jHHdGZ+8dT51OEF+Lw4VWJWeZ7H+TrFTWadhh05HtSn90Gy+Z8q3mxOh2Ewtise/IP+pJZmvzXgvkKtpMVQ7YmgeRIyZNTly9vj2RZGWo3koETVX4/birknaPE/VHnxpDyOXQmlHllhjsYsalnNh7z3Acaw22MY073KjdBsoIBtz105k1NiMS8hu1ye/4AcP15jTA92fZ45673uuB586kYVyKnkcuASQZZi4JzuARmFOY8z6V3ZCx4abroowjW3XC3CuDqCBle49R6uZzYDLNmvwyO9YelvSoyTkcrj0vRi7o9B2ZtSOcXQ5j2lPtL5cu+ja8yjxTBgyndcaEHP8AvWr2N0lV7JN2G0DfUbz+qaTLHXKNMMt8M0VKlSpQ4emlKkmlKmIAlQZ2pkym499VwxzjkfKpPn65FjYkgC51J0A50pa7FPyoz7WWN6FxT10yUHiMSvE28QwHqRar1GfdGolxi2WEDZZ1yKW5yqqbaKkbodfJgT8aKwL1njrN0lBehbg12Unyjy7scPIs4PoP71m9m9NpY0CdZcKLDeUEgDQXtc1s+m2yGxOFKx5yIQ6D7RAIK+YJ87V4tNJusVcFWGoYEEHkQdK7EeUdbQwxZcW2XaZ6BJ0+f7foo/pVVj+l8j8WbxOXpWSSbeNlBY8gLn0FXezeiWNntuwtGp+tL9GPQ9o+QoqNTw6fFy6AMbtJ5DYkkk2Ci9yToAONeodAOjJwkRklH08oFx/ppqE8eJ8hwp3RfoZDgyJHPXT/AGyLKn/bXh945+FXs2Lzpc8ijwc7V6tZFsx9HnnynbL3MQs4HZmFm7pFFs/FbfhNEfJv0iEZ+aymysbxMdFY6oe4nMd9+dbHpBs0YvDvFoxzQn6rjNT4cD3E14uylGKuCGUkMDqCDYj1pido06Zx1GDwpdr7R7ttLFiCJ5D9UZd7HT315vguimK2geukcQwsbqSCzuD9YLcWvzJ8qixPStnw6xOd7d4n2jlYbx4250d0O6WmFBDKC8Y9kj20H2bH2h8KpcCoafNhxtx7v9vkabY/QjB4ex6vrXH15bNnzC23R6VommAobBbQhmH0bqx5Xsw8VOdTtBQScjnTlKT87d/MGxk/ZJ5Z/wBarTi++rLEQZEcwfhWfAtlWdyl0wkkFtMTUcuJCC7HwHE+FBYvaIUWUXP8I8+J/XdVPicUSSWIy1OtuQsNTnpVJX2BLIo9FjiNpu44BeWmXeeP6yoAsTx4Z8h3n8hQpn058BwA4s3M0LJOR2c+Zz1vnn8f/wBpnCM7k2+Q6STLW19OYHFz35+8d9DNIAT2rBRbkMwCeHAAVXTYux53yzPLS3voRsUGuuViGJ7wVJI8tKtMhau3YGem6c7aan3A0wvme1kw7teNv1wqhGNJYi+WeVhSXFEi19AbeWvuvVWWXT73PTXT1pqSm2dj7qqBi7rvcRrrpfx5mu/OxbX3+dEUbTYfSh4bJIC8enNl+7zHca3GDxiSoHjYMp4j4Hke6vGhjBz148DVjsnbLwtvxtb7Q+q3cwoJQTHRyOPZ6+mlcqj2f0mjeNWKspN7gWIBBIyNdodkhniR9wgx1WYsf4mBf2Z3/D1af/ZVyBVTjZguIZyCeqwxYga2dyTbv+hri+Cu0Hg/M/0f7qv7LOCexqd5RaqXBYxhd5I3QM8KKC0TL9IQt0KX3sznmfKu7LltuwMbsquXJYEgo+6d++ee8CDxpyxZoQrsuWCSTft9/sEYhwcjY+NRYeOO/sLrqAAfUVVybQjJN5Qf81d1WCrdGIU3tvXYZDOxsbV3D7Q35GRRkoB3gxNiQDusLWBz58DXPlDPilvY3wMkUzWYGUKN0EkCxzYsRcnK5N7ZVPNHG/toj/eVW+IrJw4whmz+yvoL/wC6jF2h311sHxC0ZpwaZf70cY7Kqt+CqB8Kglx4qikxZPGoHmNMnrW+itvuW2Jx9V5xfa4+VCEk1JCtI8WUmXRd4PE3rP8ATjomcQDiMOPpgO2g/wCqAMiP2gPUeAouPEWNXuzsVceldTDl45JjySxS3RPCgeByIyIORBGoI4U9WI0r2DpL0Ogxl3/ypv8AUUDtf9xfreOR76852t0NxuHJ+iMyfbi7XqvtD0t31pTs7uDXY8ip8P5gEG0mXv8AjWw6D9KJpMWkDOWjZXybMgqu8CCc+Byvxrz55t02YFTyIsfQ1sPkpwDSYtp7diJGF+buLAfh3j6VdE1kcfhSk/Y9MxsxF6yO08VY7qm18u8218q0+23AvnwN6x8q3a9rX9y8B+uZ5UiUVdnmp5GlSBjcjK9yctNBq367qZ82ubZALw1zI/IH31YogAaRiN0A8bZL7VuZvf0FcxMG5CpBBke1wDc70htfLkSfSoJpsqGS12vkdPAfq/nVdM2pF7m587ZD4Dyq02mAAy567oyIyuB8L1S4uTTI5kD4t/toJBIDZO0bE5DLusMh60MgFybnT+bL86c81t7hp55g8+V6CM+uRz3eX2l/pVRCo5G/0ot9q1Nwp7QGedh65H41HA/bHc1+HCo43NwfA+mdWkET4VybrzFvXL4muQtccO0MvHUD1AFQs9pGOY7be5jTJpCCe5zbwvcfEUZDryndy4G48Dkfy9KccYws2djqL5Zfr40M0gDkcLn8JzHuNQo1wUOufqt/7jzoqLN9sHGN1CZA+1w4bzW91KgejEp+bR5n6/H9tqVFRD1zreHGm7HiX5zOzEXtBGtzqQskhA8n91WE+GBzqr+ZtvNNYsVxQkAABbdWJYW3bHX2jzrk6TTyhk8/JpxtNSV1a/tFuNnQo28kUatzWNQRqciBzJ9aYsCSM+e+pG46GxQ21BFtc7H+1UrbZxV9wwMHKSEdlT2w/wBEbBvZKW3j9UkDjU+EeVIp3WNgWkDIrKbrvhOtO6DdgG32tkTawrpbk5fIJ4Zrlvn9fmWzxIq2sqqoHIABdPACqjGFT7JFsjl3gEH0NCbPxEh+iO5IZXm610jmC9WYyRIxkvudqy7lyM8tKGfFuW9i2UYOWZYXD58RYCxrlfE4qePjsLwJJvkhYe0RxY+4AflUYkqdB2fEsfVifzoOXKuJDsuXZOJacJKDvS6w1rjJi3EP6ypoW1zFVqPUyYgAGtONtgtHcQ+dHbLxRz8qqZZbn9edTbOmsW3hYZWPPW9+VbVdcA8Gvw2Lo6Oes3h5Ra4Nx60dFiaOGdrsvZZbywo/tor/AHlB+IqIrHChEaqgvkqqFFzxsKHTEVQ9IdrANuX0yPiRc+6tUM24Ca2o5tTFb1xeqcC+82ZJ0FznwUZZan31A+L3rm9r5Dlll8b1LDjlR0HIlrDO4QWA/Eynyo27Mr5ZcPCgWOFV9p1U7osd1TvSG+reyF/fqXbuP354xusoS7kEi2Q3UuB3vf8AdNVw2uOtBU23V3Qba75u3hkqmqTFbQJllZmLXCqNLm1zn3drhVWgvQ7tSfeK56bzHvNgov8AiNUWIPu3j7h/X31LisdcsScrKo0HearsRPfPubjzK8PKgkyJA2Ii43ORA9Vc291QFey2f2f50rkrjcP3gdczkw/OoHkyPkf4lqL0Co5GLP502wy5/wBqbC93XvI7+NC7+VElwEGYogSN431v7Xavl403E2JbwU/wj+lBzud8nmE9yKKbiHzB5r8CRR7SUT4q1wRxUeoJGXkBUGINmDDiAfPQ+8GopJRuAW0LZ+Nv6H1qDfy8KJIhvejS/wCGTxf+dqVR9Fm/wsfi/wD5GrtEQ9swblqi6NqeoYk33psQw8DPJuj0tRsYWNQCQP61AMUiLZQABewGmZua5+KePBBeJLmht+Vr3r+yGdcPHdHVApGYIG7ZyezY8+rJsPs3NSJtCEIpDgKSFF73B3SQCDmMhb0oWXE7xBsDyJANvWiIsVHu2bdyIa1h7Q0OXHKhxfEdPJ7bKe5rkdjMagDLvgNmMwxFwSDoM7brfhbkbUkkdjmL6EEZjMXBHkat5sUn1Qu9zCj42qvmN9c75eWnwrmfE8uHI1sfK/gKForIxZF+6MvKgsSe1VrOKpsQe2fH4VzsXMmx92dFceuKakGdaF2URXqAzEHSiHW3hUMlrXseHDnetuGbXQDIXxJztwqH5+RcW1Nv13a+lOkkH8Q9KijKM6g8WI8ritSlJcg0jT7EkvCmuls+4mreI0DAoAAAsKNiFKu3YxBO/YEnQC58BXnuJxJZmcnMkn1Nz3itb0lxO5hzbViq+pz9wrBTPr5emX961YuFZnzO3QR1vDKl1pueQFgfEm4+FAtMb5fr08KhE73bIWvyH2Vva9MUxFBrTm5z456XyUD8qrZJNcxqeI4Ej8qgEjWOYGbcRpc3oMyE3N8wzeA7R5VfZaQXLMN3X9ZUDNKb8sh/M1cux4nL9X9xqF1N/IfFudFSCGSez5/kahc5HwH8wp0+g8fXI1BLof1xFNRCSE2IvUI0FPiyK66iot61Eizs4sfEL/KKjk9lfMe+/wCdMnYn3U3h+uNqIgymjQin0h7qIs23RYf4WP8Af/8AI1KndGB/ho/3/wCdqVXZR6/tI/SHwFDyaUqVeI1P/rMeQ3zHiKnmUWPjXaVZl0w/UgqWSlSookkDT1W4pAFBAF7nhSpVow9siBVqVKVKtJY99DQ03smlSrTgBkBOv686WAH0q+NKlW30Frs1UVGx0qVIQ4pumfsQ/eb/AG1jOI8R+VKlWtflRlyfnBp/a9PjUT+z+uVKlUAAmGbeLUmUZ5fWPxrlKi9yIKiQW0GvLvNVs+p/XOuUqNepaIZ1Fz+udRSrkfD86VKnIg22dBuP15Gu0qOJY2TQVE/GuUqNEHCkw7VKlULNx0Y/5aP9/wDnalSpVZ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4578" name="Picture 2" descr="http://3.bp.blogspot.com/-iX_KzOXF1Rg/Uop_R6QYOGI/AAAAAAAAFE0/67xT--VtGGw/s1600/%D8%B5%D9%88%D8%B1%2B%D9%86%D8%AC%D9%88%D9%85%2B%D9%81%D9%89%2B%D8%A7%D9%84%D8%B3%D9%85%D8%A7%D8%A1%2B(1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500222"/>
            <a:ext cx="9753600" cy="8358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5842" name="Picture 2" descr="https://www.falak.me/wp-content/uploads/2013/10/%D8%A7%D9%84%D8%A7%D9%85%D8%A7%D9%85-%D8%A7%D9%84%D8%B4%D8%A7%D9%81%D8%B9%D9%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26" name="AutoShape 2" descr="data:image/jpeg;base64,/9j/4AAQSkZJRgABAQAAAQABAAD/2wCEAAkGBxQSEhUUExQWFRQXGBwaFxgYFxsfHBoXGxocHBocHB0YHCggGholHBwZITEiJSkrLi8uHB8zODMsNygtLisBCgoKDg0OGxAQGywkHyQ3LCwtLC8sLCwvLC0sLCwsLCwsLCwsLCwsLCwsLCwsLCwsLCwsLCwsLCwsLCwsLCwsLP/AABEIAJ8BPgMBIgACEQEDEQH/xAAcAAABBQEBAQAAAAAAAAAAAAAEAgMFBgcAAQj/xABHEAACAQIEAwUECAQEAwcFAAABAhEAAwQSITEFQVEGEyJhcTKBkaEHFEJSscHR8COS0uEzcrLxgsLiFTQ1Q2JzohYkY3SD/8QAGgEAAgMBAQAAAAAAAAAAAAAAAgQAAQMFBv/EADARAAICAQMDAgQFBAMAAAAAAAABAhEDBBIhEzFBBVEiYXGRFLHB0fAygaHhM0LC/9oADAMBAAIRAxEAPwC10xi8UttSzmAKfigOM8JGITLOVoOVhuP1HlVMtDL8U7wOMOVe4gBgzBB10I58qhcb22Wyzd4hAXNAHtGMuXn4ZMjXpVZudohgruIwo7xhmH8UFQ4ZQNYAAy+XrVdxV4vmcwc++m5OoJ5ATPxobYVI0Pszaw7q2PxJUXLjMwNxhCIpgZQToAI1q9WWDAEGQQCCNiDzrAcHfUQhys07biOQB2k+ydxrWu9jP4WHSw9zNcRZZSCCisSVUz0BirTLUeCyZapn0k8Xa1bW0hKm5OZgY8IjSeUk71O4/tFYtaFszfdSCf0qo9u7a4r6tet+K22ZPTUb1JMNRLT2D4V3GEtyPHcHeP6sBHwECrOi0xh1hVHQAfDSlX8TlB2zchVrgNY22FgUrOBuRVXucTZw3MgwQNp5j1ojAujjNJA9TPvqOYzHTOrZYVxC9RSvra9ahLF46kK3wOtO3z4PFp1jTTnVbjZaZWRnartBdV7a4dgCAWbQGRqApB269dKA4Z2ovl814jIN1VQI+OunrULdRg+dtGJIGbeGMwJ3nSvFeI0yk/L1nz6UvLK7OrDQ49i4NP4XxFL6BkYHqNJHkQNtqlbFUns7jrWGtIXkNdMwNYUaD3afOrvg3DAEGQacxu0cTUQcG/YKUUsLXqCnAKtsQchKrSor2K9oALPIr2urqhR1dXV1Qh1dXV1Qh1dXV1Qh5SStLrqhLB3ShriUc4ph1o0zaEiKxNqobF2qsl1KisXbqpI0krRBGupy+kGm6EVOrq6uqEFgV65gE9BNLUUqoWkZNxjsli8QzXrndIHOc5njLPI6bgR8KreIwJtlrTMDlMSpzKTAIKnpH70rersQZiOZNYP2rsW7eJuraZTaDZlynTWSQDtpt7hQtBdgTAN3d5XWCVMjYiR6jXWNDVs4PiXzFsxzXA4dieo19dfLlVf7PcJuYq8EtaDdmPsqvUx57da0G32RZWhG0W34Hbm/Qx7/AEmgcq4NIJ9yN+rAey2o3jlpuQfdQYvlFIjwAzHmNJGn+1Lw2NKuUeVZSQTzDDQiTsPyjyobiuNAYzrPyE+Qg+utUzaKt8I0DD9qUNlXOUMQkjMD4joyiNZGhE6GajsLxdWds52gg8zMaR7x151RrXEhlJCFgD1GhOvIRpEa/OisPxDTONJ6T1IG9RyGtPGbmkkaXg71u4JDCefI+/30VhxbBGWCx5Dy61Q+FcWDz4QcoMk6Ejy1qV7O49jeW1GdcrMzSIBPI9TyiqUkdKWnaVl2s3RrGvp19aDxNp3YZhCDUhRMgbKOpP73p04kBdwB5bUNh+JAsV6c6Mxjin3RmmO4m128xujI06KR4hrAHI6T8fWrZ2R4S8u91XQCAgYRpEkgegq42bCXNSon0FFiydvx6UKw87jSetkodMqmN4e/eK4Ba2RuABlA6DfXTXyqxcNsnSCSOs/pTtpgJRxtt5imblu4Ae6Oh68vTpRR+F2LSyOcdrJnhmObUXIMGAw568wNqmRVCGKu2CjPB8RLyQFOhAAieoOu5FW3g3FFxCZlGkx5T5Vq2mc3U4HH4l2JGuryvaoTOrq6uqEOrq6uqEOrq6vDUIezXVFcU41bsPZRyc164LdsDcsdSd/ZAEk13DeNW7129aVv4llsrrzEgMD/AJSDv61LL2vvRK11eCvahR5TbilsYqLtcYttiWwwJNxUFxhyVSYWddzrpGw8xVphRsIuCo/FJUndFQfFuJW7T20dgGuNkQc2aOQ8uZo2MQ5RGYxKDp3inEES8lpjDXASk88sSPXWY9aarMwnFpnV1dXVAAmksadIqsdub1xLalJCE5XjziNf9qqTpWM4se+SiRPazjhNxrICvbUAkSNWIBGxnnVU4X2abG3GCsLYWC/hBAnTQTqf0rwsZjyjXpr+laR2V4YlqwhEFnUMzDz1A9BNK9Rt2dLU6fFDElXJ5gMDY4fhmyrCKMzt9pyOZ/IVK4PErdtLcQyjCQR0/Wq59KV/Jw9xJl3RfXxZj+BrNOznaq9h5thptNuhOx6g8jVbZSTkc9TUZqL7Fs7S4vPfZoAI8J03g+cz0obD31ZgrAkREhYA966R7qYxh726SBmE7TuJ/ZNT1jEWrKsUnUePNGnSkJTdcnqIYoqK2oj24IR47FzxnXJcUEERrJGkRvNO2eFWr6FUWHX2lt6qCd8uaJWeU6UJ/wBr5jkU+Hn5/wBqm+zV9FvsF0JVZHx/SixZZ2ost4VD4kQaqtnMAlwvGUAqAAOc+ImrV2UwhFg3z7dzSOgB8vP8qk8Vw9G1Ilj+9qe4VY8D2gQIOYfn86eg1uoDLkuFojuKyfCpjIRPkp5+Z02oPC3cjCVIM8zvUsbeW+7nVGWZA5gazHOm0W2XDhO8Y6+EbdJqcs0hlSjVWTtjiMXICwuUH0mptSGCkVT8ZZuuhyKRO48vfVg7MBu7GblpTGGb3UcvU4YqG9MkLYDu6wPCN/WmcWrImkQN5ojB3FF1lnxEAmnOKJpvWkkqYgpNTSG8MiuoDAEdCKhe1PHH4aLTWwGRng2z0AklTOmnKprAXgTpEbQKpv0wcTsCwtow2IJBQAglFnVj0BjL561V/ARc5NrVr2NG4Xj1v2rd62ZS4oZfQifjRdY99E+IxmJAQXxbwuGhcqquZyZaNZga7+4VsCmqTtCefF05bbFVH8X4itlQTmLNIREBZnaJgAfidBzIo+qj9I/G/qWHN5QpvH+HanXxNqdOY0kgdKjdIzhFykoomOE8bW8cuV7dwAFrdxSrqD66MJ0zKSJqWBrOOB8TscYNlmVkeyrG4AYZLmZMoHMiQxBjlyNXHj3GbeFtNduuERdyfcAABqT5ConxYUsbUtvklqEvY+2txbbOod5yKWGZo3gbmKrvZ7tlaxNi9iCe7s2nKhnMSoAOYjlM6Dfah24tgr1/A32QHEXQfq+vjVGUkswnQZQd51Mdaq0X0pJtNMj+3eFUcV4Vc1zNcZTqYhQCIWYB8R1AnbpSuyFhTxriTkeJRbCnoGUT8YFL7df+I8J/965/pSvex3/jHFP/AOP+ig/7fz2GY/8AC/p/6Rfia9qA7c8QfD4K/ftEB7aZlkSJBG46cq94Dx4X8Paule7LqGKsRIkeROh5c4rS0J7Ht3E69Z32Wwq2+OcQCzHdW21YnVoY6sSYknTYVf7GJVhII9xH5VROBtHHOIH/APBZ/Bap90aYu0voXi5WdduMOo4jw14OY3WU6mICiNJjnvFSXEu3VhcUmGQ95ea4qMB7KTvLDQkbQOe9AduHH17hvlef/SKKbTiMYYSUla73+RFdtbQbiOADCRNzT0CkVONvUP2tE8RwB87n4Cph96Fd2DqV8MPp+rPK6urqITD8tc1kEQdacApUVZsiv8f7MJiCrqe7dNiAIPk3lWe4nj+LwLG3bKFVM5XExPJWB2q1/SDw5b6ylzxr7SZjBHkORrL0wwGYI2ZfukAx56bCsZJWTLlyUkwztD2zfG2u6vKqwwZSk7idwdxrVTuCKJv3VJ1Pu2pGHwpc6bASegHU1ceEY25dyd4DxgqoTuxd10HMc9JB/Cj8binYmVUA8hr8/wC1B8FwItrcYHMQPh006HSnApKzrJJ19396XlCN2keq9MTeJNysXavqNpU+Ue7cU9avlWZwxDwDPmCACPidKDt4fUT19/wpWMBU5eZ3/GKGvNHSfuyXw3avEJOY95I5j9K9wHa3ELfS4VBUHxid15xrvFQeJcoVUHlJ99cZHL39aF3FmMsccjauvoazwniVq8SbLhgx/wANzDA9IP5UanD3zZlUqfIfuaxxGMyBDDYzWn9iMLexNlX7/wAOxgmQehnajhLc6oyzQ6S3buPmT3E8NdyCLkTvoBp5kn8KkXxlvB4bO5gIug5nT8TVX492uwmCORG+sYgaQGkKfM7D0FUbiXEbuMuA3m22C7Dnp51tPMsXbuLafSy1fFrb+ZaOz/anvLzXGOUsZjoOXyqZ7QdpSVORo6msuu+FtsoHLn76dxOYpoxljAk6AUtjyvlM7E9Di3KdW14LDwz6Qr1kuuVbytpDNEfDeoXi19L9zOLKWp3VWJBP/FsfSmMHwQW4ksxOwA5czJNH2FEwJjWR6R11j3Cik5Li+CsOlx7t84JSY72d4ei4iyxdraZ1z5WK6TzgjSflNfQ6GsGsoGEAQedX/wCjriL62XMqBKDp1E9PKnoY2onJ9c0SkutDiu6/UvhrOfpNuLfu4XCKCcQ1zPbbMwFqI8bBd+ceh2rRYrOfpCt3cHirWPstall7h7d1suaTK5Cee/wn0CfY89pa6n5fUqGF4XiDcvHD5rPFMLPeeLN9ZtMfbBbQvzjY+HY7WX6QMDfvXcBeTDPirVtWe5ajKC5CwW6HnEfZPWivo2tvicTieIXntG4wGHFu02YW1UhiGOxPs661ceLfWVk2EtXdPZdmQhuRzAEEeUDbehUeDbJnayK64/X9jHOFYzFvhsbYt8Pa8t69ezEMP4Nx+UZfEUOvLYU9h7XEVfAuOF3M2DQrOYA3QVCiTl8Mb89zWg9nux7rg8RYxTgnFPce53UgL3ntBSdx6j41Z+E4FcPat2UnJaRUWTJhQAJPPQVSx+5eTVJNqKX+favczPvcfjMdgXu8PuYe3YuszMXDCGAGvhERHzqW7HuBxriikiSLMCdT4NYrQqheHdm7NnE3sUqzeve0x5KAoyr0HhBPU0ezkw66cXGq4pfexrtoJwlxe4fE5xl7pNC0nm32R1P41jFzAWsP3X1vhPdB7gQ3WvuoEnfLB2WTvyr6FqG7SdmrGOVExCllRswAYrrBGpWDsaqcL7BafOsfElwZR2K43iMMuIt4PAnFWRiHIZLsBRoAPZM6AGasHZrDYu7isfib2GfCm7hwqAnNDqsCCBqdJiKut9cPw7CsUQWrNsSQi9SOgkkk7/Gqg3blxYwV1lA+ts6eFS2Q5otmAZcDYganlUSruzTqPI24R78WUG3axOFTBo2AZbiX8+YtrfuQfCdDBjnPLalcf4rdxGIunFO2Cewgaxa3OcidGEanTWNoHI1pPEuEYzFYnDtcFm1aw795KsztcaI0BVcq+vWpTjPBcPfIa9Zt3GXYsoJHOPSanSbTGY6iKalXPy/2Zq+Oa5d4VdumGdXJJ56AT79D76t770ri/B7V27auOsmyCLa/ZExrHlAjpSWOtFGLVieqyrJVeP3s8rq6uohQlRXXNj6UoULxDF92pI1MaCrGYRbdIrd28MxObxEkdSRtp0HrUHx3shZuKbomyAJYLsRvJGxJ0p+5xlA5LZiQSAogc+pOxqM7Rcd79MglVnxLIg7dKUc+Ttfht6SaKPxDh65iFYsBsSAJ91BLYuKpUezmDMBueWvlU1irc+Q9OtDOY20PKq6jQOT07HOLUVTJLByAty3O0lRzB/PlTr4m1zDQ8lQpGh5jyP5UFwzHOLi2rYzXG0AiQSdYIkZfUfCrTw7AXFud5lVCrBNDIYmZGo5afhRJ1yJ+nwz4MrUe3kgyxX/Ctmercv15UzZwbAlgDdunZVBJJ9BV8x1jCyqXSO9Ok5YHpCnQbUVgEtso8doBNQ4DZV/4mEA+RFFdnfnljFW7sxt78vLZhczeIEaAdOsz8qlQ2nlVr7WXSl23cEO72WDZbIId4IRyrar4W3G2hqrYG1bS0Dea4jsYSUJE+m7A6a8jyNZZY7uUJ6XU/h5NZPPk8vOEWT7TRA6DrUjwSzcKXE727ZtXCCxtsBmgws8wsE76HSlWuAiMzs7MysfZ9kaAMVbUk+MBTBJAineCYC3kLWdHbMAznUQjBoE+EjckTExIigjUVaB1Wd5nXgiL3C8PatC4Huhs0eJZk5SYBGm4XUE6Enyo7CpdRA5tsFYZgY5aa+W4360ZfGFtd24cWXDKyQGaE8WUqGb2diSwnaKG49exOJQpbGa34QP4g35SSRLHT2p9oDpUcd5Wm1U9Laiv7ARvsxJ+JYjai8PeDssDwzH4fjBqLZDh1AuWO8UwA2qgkamGG4M+XKl8IxZzxGU8hy/uanT28j+m17y5FGXFlo4t4lhR4dASNyd+m3p1pu2MrRMmDPoYiI8qSEuT0+PPmPP9aXhrbkxoSTyHiOvStac5J0ddYlGTlYSLssoGpG/5fnV57BmcWdNrZO+xkCq/wfs1da4AAouHUgnVR5/hWkdmOBfVgWdg1xt42AHIfjPnTkZPa7OL6xrcKxPGnbaLCKHx3D7V4AXbaXArBlDKDDDYidiOtPzXs0J47sC4HhtqyGFq2lsMxdsihczndjG5OmtFEV01zNFQjZ4ar/8A206Yprd1USy2RbD5vFcutJZcvkAD8al7+JGU+lYTwDF273EMLeuO74x8Ue8zAhVtAMEVI8JG1DKVG+HFvTfsb+Grpqq4ztC44jYwioQtxWZnOxAXRV98SanOOYlrdi5cRc7IpYLMSQJ3O1XaM3jkqvyFvcqucV7YWbQv5RcvXMOyLctWkJYF9t9xBmRVNu8as4jh/D7mOPeX3vh7Sq2Um4LrKDA+wqsNPTWaNxfbYhse1iwScOqyxAVi5zDvHDwSiwABqTQ7zaOnlfb+WXjjbzhbp62n3/yn51kmD/7twH/9j/nFaJYx5u8LV3OZ3w2Zj1Y25J086zrB/wDduBf+/wD84qpG+mi1afv+jNhuGgMS1F3GqNxT1uzHsiOxbUBRGKah6AXl3Orq6uqAkwoobHYZCMzCSoMawNKKApnEOFUlvZAM+lRjUP6kZPxXFi/cByBBEQpmRJJk8z50DiMNoZO2gMeQMHqOfxqQxOHUFio3Ph02XlPU6j960m9ai2esCZPpB8t/Kk2j02OkkVrHECZ02/f51FYrGgDTU/IVP8QwsrmYenP49KqmLw+s1cIpvk5ut1yg3GD5C+z3Fnw99bygMymYPMQQw8pBNbZwFrF+1be2wZM2caiVJ3DDkRWIYTAADM/PYeVSmBxjWGm2WQ9V5+vX30U5q+C9FgyqNzdJ/c1puFWlxRvMWaQBkCEwRz286mDfCpIQIoG7iAAOomfd+FZ1wfjl+5mIuFSo11ManeDoOdN4zjDXNLj3Co3KldfXMQKwepSdJHTeknPmUuEd2143IcYaWnS7eMZjqdFg+BPdUFhXN1QVOcQuZCR4WABAEgsSXUHfkQZ52jh4ssGUDxFTuoVgD1jQ8qAw3CkCZTlzs5iNDowJb2gfCoY86CGp3fC+4tq9E0tyfHzE4i4bqDIyeMwbkwTkJOkwUOZuk7ctK64621a4VL37LgeyACSQoywsOSsEjlFAnEWGzZTaNwB3zIgXKFU7ZTmYkdY3GlKuMzIDbgZras+bOSQDEgNMtK6gbemtaqLRzYzT7vkctublu77N8og8K2yQMqrEzBMKpn5Tya4bikVFRbsHL4kg28rTADMYgAgHff30Di+N90TbTL4Mykqvtzp7SnfUiddt6A4VxNwzjKCWHjJ1J8QJza68gZmjcHXJcMqlNRT57Fhuh2GVzmAMMJUr4dguXca69dOlIa0pPtFT6fprSu/Kr4QPcIA9w99D3bUhWLTmpJtvye0x4IYoKFJstPZHiKW7q28QBcsuYM65TyInlMCrrjUs2y31dFSdMygZmPQHl61k2GMEkGMv41asVjTcthELAEAGN4PIeoifWm9Nmai0xHW6TfkU4ur7rwF4fH2rVxjaYXL27S5bXoNQPhRHaF3ITEF7iM+hUXGj1iYBoPsh2fyuSy7Hn0iaX2hv5rxSYEj3KNAPKSJ99aOT6dvyYRxwedRXLXd/L2D8H2uxKKFNzMNpIkgctZmneCdprlvEf+bfZ9MmYRJ5+LQRrtUDirahYG529ahMRejxAw06RuCCNdNtYIrHrSi1bNpen4JwltilfyPo200gEiDGo6U3jFYowQgPHhLAkA8iQCJFD8Cuu+Hstc0dralv8xAn50fT54OS2tooidluIgsRxH2iSf4ciTvEsYHkNKrXEMHjjesYe4bgujEFreJyAqFyQNF85MHr5VsFMMTmA0gj5/7UDghiOqku6X2Rn/BsAyYy1dxHEbV9kZ7SpADZyslRB35xFW7HY+3dsXwjo+VHDZGDQcp0MHQ+VNns1hBcD9ymfvDdB1nvNAW38h5V7juzOHvasmUtOY2mZMwOpDFCMwPnUqkDLKpNN+PkZ92f7IYnF4Ow4xapbBLW0NucjBm1BBGsyakrn0fYxjdJx6k3gBd/g+2BoAfF+FaDgcGllFt21CIohVGwFODbXWosaDlqsjbr8kZ+vY7HrbFscRAQLlC9z9mIjeYjSgOO8NODXhdrW6bd/wCwuragmFnp51oVtydDsZgzrI3H503fAYnQZl0Vo2kA6Vp01QcM0r5OuvpUdiHp9rsjXfY+v7/Go6+8GNAOQ5zVmMmD3W1pNeMedBZXzOVMwfZ6iARHQxQmAdTF7enLNwMJH+3lTd7eoQliaDx7LlM7EEUJxzj1rC5e9zDNMQpO2+1RuK7YYQpoxefs5TPvzadaGbdcDkGk7KhiHKOQQQV2851685/ConjHEMqld5Mn9zr6+VWDiHF7F1goJtnzEzpIERqYqv4zhT3YYagMAPDGm5mTppr/ALUpGXPxHVzandivG+Sq43EsxnUdIkAUzat3XMBjAEmT+tXXD23CEgo0aRInnybcafjTHcKCwKFCYkhdCJ18I20nb4Vtu44Rxd7lL4yCcEAA7gfMU0jQdT7hUhj7IViAQQNiNo5VG3VynNS8e9HqJtbIyjykWHgtpslxwYSIn/1RI08pmibdnu3D+ErpHMGBGmhHWoThfFWsgskMD7Stswn8dN6mLPHrbgf/AGw13hvyil545J2hvDqYvhkil/OGYxCg+zsAeU9YnQVVuO48peyaHwHnqpcEwfMSJFS3FMYbFsOqEMxi2HiAebBJMkfebbkKqIwty4Gf2iJLGZYzMmNzzrbTYknuZzvVNVJx6Uf7jaWYAYAk5hAg6wZJHy+NaVxQ2DaNtiyeA7DVJhmUEkBoMGBO/rQ/Y/s2SlqDbNzvFOUwYQENMzrMRV07Vdl0uWCb182VUEnIBJ8pbXygVeXOnJL2ORHE8fMkYzxvCJhx/DcNnJkgQVAjw7mCOdMcDAth7zsBlEIpOrsSNAOkTJozjmDS0qJJOQEx1ZzPiO20bVASXbX0pyNSiKqUo5FKPfwXWy63ULWzIO45ivVtjTw6++onD2yAIORdp5mi7uLS0pJYu3Icp6mue8XNRZ7vFrF092Vcru/9BTeGV3YxIHIGrDgFzlBLCV0yzoTodtI0HyqiYHHN3gbYzqOo31rTuy120wCoxzbZcskdNeSjrWigsfcUWt6ycvC7Fo4VbSzYJZigO7N7XT4nlVN4rYd7j3BbcL9nwnQDTX8ffV7w+HDOWc+FQABykTqB1pnHAHS0pOusMQPPY0GbVRmkl2Qnp9S8WVyStv7GaG+22p6f2qS7K9l7mNugFXFgN42y/LUjpEgVe+FX8JaYM2HAaYmc0HqJ2NXnBXldAyeydtIotPCE3e6/kX6h6zljDbDHtvyKDLbUAkAAQPdTqMCJGorivUUwl+TCxA9o+7lXRPJBNM4j7P8AmH4GvUvA7THWNK8xJ0Hkw/GKhBDoQ2aJ5fv3/jXvfxup9wkfLlTxNIJq0i0hvv52VveI/Gmnut93/wCVOs1DK86xA5df7USRoojY0UAkAggnykzv6aUHir51yhtdiB0nr5/HWi7ygmTrG3750D35OYGNDy6frUbNOwLiXMGZkjWNJMwu2xM/uKh7gykBtpkEg77wOQmpTEjQwdZmT1H5UGuYmWI9w/WgMZMHNoGWYkKeTGBO0+lO4cgliCDJ/AAV5i1GWWExsNdzQi4RfaYhdh4TpPrUADUWHPQgH37H8qTe3pVmyFOm0fv8qTe3qECsdgUvKUuKHU8j+9D6VVsZ2ARn/h3SiTJWJM+TTt61dQtKC1GhnjyUv/6CsW1mXcjUyYnrosU4uHQ3FQAZANABpOwEVdAKDu4JCc0QR0pTNp3KakmNYMiimqMx4rwfuncS0SSGkxB/Pl+4oF+GlkkMDtpl0X0/f6VqWJwi3BBAPKelQDcBKZliVOo/SjdoyeG5FZ4d2QW9ADwGBg81IB90VWuI8GuWmZXWcpIkeRrTMARhkZ25AmOQkj9IqicYbFX73cW7TM1xjHLw75iekEGdqy27jsYM3Si14RUbuI0YARp86nfo54Q+IvFs7IidFmSZ02jlOtXbgnYADDzd8TsFJGkCANtOk0jjaHDKLVj+EkZrjLoY5wev60Gae2NLz5Kx4pZsikpcrwe8U7LWbl6brsTsJB25eQFN8V7PLhrZe02dedvQ5iRlAJ1JBJ2oHA8Vvq9tgh7uNxMsdYLEb6wKlMfxN2VmC92ViTAIzaaCfURpSSlNcDj07vksfZVES0vsd4BqgI8JIEjcxqKM469i8gS66iHBgmJPSPSqD9bfDN4e7YMCc0kEsYBOnOBoKGxXHme2y3ACDIVoknpt08qNxdAS0G523wR3HeFo164CwgsfjyorD/Ry6WHuSGceMaHVQJgGYnflR/ZfDYJyDeu6jk0z8CsD5+ta3wy1a7oKniWIHPSm8EZ1ViWrWLG00uUfN1+6PaYTsVHlP9q7EWS/hSMkBtfw861/jXYPBliwOQ6+ESfgs7+VU/HdlBDjDh3uLEIyhGg84Lag+QokqdDHXhOLt8FGFjxEKsmdD/ar39H+GNs3L7kyilVHVj/t86p1i2/eZDKMDB5Ryg/dI/WtE4TbFvD21nxZyW6mCSB5mABNZattRr3B0qhNOrLbicRbtqoe4q6TqdWbyEzUPjMcMpLN/lReY5TGwqGt4Nrt1rhJZW3U7rGkeWmvwqTtcOgZE+Jjwjy03rlvbHixyOCOPlsbs5mfnESTprO0VqnZy5NhBEQI+HOq32Y7PKNXzNsfETr8eVXRIG1dP0/BOLeR9mcX1XVRyNQj48irmxjeOdBL4ZDaBhykwfXqaMmvJrqUcegazfcj2f8AiOnyp26mZYJ9/n1pRNeE1dFpAR75ejj50k8QI9pCP35ijCaQzUVBqIIeJJzkHzFNPxNOp+FFORQ11hVNmq4A7/EbZ5t7p/KhLmPQaAN/KaMusKEvPQmcpAVzFMdrbe+BTR7w/dX5n9KIJryqMWDPgw3tMxPr+QpWHsZFIOvPboOlP1wqEE2WJAnf3fkTTd7engKZvb1CEyKUKQKWKsYFGmmNOU09RmkBl06VFcfx31ewXJPQCNSSDoOQ9aksRiMgzQxjkok/CqD2v402IU2u7CgGRJObNHloN9taylRrKVI5e0dt8Ldu3kTKrhFs5tWZogu3K2NyQORqAwPFjaZcOrnEIjBUdGKBkJGh5lM3nNC/VRZ7pu5W6ylmcOhIM6AGDqACT0mPOjeyPCkRBdZWLDREJ3YTLN0UdKG1XBMPVc1RpfCOJ3biyUAHL0/vUdxzurnguArO+8fEaVBjjRYjKpYjTTNlEchqs/Cm7Paps2S4nh0gsd/Qtt7yazlCMo0ztwxOMt0QkG3at5Q6ooMAgksT0UERJ99QuNxbu/d20ZlGoSef33O7H5dJ3o7EYEd4LviI+6QRl0MwDsZ10p3Adnbly47yURj6GBsZFL49OosaTS+KTBsHeU5rTjLdUbhid4APiJA1IEEc96Z+rDuxdBYgErcUMdADBZQdoMSutWnB9lbVrQEvcYqWYmfCGB18tB60RisFbRHRVBFx2gDmzf3E030vLMPxK7Izfi96/avm0LucIQVOUAkGGGwnnWpcC7Rk4MXGywB4iJ02kx5VTO2mJtSltQrXF0ZgJjSI8z+lQi3/AAtbBYK4iBsRymdzoNY8qwupFz06y4033Li3aXC27jKSHbfPqZJ9F8+tReO7YqLytasMxRAoLtlnnOgMgmRE8j1qpq2RSmYEroDImIE+p9ZBp2wUVN8u8yTv5DpuY9KKlFcCmHH1JVJ17kdxfFNcuPevQWdpYjrsAABoIAEg8vOrB2W44jXLdvEMURYCvA0JMeLyjn6TVV4pjkmApMRMxT3ZbEo2KtC8M1o3FVgR9hiAfkaJx3r4kBcMWRxxy+xvlzgBABtwVbmDy/SpjhXCltiSBNH4ayqKqqIVQAB0AED5Um9fCsqmZeQIBI0E6kCB760x6LFCW5I5uTVZJra2EoaWDTQNKmmqFGhZeklx1oHieKRFl3VNfCWMagFtPOAfhUTxHFGbb+NUN1VeF0ObwjfQqcw1EyZiqYUYNlh7wdR8a8a6Oo+NR2KujOVAYhgCxAmNT05mkfWQwhlbMwj2enT361ZEiSZx1ptrgiZ0qFw/EC7PKOCD3bacoBz6ep+VP4jFArly3I02U/Kquw+wU18HYjXbWhrl4dRvHvqLxGMKNaJtuZcqSF+8DDEHqQB76iuJ4u8QbVi03eF5ZmXwosjXTdtNIoG6JTkyduXxrqNN9dqFa4CYkTQuJYw4CPqoiF560hAQRFt/YI9nnoYqC7YUGB0BrzPrGm0760JaDBwe7uRkj2efSlsTmJ7t/YP2edQEIFwdRrr7qQl6SYjKOc8/0piyhHd+B9Jk5ecRSbWYD/Df2iSMu4Mx61CBqODsQfSmr29eW5zEhHAIH2dz1391eM8k7iNCCOdQhNClA0kV6KsYFivGWvaUKgSdDJFDYjBhiGIUQdSQPZ5ieXrR0V6bYIg6ihas0UjIeI3znvMgLIj6kaeFiw+Wkeg61M4a4qFbVxhnBIIG8GYJH2eX7NRvbZ0wuPRmSUZ+8YCDmBERB8MgydaY4jwtms4PFCc15iGBaSRJKGeRgfOsNrTLw6nY2y0WMFa5XO7AnTQf6hrT+F7M4eAQM8c2M+/zNV/iOLxHDnQXhbuLcTMRB8JDbAzrAy8gKGxfbW6RlRLanwn7Xs8x+Gx60dpHVjmclaZYu0WWzbUAgCQqydSTyHup3hF6w6fxMynYr4gvy0IqncVa9ftrff8Awo0AgAagExJO8a6ml4HtBctgWw0kbSoMj1NBvW42pyh3Lri8fagqitk+0YIWOmpHlVZxPbu2vjS27OpIRTCqvKSdz7qWmFu3iHvXJEQANB1OgqI4twQKxyGZO3Qn1oJZZeDTHgjLhshMXj3uOztGZzmMTHoOUU2t6MnKPUSJ6+c1LcM7M38UP4QVgGysCQCvr1HpNaZ2Q7CWsMe8uxdu6gfdUabA89N6DHjlNmmo1WLAqu/kZFxzg920UDoUFxZSSPENiY11158iKFs8OYqROx1/Dc79elfQHaXgFrGKq3QfAZVliRIgxIjUVHHsnhRlAtkR0YidtTHPSmnia4OUs8JvdJcv2MMPBHYER8OcCau/YD6NHdreIvnJbVgwtkeJ8pkTrAWR61o/DuD2LJzW7YDddSR6Tt7qmrLUUMfuZZclf0qiF7TcSxNq7YTCi25cXA1pjB2BDg9Fhh7xVeuWuIGzbw9yw73LKwmKt4gocwiGK5SGIgSGkGD1q6WOD2VuNdCDO+jMSSY6SToPIUVhsMlsQggb+/30exvyLqcIqtt/f9ylrjuKEWFu4fxJcUtdtvAdfZYNbK81LHQ7x0qV7ajFOLVrC3O57zNnuD2pUAqin7JYZvFyjzqxXbYbcAwZHrTOLshx0IIYHoVMir2OqsrfFtPaio2cVxMWu67gOykBL7uMxAI0dckFokFgRO9FvaxWI74XLRtBkUoucMFu22lSugidNP8A0irRmpDPQ7H7lua8RX+SoLh7uHvYlg3+KGZTM+LKxUwSYiANogVHYnjT33VymgAyBdGkzcBDGY/gwSPKrc2AAuNcWAzRJMttO0nTfavLiPIOdZBn2PKPvVW0yny7RVLnFbzXWtAZheNvxdAyhgPOUW5M+Wo0qRXGMioBkt2+8KO9sgwygyvilUJYBddial3e595f5f8Aqpl7lz7y/wAv/VUrkzbdURd3G96LTKcwKOVJ0YFGSZytlOb005HU0Dirty7h7t5raqTbZlKsdCoYAmdCfSDUlesksW8MnU+E7/zV6cVc+8v8p/qqqJvUVSPXx5W7bQ5YYL5sWM6RmBAgbww3mKCGJL2b6uwdltFsylSs5WgrlAKnTY6jTU0Z9ZufeX+Q/wBVd9ZudV/kP9VEYDd7iRRwnh/8oZTOZ85glddl3Oh2O1JfjDZGbIPAyo/RbhaG3I8IEHUicw1FO/Wbn3l/lP8AVXfWbn3l/kP9VQgRg8XmVM5VXfNADAzlmYykg6CdCY60BZ4iRbDtcHeEgOrRltEsAZAAaFmNTrIPOn/rNz7y/wAh/qrvrNz7y/yn+qoQjTxO+zMVjJ4RIAIEO0sJ1K3FGm9SF327n+b/AJVpf1q595f5D/VTQBkkmSTJ0jkB1PSo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data:image/jpeg;base64,/9j/4AAQSkZJRgABAQAAAQABAAD/2wCEAAkGBxQSEhUUExQWFRQXGBwaFxgYFxsfHBoXGxocHBocHB0YHCggGholHBwZITEiJSkrLi8uHB8zODMsNygtLisBCgoKDg0OGxAQGywkHyQ3LCwtLC8sLCwvLC0sLCwsLCwsLCwsLCwsLCwsLCwsLCwsLCwsLCwsLCwsLCwsLCwsLP/AABEIAJ8BPgMBIgACEQEDEQH/xAAcAAABBQEBAQAAAAAAAAAAAAAEAgMFBgcAAQj/xABHEAACAQIEAwUECAQEAwcFAAABAhEAAwQSITEFQVEGEyJhcTKBkaEHFEJSscHR8COS0uEzcrLxgsLiFTQ1Q2JzohYkY3SD/8QAGgEAAgMBAQAAAAAAAAAAAAAAAgQAAQMFBv/EADARAAICAQMDAgQFBAMAAAAAAAABAhEDBBIhEzFBBVEiYXGRFLHB0fAygaHhM0LC/9oADAMBAAIRAxEAPwC10xi8UttSzmAKfigOM8JGITLOVoOVhuP1HlVMtDL8U7wOMOVe4gBgzBB10I58qhcb22Wyzd4hAXNAHtGMuXn4ZMjXpVZudohgruIwo7xhmH8UFQ4ZQNYAAy+XrVdxV4vmcwc++m5OoJ5ATPxobYVI0Pszaw7q2PxJUXLjMwNxhCIpgZQToAI1q9WWDAEGQQCCNiDzrAcHfUQhys07biOQB2k+ydxrWu9jP4WHSw9zNcRZZSCCisSVUz0BirTLUeCyZapn0k8Xa1bW0hKm5OZgY8IjSeUk71O4/tFYtaFszfdSCf0qo9u7a4r6tet+K22ZPTUb1JMNRLT2D4V3GEtyPHcHeP6sBHwECrOi0xh1hVHQAfDSlX8TlB2zchVrgNY22FgUrOBuRVXucTZw3MgwQNp5j1ojAujjNJA9TPvqOYzHTOrZYVxC9RSvra9ahLF46kK3wOtO3z4PFp1jTTnVbjZaZWRnartBdV7a4dgCAWbQGRqApB269dKA4Z2ovl814jIN1VQI+OunrULdRg+dtGJIGbeGMwJ3nSvFeI0yk/L1nz6UvLK7OrDQ49i4NP4XxFL6BkYHqNJHkQNtqlbFUns7jrWGtIXkNdMwNYUaD3afOrvg3DAEGQacxu0cTUQcG/YKUUsLXqCnAKtsQchKrSor2K9oALPIr2urqhR1dXV1Qh1dXV1Qh1dXV1Qh5SStLrqhLB3ShriUc4ph1o0zaEiKxNqobF2qsl1KisXbqpI0krRBGupy+kGm6EVOrq6uqEFgV65gE9BNLUUqoWkZNxjsli8QzXrndIHOc5njLPI6bgR8KreIwJtlrTMDlMSpzKTAIKnpH70rersQZiOZNYP2rsW7eJuraZTaDZlynTWSQDtpt7hQtBdgTAN3d5XWCVMjYiR6jXWNDVs4PiXzFsxzXA4dieo19dfLlVf7PcJuYq8EtaDdmPsqvUx57da0G32RZWhG0W34Hbm/Qx7/AEmgcq4NIJ9yN+rAey2o3jlpuQfdQYvlFIjwAzHmNJGn+1Lw2NKuUeVZSQTzDDQiTsPyjyobiuNAYzrPyE+Qg+utUzaKt8I0DD9qUNlXOUMQkjMD4joyiNZGhE6GajsLxdWds52gg8zMaR7x151RrXEhlJCFgD1GhOvIRpEa/OisPxDTONJ6T1IG9RyGtPGbmkkaXg71u4JDCefI+/30VhxbBGWCx5Dy61Q+FcWDz4QcoMk6Ejy1qV7O49jeW1GdcrMzSIBPI9TyiqUkdKWnaVl2s3RrGvp19aDxNp3YZhCDUhRMgbKOpP73p04kBdwB5bUNh+JAsV6c6Mxjin3RmmO4m128xujI06KR4hrAHI6T8fWrZ2R4S8u91XQCAgYRpEkgegq42bCXNSon0FFiydvx6UKw87jSetkodMqmN4e/eK4Ba2RuABlA6DfXTXyqxcNsnSCSOs/pTtpgJRxtt5imblu4Ae6Oh68vTpRR+F2LSyOcdrJnhmObUXIMGAw568wNqmRVCGKu2CjPB8RLyQFOhAAieoOu5FW3g3FFxCZlGkx5T5Vq2mc3U4HH4l2JGuryvaoTOrq6uqEOrq6uqEOrq6vDUIezXVFcU41bsPZRyc164LdsDcsdSd/ZAEk13DeNW7129aVv4llsrrzEgMD/AJSDv61LL2vvRK11eCvahR5TbilsYqLtcYttiWwwJNxUFxhyVSYWddzrpGw8xVphRsIuCo/FJUndFQfFuJW7T20dgGuNkQc2aOQ8uZo2MQ5RGYxKDp3inEES8lpjDXASk88sSPXWY9aarMwnFpnV1dXVAAmksadIqsdub1xLalJCE5XjziNf9qqTpWM4se+SiRPazjhNxrICvbUAkSNWIBGxnnVU4X2abG3GCsLYWC/hBAnTQTqf0rwsZjyjXpr+laR2V4YlqwhEFnUMzDz1A9BNK9Rt2dLU6fFDElXJ5gMDY4fhmyrCKMzt9pyOZ/IVK4PErdtLcQyjCQR0/Wq59KV/Jw9xJl3RfXxZj+BrNOznaq9h5thptNuhOx6g8jVbZSTkc9TUZqL7Fs7S4vPfZoAI8J03g+cz0obD31ZgrAkREhYA966R7qYxh726SBmE7TuJ/ZNT1jEWrKsUnUePNGnSkJTdcnqIYoqK2oj24IR47FzxnXJcUEERrJGkRvNO2eFWr6FUWHX2lt6qCd8uaJWeU6UJ/wBr5jkU+Hn5/wBqm+zV9FvsF0JVZHx/SixZZ2ost4VD4kQaqtnMAlwvGUAqAAOc+ImrV2UwhFg3z7dzSOgB8vP8qk8Vw9G1Ilj+9qe4VY8D2gQIOYfn86eg1uoDLkuFojuKyfCpjIRPkp5+Z02oPC3cjCVIM8zvUsbeW+7nVGWZA5gazHOm0W2XDhO8Y6+EbdJqcs0hlSjVWTtjiMXICwuUH0mptSGCkVT8ZZuuhyKRO48vfVg7MBu7GblpTGGb3UcvU4YqG9MkLYDu6wPCN/WmcWrImkQN5ojB3FF1lnxEAmnOKJpvWkkqYgpNTSG8MiuoDAEdCKhe1PHH4aLTWwGRng2z0AklTOmnKprAXgTpEbQKpv0wcTsCwtow2IJBQAglFnVj0BjL561V/ARc5NrVr2NG4Xj1v2rd62ZS4oZfQifjRdY99E+IxmJAQXxbwuGhcqquZyZaNZga7+4VsCmqTtCefF05bbFVH8X4itlQTmLNIREBZnaJgAfidBzIo+qj9I/G/qWHN5QpvH+HanXxNqdOY0kgdKjdIzhFykoomOE8bW8cuV7dwAFrdxSrqD66MJ0zKSJqWBrOOB8TscYNlmVkeyrG4AYZLmZMoHMiQxBjlyNXHj3GbeFtNduuERdyfcAABqT5ConxYUsbUtvklqEvY+2txbbOod5yKWGZo3gbmKrvZ7tlaxNi9iCe7s2nKhnMSoAOYjlM6Dfah24tgr1/A32QHEXQfq+vjVGUkswnQZQd51Mdaq0X0pJtNMj+3eFUcV4Vc1zNcZTqYhQCIWYB8R1AnbpSuyFhTxriTkeJRbCnoGUT8YFL7df+I8J/965/pSvex3/jHFP/AOP+ig/7fz2GY/8AC/p/6Rfia9qA7c8QfD4K/ftEB7aZlkSJBG46cq94Dx4X8Paule7LqGKsRIkeROh5c4rS0J7Ht3E69Z32Wwq2+OcQCzHdW21YnVoY6sSYknTYVf7GJVhII9xH5VROBtHHOIH/APBZ/Bap90aYu0voXi5WdduMOo4jw14OY3WU6mICiNJjnvFSXEu3VhcUmGQ95ea4qMB7KTvLDQkbQOe9AduHH17hvlef/SKKbTiMYYSUla73+RFdtbQbiOADCRNzT0CkVONvUP2tE8RwB87n4Cph96Fd2DqV8MPp+rPK6urqITD8tc1kEQdacApUVZsiv8f7MJiCrqe7dNiAIPk3lWe4nj+LwLG3bKFVM5XExPJWB2q1/SDw5b6ylzxr7SZjBHkORrL0wwGYI2ZfukAx56bCsZJWTLlyUkwztD2zfG2u6vKqwwZSk7idwdxrVTuCKJv3VJ1Pu2pGHwpc6bASegHU1ceEY25dyd4DxgqoTuxd10HMc9JB/Cj8binYmVUA8hr8/wC1B8FwItrcYHMQPh006HSnApKzrJJ19396XlCN2keq9MTeJNysXavqNpU+Ue7cU9avlWZwxDwDPmCACPidKDt4fUT19/wpWMBU5eZ3/GKGvNHSfuyXw3avEJOY95I5j9K9wHa3ELfS4VBUHxid15xrvFQeJcoVUHlJ99cZHL39aF3FmMsccjauvoazwniVq8SbLhgx/wANzDA9IP5UanD3zZlUqfIfuaxxGMyBDDYzWn9iMLexNlX7/wAOxgmQehnajhLc6oyzQ6S3buPmT3E8NdyCLkTvoBp5kn8KkXxlvB4bO5gIug5nT8TVX492uwmCORG+sYgaQGkKfM7D0FUbiXEbuMuA3m22C7Dnp51tPMsXbuLafSy1fFrb+ZaOz/anvLzXGOUsZjoOXyqZ7QdpSVORo6msuu+FtsoHLn76dxOYpoxljAk6AUtjyvlM7E9Di3KdW14LDwz6Qr1kuuVbytpDNEfDeoXi19L9zOLKWp3VWJBP/FsfSmMHwQW4ksxOwA5czJNH2FEwJjWR6R11j3Cik5Li+CsOlx7t84JSY72d4ei4iyxdraZ1z5WK6TzgjSflNfQ6GsGsoGEAQedX/wCjriL62XMqBKDp1E9PKnoY2onJ9c0SkutDiu6/UvhrOfpNuLfu4XCKCcQ1zPbbMwFqI8bBd+ceh2rRYrOfpCt3cHirWPstall7h7d1suaTK5Cee/wn0CfY89pa6n5fUqGF4XiDcvHD5rPFMLPeeLN9ZtMfbBbQvzjY+HY7WX6QMDfvXcBeTDPirVtWe5ajKC5CwW6HnEfZPWivo2tvicTieIXntG4wGHFu02YW1UhiGOxPs661ceLfWVk2EtXdPZdmQhuRzAEEeUDbehUeDbJnayK64/X9jHOFYzFvhsbYt8Pa8t69ezEMP4Nx+UZfEUOvLYU9h7XEVfAuOF3M2DQrOYA3QVCiTl8Mb89zWg9nux7rg8RYxTgnFPce53UgL3ntBSdx6j41Z+E4FcPat2UnJaRUWTJhQAJPPQVSx+5eTVJNqKX+favczPvcfjMdgXu8PuYe3YuszMXDCGAGvhERHzqW7HuBxriikiSLMCdT4NYrQqheHdm7NnE3sUqzeve0x5KAoyr0HhBPU0ezkw66cXGq4pfexrtoJwlxe4fE5xl7pNC0nm32R1P41jFzAWsP3X1vhPdB7gQ3WvuoEnfLB2WTvyr6FqG7SdmrGOVExCllRswAYrrBGpWDsaqcL7BafOsfElwZR2K43iMMuIt4PAnFWRiHIZLsBRoAPZM6AGasHZrDYu7isfib2GfCm7hwqAnNDqsCCBqdJiKut9cPw7CsUQWrNsSQi9SOgkkk7/Gqg3blxYwV1lA+ts6eFS2Q5otmAZcDYganlUSruzTqPI24R78WUG3axOFTBo2AZbiX8+YtrfuQfCdDBjnPLalcf4rdxGIunFO2Cewgaxa3OcidGEanTWNoHI1pPEuEYzFYnDtcFm1aw795KsztcaI0BVcq+vWpTjPBcPfIa9Zt3GXYsoJHOPSanSbTGY6iKalXPy/2Zq+Oa5d4VdumGdXJJ56AT79D76t770ri/B7V27auOsmyCLa/ZExrHlAjpSWOtFGLVieqyrJVeP3s8rq6uohQlRXXNj6UoULxDF92pI1MaCrGYRbdIrd28MxObxEkdSRtp0HrUHx3shZuKbomyAJYLsRvJGxJ0p+5xlA5LZiQSAogc+pOxqM7Rcd79MglVnxLIg7dKUc+Ttfht6SaKPxDh65iFYsBsSAJ91BLYuKpUezmDMBueWvlU1irc+Q9OtDOY20PKq6jQOT07HOLUVTJLByAty3O0lRzB/PlTr4m1zDQ8lQpGh5jyP5UFwzHOLi2rYzXG0AiQSdYIkZfUfCrTw7AXFud5lVCrBNDIYmZGo5afhRJ1yJ+nwz4MrUe3kgyxX/Ctmercv15UzZwbAlgDdunZVBJJ9BV8x1jCyqXSO9Ok5YHpCnQbUVgEtso8doBNQ4DZV/4mEA+RFFdnfnljFW7sxt78vLZhczeIEaAdOsz8qlQ2nlVr7WXSl23cEO72WDZbIId4IRyrar4W3G2hqrYG1bS0Dea4jsYSUJE+m7A6a8jyNZZY7uUJ6XU/h5NZPPk8vOEWT7TRA6DrUjwSzcKXE727ZtXCCxtsBmgws8wsE76HSlWuAiMzs7MysfZ9kaAMVbUk+MBTBJAineCYC3kLWdHbMAznUQjBoE+EjckTExIigjUVaB1Wd5nXgiL3C8PatC4Huhs0eJZk5SYBGm4XUE6Enyo7CpdRA5tsFYZgY5aa+W4360ZfGFtd24cWXDKyQGaE8WUqGb2diSwnaKG49exOJQpbGa34QP4g35SSRLHT2p9oDpUcd5Wm1U9Laiv7ARvsxJ+JYjai8PeDssDwzH4fjBqLZDh1AuWO8UwA2qgkamGG4M+XKl8IxZzxGU8hy/uanT28j+m17y5FGXFlo4t4lhR4dASNyd+m3p1pu2MrRMmDPoYiI8qSEuT0+PPmPP9aXhrbkxoSTyHiOvStac5J0ddYlGTlYSLssoGpG/5fnV57BmcWdNrZO+xkCq/wfs1da4AAouHUgnVR5/hWkdmOBfVgWdg1xt42AHIfjPnTkZPa7OL6xrcKxPGnbaLCKHx3D7V4AXbaXArBlDKDDDYidiOtPzXs0J47sC4HhtqyGFq2lsMxdsihczndjG5OmtFEV01zNFQjZ4ar/8A206Yprd1USy2RbD5vFcutJZcvkAD8al7+JGU+lYTwDF273EMLeuO74x8Ue8zAhVtAMEVI8JG1DKVG+HFvTfsb+Grpqq4ztC44jYwioQtxWZnOxAXRV98SanOOYlrdi5cRc7IpYLMSQJ3O1XaM3jkqvyFvcqucV7YWbQv5RcvXMOyLctWkJYF9t9xBmRVNu8as4jh/D7mOPeX3vh7Sq2Um4LrKDA+wqsNPTWaNxfbYhse1iwScOqyxAVi5zDvHDwSiwABqTQ7zaOnlfb+WXjjbzhbp62n3/yn51kmD/7twH/9j/nFaJYx5u8LV3OZ3w2Zj1Y25J086zrB/wDduBf+/wD84qpG+mi1afv+jNhuGgMS1F3GqNxT1uzHsiOxbUBRGKah6AXl3Orq6uqAkwoobHYZCMzCSoMawNKKApnEOFUlvZAM+lRjUP6kZPxXFi/cByBBEQpmRJJk8z50DiMNoZO2gMeQMHqOfxqQxOHUFio3Ph02XlPU6j960m9ai2esCZPpB8t/Kk2j02OkkVrHECZ02/f51FYrGgDTU/IVP8QwsrmYenP49KqmLw+s1cIpvk5ut1yg3GD5C+z3Fnw99bygMymYPMQQw8pBNbZwFrF+1be2wZM2caiVJ3DDkRWIYTAADM/PYeVSmBxjWGm2WQ9V5+vX30U5q+C9FgyqNzdJ/c1puFWlxRvMWaQBkCEwRz286mDfCpIQIoG7iAAOomfd+FZ1wfjl+5mIuFSo11ManeDoOdN4zjDXNLj3Co3KldfXMQKwepSdJHTeknPmUuEd2143IcYaWnS7eMZjqdFg+BPdUFhXN1QVOcQuZCR4WABAEgsSXUHfkQZ52jh4ssGUDxFTuoVgD1jQ8qAw3CkCZTlzs5iNDowJb2gfCoY86CGp3fC+4tq9E0tyfHzE4i4bqDIyeMwbkwTkJOkwUOZuk7ctK64621a4VL37LgeyACSQoywsOSsEjlFAnEWGzZTaNwB3zIgXKFU7ZTmYkdY3GlKuMzIDbgZras+bOSQDEgNMtK6gbemtaqLRzYzT7vkctublu77N8og8K2yQMqrEzBMKpn5Tya4bikVFRbsHL4kg28rTADMYgAgHff30Di+N90TbTL4Mykqvtzp7SnfUiddt6A4VxNwzjKCWHjJ1J8QJza68gZmjcHXJcMqlNRT57Fhuh2GVzmAMMJUr4dguXca69dOlIa0pPtFT6fprSu/Kr4QPcIA9w99D3bUhWLTmpJtvye0x4IYoKFJstPZHiKW7q28QBcsuYM65TyInlMCrrjUs2y31dFSdMygZmPQHl61k2GMEkGMv41asVjTcthELAEAGN4PIeoifWm9Nmai0xHW6TfkU4ur7rwF4fH2rVxjaYXL27S5bXoNQPhRHaF3ITEF7iM+hUXGj1iYBoPsh2fyuSy7Hn0iaX2hv5rxSYEj3KNAPKSJ99aOT6dvyYRxwedRXLXd/L2D8H2uxKKFNzMNpIkgctZmneCdprlvEf+bfZ9MmYRJ5+LQRrtUDirahYG529ahMRejxAw06RuCCNdNtYIrHrSi1bNpen4JwltilfyPo200gEiDGo6U3jFYowQgPHhLAkA8iQCJFD8Cuu+Hstc0dralv8xAn50fT54OS2tooidluIgsRxH2iSf4ciTvEsYHkNKrXEMHjjesYe4bgujEFreJyAqFyQNF85MHr5VsFMMTmA0gj5/7UDghiOqku6X2Rn/BsAyYy1dxHEbV9kZ7SpADZyslRB35xFW7HY+3dsXwjo+VHDZGDQcp0MHQ+VNns1hBcD9ymfvDdB1nvNAW38h5V7juzOHvasmUtOY2mZMwOpDFCMwPnUqkDLKpNN+PkZ92f7IYnF4Ow4xapbBLW0NucjBm1BBGsyakrn0fYxjdJx6k3gBd/g+2BoAfF+FaDgcGllFt21CIohVGwFODbXWosaDlqsjbr8kZ+vY7HrbFscRAQLlC9z9mIjeYjSgOO8NODXhdrW6bd/wCwuragmFnp51oVtydDsZgzrI3H503fAYnQZl0Vo2kA6Vp01QcM0r5OuvpUdiHp9rsjXfY+v7/Go6+8GNAOQ5zVmMmD3W1pNeMedBZXzOVMwfZ6iARHQxQmAdTF7enLNwMJH+3lTd7eoQliaDx7LlM7EEUJxzj1rC5e9zDNMQpO2+1RuK7YYQpoxefs5TPvzadaGbdcDkGk7KhiHKOQQQV2851685/ConjHEMqld5Mn9zr6+VWDiHF7F1goJtnzEzpIERqYqv4zhT3YYagMAPDGm5mTppr/ALUpGXPxHVzandivG+Sq43EsxnUdIkAUzat3XMBjAEmT+tXXD23CEgo0aRInnybcafjTHcKCwKFCYkhdCJ18I20nb4Vtu44Rxd7lL4yCcEAA7gfMU0jQdT7hUhj7IViAQQNiNo5VG3VynNS8e9HqJtbIyjykWHgtpslxwYSIn/1RI08pmibdnu3D+ErpHMGBGmhHWoThfFWsgskMD7Stswn8dN6mLPHrbgf/AGw13hvyil545J2hvDqYvhkil/OGYxCg+zsAeU9YnQVVuO48peyaHwHnqpcEwfMSJFS3FMYbFsOqEMxi2HiAebBJMkfebbkKqIwty4Gf2iJLGZYzMmNzzrbTYknuZzvVNVJx6Uf7jaWYAYAk5hAg6wZJHy+NaVxQ2DaNtiyeA7DVJhmUEkBoMGBO/rQ/Y/s2SlqDbNzvFOUwYQENMzrMRV07Vdl0uWCb182VUEnIBJ8pbXygVeXOnJL2ORHE8fMkYzxvCJhx/DcNnJkgQVAjw7mCOdMcDAth7zsBlEIpOrsSNAOkTJozjmDS0qJJOQEx1ZzPiO20bVASXbX0pyNSiKqUo5FKPfwXWy63ULWzIO45ivVtjTw6++onD2yAIORdp5mi7uLS0pJYu3Icp6mue8XNRZ7vFrF092Vcru/9BTeGV3YxIHIGrDgFzlBLCV0yzoTodtI0HyqiYHHN3gbYzqOo31rTuy120wCoxzbZcskdNeSjrWigsfcUWt6ycvC7Fo4VbSzYJZigO7N7XT4nlVN4rYd7j3BbcL9nwnQDTX8ffV7w+HDOWc+FQABykTqB1pnHAHS0pOusMQPPY0GbVRmkl2Qnp9S8WVyStv7GaG+22p6f2qS7K9l7mNugFXFgN42y/LUjpEgVe+FX8JaYM2HAaYmc0HqJ2NXnBXldAyeydtIotPCE3e6/kX6h6zljDbDHtvyKDLbUAkAAQPdTqMCJGorivUUwl+TCxA9o+7lXRPJBNM4j7P8AmH4GvUvA7THWNK8xJ0Hkw/GKhBDoQ2aJ5fv3/jXvfxup9wkfLlTxNIJq0i0hvv52VveI/Gmnut93/wCVOs1DK86xA5df7USRoojY0UAkAggnykzv6aUHir51yhtdiB0nr5/HWi7ygmTrG3750D35OYGNDy6frUbNOwLiXMGZkjWNJMwu2xM/uKh7gykBtpkEg77wOQmpTEjQwdZmT1H5UGuYmWI9w/WgMZMHNoGWYkKeTGBO0+lO4cgliCDJ/AAV5i1GWWExsNdzQi4RfaYhdh4TpPrUADUWHPQgH37H8qTe3pVmyFOm0fv8qTe3qECsdgUvKUuKHU8j+9D6VVsZ2ARn/h3SiTJWJM+TTt61dQtKC1GhnjyUv/6CsW1mXcjUyYnrosU4uHQ3FQAZANABpOwEVdAKDu4JCc0QR0pTNp3KakmNYMiimqMx4rwfuncS0SSGkxB/Pl+4oF+GlkkMDtpl0X0/f6VqWJwi3BBAPKelQDcBKZliVOo/SjdoyeG5FZ4d2QW9ADwGBg81IB90VWuI8GuWmZXWcpIkeRrTMARhkZ25AmOQkj9IqicYbFX73cW7TM1xjHLw75iekEGdqy27jsYM3Si14RUbuI0YARp86nfo54Q+IvFs7IidFmSZ02jlOtXbgnYADDzd8TsFJGkCANtOk0jjaHDKLVj+EkZrjLoY5wev60Gae2NLz5Kx4pZsikpcrwe8U7LWbl6brsTsJB25eQFN8V7PLhrZe02dedvQ5iRlAJ1JBJ2oHA8Vvq9tgh7uNxMsdYLEb6wKlMfxN2VmC92ViTAIzaaCfURpSSlNcDj07vksfZVES0vsd4BqgI8JIEjcxqKM469i8gS66iHBgmJPSPSqD9bfDN4e7YMCc0kEsYBOnOBoKGxXHme2y3ACDIVoknpt08qNxdAS0G523wR3HeFo164CwgsfjyorD/Ry6WHuSGceMaHVQJgGYnflR/ZfDYJyDeu6jk0z8CsD5+ta3wy1a7oKniWIHPSm8EZ1ViWrWLG00uUfN1+6PaYTsVHlP9q7EWS/hSMkBtfw861/jXYPBliwOQ6+ESfgs7+VU/HdlBDjDh3uLEIyhGg84Lag+QokqdDHXhOLt8FGFjxEKsmdD/ar39H+GNs3L7kyilVHVj/t86p1i2/eZDKMDB5Ryg/dI/WtE4TbFvD21nxZyW6mCSB5mABNZattRr3B0qhNOrLbicRbtqoe4q6TqdWbyEzUPjMcMpLN/lReY5TGwqGt4Nrt1rhJZW3U7rGkeWmvwqTtcOgZE+Jjwjy03rlvbHixyOCOPlsbs5mfnESTprO0VqnZy5NhBEQI+HOq32Y7PKNXzNsfETr8eVXRIG1dP0/BOLeR9mcX1XVRyNQj48irmxjeOdBL4ZDaBhykwfXqaMmvJrqUcegazfcj2f8AiOnyp26mZYJ9/n1pRNeE1dFpAR75ejj50k8QI9pCP35ijCaQzUVBqIIeJJzkHzFNPxNOp+FFORQ11hVNmq4A7/EbZ5t7p/KhLmPQaAN/KaMusKEvPQmcpAVzFMdrbe+BTR7w/dX5n9KIJryqMWDPgw3tMxPr+QpWHsZFIOvPboOlP1wqEE2WJAnf3fkTTd7engKZvb1CEyKUKQKWKsYFGmmNOU09RmkBl06VFcfx31ewXJPQCNSSDoOQ9aksRiMgzQxjkok/CqD2v402IU2u7CgGRJObNHloN9taylRrKVI5e0dt8Ldu3kTKrhFs5tWZogu3K2NyQORqAwPFjaZcOrnEIjBUdGKBkJGh5lM3nNC/VRZ7pu5W6ylmcOhIM6AGDqACT0mPOjeyPCkRBdZWLDREJ3YTLN0UdKG1XBMPVc1RpfCOJ3biyUAHL0/vUdxzurnguArO+8fEaVBjjRYjKpYjTTNlEchqs/Cm7Paps2S4nh0gsd/Qtt7yazlCMo0ztwxOMt0QkG3at5Q6ooMAgksT0UERJ99QuNxbu/d20ZlGoSef33O7H5dJ3o7EYEd4LviI+6QRl0MwDsZ10p3Adnbly47yURj6GBsZFL49OosaTS+KTBsHeU5rTjLdUbhid4APiJA1IEEc96Z+rDuxdBYgErcUMdADBZQdoMSutWnB9lbVrQEvcYqWYmfCGB18tB60RisFbRHRVBFx2gDmzf3E030vLMPxK7Izfi96/avm0LucIQVOUAkGGGwnnWpcC7Rk4MXGywB4iJ02kx5VTO2mJtSltQrXF0ZgJjSI8z+lQi3/AAtbBYK4iBsRymdzoNY8qwupFz06y4033Li3aXC27jKSHbfPqZJ9F8+tReO7YqLytasMxRAoLtlnnOgMgmRE8j1qpq2RSmYEroDImIE+p9ZBp2wUVN8u8yTv5DpuY9KKlFcCmHH1JVJ17kdxfFNcuPevQWdpYjrsAABoIAEg8vOrB2W44jXLdvEMURYCvA0JMeLyjn6TVV4pjkmApMRMxT3ZbEo2KtC8M1o3FVgR9hiAfkaJx3r4kBcMWRxxy+xvlzgBABtwVbmDy/SpjhXCltiSBNH4ayqKqqIVQAB0AED5Um9fCsqmZeQIBI0E6kCB760x6LFCW5I5uTVZJra2EoaWDTQNKmmqFGhZeklx1oHieKRFl3VNfCWMagFtPOAfhUTxHFGbb+NUN1VeF0ObwjfQqcw1EyZiqYUYNlh7wdR8a8a6Oo+NR2KujOVAYhgCxAmNT05mkfWQwhlbMwj2enT361ZEiSZx1ptrgiZ0qFw/EC7PKOCD3bacoBz6ep+VP4jFArly3I02U/Kquw+wU18HYjXbWhrl4dRvHvqLxGMKNaJtuZcqSF+8DDEHqQB76iuJ4u8QbVi03eF5ZmXwosjXTdtNIoG6JTkyduXxrqNN9dqFa4CYkTQuJYw4CPqoiF560hAQRFt/YI9nnoYqC7YUGB0BrzPrGm0760JaDBwe7uRkj2efSlsTmJ7t/YP2edQEIFwdRrr7qQl6SYjKOc8/0piyhHd+B9Jk5ecRSbWYD/Df2iSMu4Mx61CBqODsQfSmr29eW5zEhHAIH2dz1391eM8k7iNCCOdQhNClA0kV6KsYFivGWvaUKgSdDJFDYjBhiGIUQdSQPZ5ieXrR0V6bYIg6ihas0UjIeI3znvMgLIj6kaeFiw+Wkeg61M4a4qFbVxhnBIIG8GYJH2eX7NRvbZ0wuPRmSUZ+8YCDmBERB8MgydaY4jwtms4PFCc15iGBaSRJKGeRgfOsNrTLw6nY2y0WMFa5XO7AnTQf6hrT+F7M4eAQM8c2M+/zNV/iOLxHDnQXhbuLcTMRB8JDbAzrAy8gKGxfbW6RlRLanwn7Xs8x+Gx60dpHVjmclaZYu0WWzbUAgCQqydSTyHup3hF6w6fxMynYr4gvy0IqncVa9ftrff8Awo0AgAagExJO8a6ml4HtBctgWw0kbSoMj1NBvW42pyh3Lri8fagqitk+0YIWOmpHlVZxPbu2vjS27OpIRTCqvKSdz7qWmFu3iHvXJEQANB1OgqI4twQKxyGZO3Qn1oJZZeDTHgjLhshMXj3uOztGZzmMTHoOUU2t6MnKPUSJ6+c1LcM7M38UP4QVgGysCQCvr1HpNaZ2Q7CWsMe8uxdu6gfdUabA89N6DHjlNmmo1WLAqu/kZFxzg920UDoUFxZSSPENiY11158iKFs8OYqROx1/Dc79elfQHaXgFrGKq3QfAZVliRIgxIjUVHHsnhRlAtkR0YidtTHPSmnia4OUs8JvdJcv2MMPBHYER8OcCau/YD6NHdreIvnJbVgwtkeJ8pkTrAWR61o/DuD2LJzW7YDddSR6Tt7qmrLUUMfuZZclf0qiF7TcSxNq7YTCi25cXA1pjB2BDg9Fhh7xVeuWuIGzbw9yw73LKwmKt4gocwiGK5SGIgSGkGD1q6WOD2VuNdCDO+jMSSY6SToPIUVhsMlsQggb+/30exvyLqcIqtt/f9ylrjuKEWFu4fxJcUtdtvAdfZYNbK81LHQ7x0qV7ajFOLVrC3O57zNnuD2pUAqin7JYZvFyjzqxXbYbcAwZHrTOLshx0IIYHoVMir2OqsrfFtPaio2cVxMWu67gOykBL7uMxAI0dckFokFgRO9FvaxWI74XLRtBkUoucMFu22lSugidNP8A0irRmpDPQ7H7lua8RX+SoLh7uHvYlg3+KGZTM+LKxUwSYiANogVHYnjT33VymgAyBdGkzcBDGY/gwSPKrc2AAuNcWAzRJMttO0nTfavLiPIOdZBn2PKPvVW0yny7RVLnFbzXWtAZheNvxdAyhgPOUW5M+Wo0qRXGMioBkt2+8KO9sgwygyvilUJYBddial3e595f5f8Aqpl7lz7y/wAv/VUrkzbdURd3G96LTKcwKOVJ0YFGSZytlOb005HU0Dirty7h7t5raqTbZlKsdCoYAmdCfSDUlesksW8MnU+E7/zV6cVc+8v8p/qqqJvUVSPXx5W7bQ5YYL5sWM6RmBAgbww3mKCGJL2b6uwdltFsylSs5WgrlAKnTY6jTU0Z9ZufeX+Q/wBVd9ZudV/kP9VEYDd7iRRwnh/8oZTOZ85glddl3Oh2O1JfjDZGbIPAyo/RbhaG3I8IEHUicw1FO/Wbn3l/lP8AVXfWbn3l/kP9VQgRg8XmVM5VXfNADAzlmYykg6CdCY60BZ4iRbDtcHeEgOrRltEsAZAAaFmNTrIPOn/rNz7y/wAh/qrvrNz7y/yn+qoQjTxO+zMVjJ4RIAIEO0sJ1K3FGm9SF327n+b/AJVpf1q595f5D/VTQBkkmSTJ0jkB1PSo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data:image/jpeg;base64,/9j/4AAQSkZJRgABAQAAAQABAAD/2wCEAAkGBxQTEhUUExQVFBQXFxYYFhcXFBQXFBUXFxcXGBQUFBcYHCggGB0lGxUXITEhJSkrLi4uFx8zODMsNygtLisBCgoKDg0OGxAQGywkICQsLCwsLSwsLCwsLCwsLCwsLCwsLCwsLCwsLCwsLDQsLCwsLCwsLCw0LCwsLjQsLywtLP/AABEIAMIBAwMBIgACEQEDEQH/xAAbAAABBQEBAAAAAAAAAAAAAAAEAAIDBQYBB//EAEcQAAIBAgMEBwMJBgQFBQEAAAECAwARBCExBRJBUQYTImFxgZEyobEHFCNCUnKSwfBigqKy0eEkM1PCFTRDc7Njg5PD8Rb/xAAaAQACAwEBAAAAAAAAAAAAAAACAwABBAUG/8QALREAAgIBBAAEBAcBAQAAAAAAAAECEQMEEiExEyJBUQVhgfAUMnGhscHRkTP/2gAMAwEAAhEDEQA/AMBL0Zxa6wS68Fv8KBxezZo/8yORBzZGA9TXuJPK9dDm2pt3m/urjR+Ky9UaPDR4Gq16R8m/RsrbFyjUEQKeN9ZT3WyHrWlxewMPiD9LEh5soCtYd61eJbgLAABQNABkAPSg1HxLfj2x7ZFCh6L/AFNBSNdie+jnNkPM0BGNK482GghzYCo8SbgDup8pzqLFfV8KODICRmxpuNiv5ipHWpJBkKYpUUV8cJtn6Um2ZEXLtGrMbXLC/cNaKbW1cvToza6IOjjA0AHgAKIWoRRES0abZCVaIjWuYWDeNsh3k2HIe8gedTotMSdWWhblxmAfHOhMTsdH9nsN/Cf6UXiMWsXVBlZutlWIbv1SwJDHnoMvHlRG7TkpQSl7hGUkw5Rt0ixFTQ1pMRhY2AL5G4VbalmNlHrWeQ+VbISbVsBoKiNGw0HDRkVRkQXHRcVCxUXFS2EFR6U6uJpXJZAoLMbKoJJ5AC5PoKFKyx1KuRuGAKm4IBB5gi4NdqNUQVKlSqEFStSpVCD00pUk0pUaYBhCa6KaRSrzl0EFBLKOZzP5CpVFdk17rD4CkaU5koZiny9KigGddnNKPQmpdlrgbe5rmJz91cjp7imxZTIpBlUbHIU9zUdFdkIpfa9Kcq0jqTThT0USIKMw8LN7Kk5gZDIX0ueFBqKlnwiS9XvtIvV7+SNYSBx2lYixW9gLi+WVq04Yxcqk6Raq+SbH3SCVj9VBICMwQjo9wRkRZatJR23zAALG50Ci5JJ5AZ1Vw4JFw7wR7251U9t4gsS6MTmABbQCw4czRmDcSxRkgMJIY94N7JDRjfDX4a1tcY7Ek7SkE6rj3OYuVdyCRSGQYiAhlIKkOWiJBH/coxsqpMTicKIRh4JIyS8XVxoxkJbrkcm4vfQ5k8KvcQO0fE/GizwqCS+fZclRXbcbdhV/9OfDyHwEgU/z1XzR7rsvJiPQ2q023FvYTEAa9TIR4qN8e9ar8W13LfaCt+JQ3503FzjX6gy/L9X/AEPhoyKhcMtza4GpJOgAFyT5A0dHCbkcRe/IW1N+VRpgBUUZte2XOiIqrxswGdMReQMiFAFN4mBvYm3eSSMwTarGIVU4pdBcBS1Hiod9HQ6MjL+JSPzqQVAmKPXmM6dUsi+UjK/xjoYLm/Yj4BujdvmmH3RYdTHl37o3vferGqzo4LQBfsSTx+STOF/htVnV5V52W+2KlQO0drQwFBNIELmy5E928bDsrcjM5UfQOLStkOUqVKqIPTSlSTSlRoAxLKDTNypCtcFeXsMJBuAe63mKRqOF+FStSZdkIHGddbJTXSM6UgyHjTIkIxXX0rlJzlTukUwc1xzYd5pxqFjfOjgiMQFSLTQKei3p6KJo4yQSAbC1zbIX0uafLN1cUsgG8Y0LAEXF7gAkcQL3PhU8UlgIh7TRs4H2rSqG8SFQHzNdwyte63y1OgA4knQDxrdGGyUW1fqWuOzP7H6V7pdZWkxGd4mCfSMWFjEQTpc5a2ztrRsG1IsLH80xgYMibh7JKyRt2hYqwItcqfDyq0wmKR2Lx2IjDp1qqFV3coWWMgDeChLltLuLUXGdLgG2l1U28LjKuhkzQi6a+Y+c4X+Wvr6/8MbPs6LEf8jhZl/9VpNyIeG+Wv5MD3VaYPYOMQf8+yn7IMsij8RA91aV5DxN/E0/DRXNLerlLiKLlqZNV6fPl/uQKrLCsbuZXZSjORYsWVt424DOwqlYW3AdRHCD4iJL1ocXDvG4vZNN0FmvxKgZnyrN4zbkIfdRZcROTlH1ciEt+3vgN6D0rRCMnHn1M8VKbqKJMRFNJL1QeOPDdXHvtujrSJAwdQbbwJKOPDO9VmK2zGR83xqyqYwBIsf/AF3XsqxNwd3dG9bQlr8BWjwWzpFjLTEGRz1krZBFIFlReAVFy5ZmilLLbPgLHI5cN08vCjc9voMjkinVde3HPvZisNsCSR97CLPhYvtzS7hP3FQBj7/EVr9hbIkhYtJipsQSu6A7NuC5BJAZzc5Wv3mjEN9c6KhpE8zfCCyZ5TVP7+vYzGbThhKrLKkZYErvmwIWwOZy4jKqLEdIoGxMTxtvRxh0mlAIjQTFerFzr20GelXW1NjwYjd66MPu33TvOpF7XF1Ivewp0eyoViaFYkWJgd5QLBu9jqTlre+VSEoL9QE4Jc3f0obsaRGEpRg6GeQgqQQbhCbEZak1h9ldLJlxJLCafrN4GDdt1bg9hYszYACxyHG441rvn2DwUQTrI40W9lD77m5uTa5Ykk6mm7InlxD/ADh1McQBEEbe229k08nLs5AcifEtTS3NrgKDUU242n7/AH/BU7V6N4ufek69EeVAksJBMare6opAO9u31sO1cgi9a+JN1QtybAC51Nha578qcKVZ55XJUDKbkkn6CpUqVLBHppSrqaUqYgDGkUilLfrorygYzcp6n0pwGdWGEwl6ZjxSyOkU2AKpNN6tjw51o1wGWldiwNbofD5WD4iMw0DDhUUjVqcTgsqp2wVzQ5dJKLpFqSZSE3pVfHZlxpQjbNN8hRfh5Iq0AxR5jK4oqVCOFXmF2cALetdxOCyp/wCEbVg7lZncXgEmRVdmRkJaORPaQm28NRcGw0IOVDf8GViOvxGIxIGiMzLH+92mJ8reNWU8BBrsUVHDVZca2WOjlmlSZImgAAVVFlVRZVHJRwohDahUNSi5qtzfLBJ1zNWkK7q9+goHBR0fCd5u4ZD+tbNNC3YE2dnnSJN5/AAanwofD9IMO5t1m4f2xb+LT31kunu1TvlVOSdkeP1j+XlWIjxjjjeukbcGg8THubPXdr9GIsTIkru9gjIVV7I6tfiMxmbm2thU2F2UsMSRR33EFhc3JuSSSeZJNeZ7K6Wy4Y3U3W/ajJ7Dc/unvHvr1+CXfjR7Fd9Vax1G8AbHvzoZK0I1GLLhqMna9Cr3LURDSmFdirFNUxcXZPXa5SoAiF8LGTcxxk8zGhPqRU1KlVuTfZVCpUqVUWKlSpVCD00pUk0pUxAGHJroeohc6CpFQ5V5hoIMwqkm9aTZ0eVVuzIKumdY13mNh8TyA4nurs6DTuPIqbvggxG1o0mWGzM7EZBTYX3bEkCwFix/cNSY3GiPfFrssTy+ScPWh1xzNJhWBsksb3XhvlUdM+NgGHnVXhZmmeJm9psJi43++ksSN7wa7W1EUPf77/wvt7ejVvtKp9QD+dcgww5UN0exStg8O5OXVRqfvAKhH4sq5iMMZpJFm31hj3bLfdSW63LOwN2ANxu5DLO9xZbxJytgtU2gnC4qJ2ZI3V2T2t3ML3Fhlfu1qLFxi4rmz9qYYt1ELoCqkhFXdXdFr7uVjqNKWKvvClZ4quiNUyaMhFLHRQSfIXqDZmOGIhWQC1ywI5MpIPwv50zpBJbCTEfYt6kD86z3yZYreixEZOaS7w8HH9UPrTox8o2OK8Tn7NFhtJNarUJq92klU6R3Nq42oj5yQ6HoL0dh8PT8HhatoMNTcOnb7JKdEEOFuKnbDlUbqx2gp3QdN62XvrmO2jHCO0c/sjXz5VhekXTO91BsPsg/E8a6ePHsLx4Z5XwjIbamYvZtc7358b1W13G48MxJozZ2wsXiP8rDyEH6xG4vjvPYHyp6PQqUccfM6BcHgzPNFCusjqvkT2j5C58q9+lsBYaDIeHCsl0H6F/NGM05DzkEKFzWMHWxOrHS/LKtPipqCb4OJrc6zZPL0gSVqkhoctc0TFWGb5FRJaVKlQlnN7O3Gu1WYhh87iB16uUjyKAj+L3VZ1bopMVKlSqixUqVKoQemlKkmlKmIAxrNXItaYxqbBjOvL443JDGy+2ae6ptqbJE7Rt10sPV73+WyqGDWBDEg20tcW1NP2euVUe38binkeGPDy7qbrq4sI3CEMwZrZlrFQo4nPu9XpYNRFRTcuHRV4vo68QdXxkhZAhw4G8FgDzBFZzf1tbIHurUYfZDw4UKh6zELHIA5O7vPMweRs9O1n5VXNjcNjJL9YOrlwzo4J3WUiRGTXRhvNbwoJuj8SC0u1Jeq+wJkXLlcH4CtY6TlJJTdP2r/Cv6/EKmJMAWFIWTroXO+qMLNvQumRGVyMrVcbSwOPvY4iBorK7NKpRC5uOrABzUWBte2Y1qP/i+ASB8JhxYSIyx2ViJZH7FgxzY3IzNC7R6RYOSRBiu3GI7MhueqmBIk304nK3GoM88nxH9ufv6l7sjYDrMMViJUllCFE6uNY4kU8rZueRJ0JonGT3YC/Ghei208NIGiwiy9UgLbxDdUCSOwhY35m2gzqfaKgEVm1DdGSe7f5v8H7aTewc4H+kxH7o3vyrCfJpit3GyJwliP4kII9xavRsJZlsdCCD4EWNeRbGc4baEO9luTdW3mTGf5qdjdxNelW7Fkh9T1baKUHgsJVpjY706JAqknIAXJ5VleHdMwp8Do4woucgNSdBWY6SdMEiBVDbv+sfDl41T9MOmBJ6qIEkmyqASSeFwNTyFc6PfJ80hE2PY55iEHP8A9xhp90evCtcYpI2Qwwxrfm+iM188xWNcpBG787aDvdzkPM1pNk/Jgxs2Kmt+xF8C7D4Dzr0LC4dIkCRIqINFUAAelSG9U510Setm+IeVFVs/o5hMKAYoUDfbYb7/AImuR5Uc2LA41HiFLZVCMHzqrkzG3udt2Olxt9KHJJoxMGKnTDCqcWyJpAEUFFxw0WsNP3KDwQvEAmWm0VKtDGkTjTGRlZktqYEna2Gfem3erkawKiNSgt4572Y45cL1rKxu18C77Vw15pAm68gQIQq9WBdd8ZEMdb5524itlQsiFSpUqoIVKlSqEHppSpJpSpiAM9NsgZ2YjxzHrQowTocxccxmK1MkN6HiXdNcqej2SQtZGR7NY5cBVnjJliQuxO6LcM8yAPeabFAOAt8KF2lsdp23ZZL4fImFUtvkadZJvXIvnYAaCu3p4VHkq05c9GF2ymFlmE7xhYVmEMyKGSS7qxE0m6RbtACw/a10rUw9FsIkZfD4eKR90mMuzSKWt2e0xOV6N2d0Ww8UckQUukpu4kYubAAKoJzAFsuVZ+boxhY2Kw4rEowOcMModr8t3dLDxJsOJrS0afGU/KpNV/yvmW+zJZ94ti4oIY0RDEQQSjkEOLn2fLmMzTdp4HACTrJIYWlYofZUs2+6qHIORzYVX7L6NQO56yLFP2T9JiX0OhVVFrnM9qxGVwTlU46KYbDiN1gkneJt4HfBlJysxBKq1rCw4cBnQ+oDcFLhv6cf2Oh6RD/iHzRSu7203AtijKgcOTbQjeFu4UftNMqG2W0s0xxEsJgRAViRwOsZjk0r20sBugd7U/ak1Z9S0ogzS3JL25/UJ2Y+VeZfKJhDHi5CMt7dkXuJGZ/Epr0TZLVmPlRw92ifmjL+Egj+Y1emlcTRoZbc1e5t8BiRNFFKNHRX9QDWa6c7b3AYlPs+13sdB5VL8mWN6zBqp1hdkP3fbX3NbyrzTb+3VlkY31ZicxxJp23kPTaa88k+omh6FbQhgZpZIi8xJtIWFlB4IpGR1ua2f/8AZRfYP4hXi4xg4H304Ym+lz60VG7Lo8c5bmz2U9M4vsH8Q/pUUnTZPsD8f9q8jBc6I58FY/lUi4Sc6QTHwikP5VNov8DgXqenv03UaKnmxNDSdPOXVjyJ/OsBFsXFtphZ/wD4ZPzFRYjCPGd2RSrDUHUePKpQUNHp26Ts3MvT1+DgeCD8xQcvTmQ/XfysPhWMvUbygVKHrR4V6GqxHTGQg9pz4sf61qfkuhkkWXFSEnfO5Hc5bqntkeLZfu1iNh9EMViyto2ihJF5H7PZ4lAc2NtMrd9e1YPCpDGkcY3URQqjuAqPhHP1uTHGPh4657HSmhmqWVqp+kW0vm+HeS4BA7N+LHQDvrDkdswx4RldsYjENtjDxrIoiXMWDXHZvJG5tYlhoL6EcbVvK8W2rtcGSYl99kiiZTmF64SQubEaZmQa3sgrf9A+ly45HBG7JHa45qdG8bgg+RyvapKPFlRkrNVSpUqWNFSpUqhB6aUqSaUqYgDmHxIbuNLELpbnQCxm911qxiY2G9rSsOSWaOzIufcz9BGGWwzqV3pgNQztXR4hAEJRqa5qGJqdrVbvLZDkjGh5Zra1FtvaYw6oxtYyKrdym+8fLWiZ8PvC1KnGVWg6pJlfiMaRf3GqibekPdWj+Zi1rVxcCBnp8KRLFOfYSkkV+zsOVqj+UkdiHuEn+2r3aO2ooQbEM3ceyPE8fKvP5Ma20cbHDclCbuRwRc2tyHDxNasWPaqNmlxy3eI+EiX5LcfuYl4ScpUuPvx3PvUt6V6aVQfUX8K/0rw2NnwmIB/6kEuffuGxHgRfyNe3QzrNEkiG6uoZfA0c7q0H8Qx1NZF0yUOvJfQVKp7vdQuGiqq6TdIhACqmzD2jy7h30uDk1bMMYOctsezQyzqguzBR3kCqXaHSeJNCW890e/OvLdpdKXYkg+ZNzUGztmYzG5xRuyn67dmP8RyPlenJM6EdBGKvI6NPtvpsWBUNYclNh5nU1i5sU0z7qIzMdFUFmPkM63eyvkyRbNi5S5+xHdU8C57R8gK2uzcDBh13YY0jHHdGZ+8dT51OEF+Lw4VWJWeZ7H+TrFTWadhh05HtSn90Gy+Z8q3mxOh2Ewtise/IP+pJZmvzXgvkKtpMVQ7YmgeRIyZNTly9vj2RZGWo3koETVX4/birknaPE/VHnxpDyOXQmlHllhjsYsalnNh7z3Acaw22MY073KjdBsoIBtz105k1NiMS8hu1ye/4AcP15jTA92fZ45673uuB586kYVyKnkcuASQZZi4JzuARmFOY8z6V3ZCx4abroowjW3XC3CuDqCBle49R6uZzYDLNmvwyO9YelvSoyTkcrj0vRi7o9B2ZtSOcXQ5j2lPtL5cu+ja8yjxTBgyndcaEHP8AvWr2N0lV7JN2G0DfUbz+qaTLHXKNMMt8M0VKlSpQ4emlKkmlKmIAlQZ2pkym499VwxzjkfKpPn65FjYkgC51J0A50pa7FPyoz7WWN6FxT10yUHiMSvE28QwHqRar1GfdGolxi2WEDZZ1yKW5yqqbaKkbodfJgT8aKwL1njrN0lBehbg12Unyjy7scPIs4PoP71m9m9NpY0CdZcKLDeUEgDQXtc1s+m2yGxOFKx5yIQ6D7RAIK+YJ87V4tNJusVcFWGoYEEHkQdK7EeUdbQwxZcW2XaZ6BJ0+f7foo/pVVj+l8j8WbxOXpWSSbeNlBY8gLn0FXezeiWNntuwtGp+tL9GPQ9o+QoqNTw6fFy6AMbtJ5DYkkk2Ci9yToAONeodAOjJwkRklH08oFx/ppqE8eJ8hwp3RfoZDgyJHPXT/AGyLKn/bXh945+FXs2Lzpc8ijwc7V6tZFsx9HnnynbL3MQs4HZmFm7pFFs/FbfhNEfJv0iEZ+aymysbxMdFY6oe4nMd9+dbHpBs0YvDvFoxzQn6rjNT4cD3E14uylGKuCGUkMDqCDYj1pido06Zx1GDwpdr7R7ttLFiCJ5D9UZd7HT315vguimK2geukcQwsbqSCzuD9YLcWvzJ8qixPStnw6xOd7d4n2jlYbx4250d0O6WmFBDKC8Y9kj20H2bH2h8KpcCoafNhxtx7v9vkabY/QjB4ex6vrXH15bNnzC23R6VommAobBbQhmH0bqx5Xsw8VOdTtBQScjnTlKT87d/MGxk/ZJ5Z/wBarTi++rLEQZEcwfhWfAtlWdyl0wkkFtMTUcuJCC7HwHE+FBYvaIUWUXP8I8+J/XdVPicUSSWIy1OtuQsNTnpVJX2BLIo9FjiNpu44BeWmXeeP6yoAsTx4Z8h3n8hQpn058BwA4s3M0LJOR2c+Zz1vnn8f/wBpnCM7k2+Q6STLW19OYHFz35+8d9DNIAT2rBRbkMwCeHAAVXTYux53yzPLS3voRsUGuuViGJ7wVJI8tKtMhau3YGem6c7aan3A0wvme1kw7teNv1wqhGNJYi+WeVhSXFEi19AbeWvuvVWWXT73PTXT1pqSm2dj7qqBi7rvcRrrpfx5mu/OxbX3+dEUbTYfSh4bJIC8enNl+7zHca3GDxiSoHjYMp4j4Hke6vGhjBz148DVjsnbLwtvxtb7Q+q3cwoJQTHRyOPZ6+mlcqj2f0mjeNWKspN7gWIBBIyNdodkhniR9wgx1WYsf4mBf2Z3/D1af/ZVyBVTjZguIZyCeqwxYga2dyTbv+hri+Cu0Hg/M/0f7qv7LOCexqd5RaqXBYxhd5I3QM8KKC0TL9IQt0KX3sznmfKu7LltuwMbsquXJYEgo+6d++ee8CDxpyxZoQrsuWCSTft9/sEYhwcjY+NRYeOO/sLrqAAfUVVybQjJN5Qf81d1WCrdGIU3tvXYZDOxsbV3D7Q35GRRkoB3gxNiQDusLWBz58DXPlDPilvY3wMkUzWYGUKN0EkCxzYsRcnK5N7ZVPNHG/toj/eVW+IrJw4whmz+yvoL/wC6jF2h311sHxC0ZpwaZf70cY7Kqt+CqB8Kglx4qikxZPGoHmNMnrW+itvuW2Jx9V5xfa4+VCEk1JCtI8WUmXRd4PE3rP8ATjomcQDiMOPpgO2g/wCqAMiP2gPUeAouPEWNXuzsVceldTDl45JjySxS3RPCgeByIyIORBGoI4U9WI0r2DpL0Ogxl3/ypv8AUUDtf9xfreOR76852t0NxuHJ+iMyfbi7XqvtD0t31pTs7uDXY8ip8P5gEG0mXv8AjWw6D9KJpMWkDOWjZXybMgqu8CCc+Byvxrz55t02YFTyIsfQ1sPkpwDSYtp7diJGF+buLAfh3j6VdE1kcfhSk/Y9MxsxF6yO08VY7qm18u8218q0+23AvnwN6x8q3a9rX9y8B+uZ5UiUVdnmp5GlSBjcjK9yctNBq367qZ82ubZALw1zI/IH31YogAaRiN0A8bZL7VuZvf0FcxMG5CpBBke1wDc70htfLkSfSoJpsqGS12vkdPAfq/nVdM2pF7m587ZD4Dyq02mAAy567oyIyuB8L1S4uTTI5kD4t/toJBIDZO0bE5DLusMh60MgFybnT+bL86c81t7hp55g8+V6CM+uRz3eX2l/pVRCo5G/0ot9q1Nwp7QGedh65H41HA/bHc1+HCo43NwfA+mdWkET4VybrzFvXL4muQtccO0MvHUD1AFQs9pGOY7be5jTJpCCe5zbwvcfEUZDryndy4G48Dkfy9KccYws2djqL5Zfr40M0gDkcLn8JzHuNQo1wUOufqt/7jzoqLN9sHGN1CZA+1w4bzW91KgejEp+bR5n6/H9tqVFRD1zreHGm7HiX5zOzEXtBGtzqQskhA8n91WE+GBzqr+ZtvNNYsVxQkAABbdWJYW3bHX2jzrk6TTyhk8/JpxtNSV1a/tFuNnQo28kUatzWNQRqciBzJ9aYsCSM+e+pG46GxQ21BFtc7H+1UrbZxV9wwMHKSEdlT2w/wBEbBvZKW3j9UkDjU+EeVIp3WNgWkDIrKbrvhOtO6DdgG32tkTawrpbk5fIJ4Zrlvn9fmWzxIq2sqqoHIABdPACqjGFT7JFsjl3gEH0NCbPxEh+iO5IZXm610jmC9WYyRIxkvudqy7lyM8tKGfFuW9i2UYOWZYXD58RYCxrlfE4qePjsLwJJvkhYe0RxY+4AflUYkqdB2fEsfVifzoOXKuJDsuXZOJacJKDvS6w1rjJi3EP6ypoW1zFVqPUyYgAGtONtgtHcQ+dHbLxRz8qqZZbn9edTbOmsW3hYZWPPW9+VbVdcA8Gvw2Lo6Oes3h5Ra4Nx60dFiaOGdrsvZZbywo/tor/AHlB+IqIrHChEaqgvkqqFFzxsKHTEVQ9IdrANuX0yPiRc+6tUM24Ca2o5tTFb1xeqcC+82ZJ0FznwUZZan31A+L3rm9r5Dlll8b1LDjlR0HIlrDO4QWA/Eynyo27Mr5ZcPCgWOFV9p1U7osd1TvSG+reyF/fqXbuP354xusoS7kEi2Q3UuB3vf8AdNVw2uOtBU23V3Qba75u3hkqmqTFbQJllZmLXCqNLm1zn3drhVWgvQ7tSfeK56bzHvNgov8AiNUWIPu3j7h/X31LisdcsScrKo0HearsRPfPubjzK8PKgkyJA2Ii43ORA9Vc291QFey2f2f50rkrjcP3gdczkw/OoHkyPkf4lqL0Co5GLP502wy5/wBqbC93XvI7+NC7+VElwEGYogSN431v7Xavl403E2JbwU/wj+lBzud8nmE9yKKbiHzB5r8CRR7SUT4q1wRxUeoJGXkBUGINmDDiAfPQ+8GopJRuAW0LZ+Nv6H1qDfy8KJIhvejS/wCGTxf+dqVR9Fm/wsfi/wD5GrtEQ9swblqi6NqeoYk33psQw8DPJuj0tRsYWNQCQP61AMUiLZQABewGmZua5+KePBBeJLmht+Vr3r+yGdcPHdHVApGYIG7ZyezY8+rJsPs3NSJtCEIpDgKSFF73B3SQCDmMhb0oWXE7xBsDyJANvWiIsVHu2bdyIa1h7Q0OXHKhxfEdPJ7bKe5rkdjMagDLvgNmMwxFwSDoM7brfhbkbUkkdjmL6EEZjMXBHkat5sUn1Qu9zCj42qvmN9c75eWnwrmfE8uHI1sfK/gKForIxZF+6MvKgsSe1VrOKpsQe2fH4VzsXMmx92dFceuKakGdaF2URXqAzEHSiHW3hUMlrXseHDnetuGbXQDIXxJztwqH5+RcW1Nv13a+lOkkH8Q9KijKM6g8WI8ritSlJcg0jT7EkvCmuls+4mreI0DAoAAAsKNiFKu3YxBO/YEnQC58BXnuJxJZmcnMkn1Nz3itb0lxO5hzbViq+pz9wrBTPr5emX961YuFZnzO3QR1vDKl1pueQFgfEm4+FAtMb5fr08KhE73bIWvyH2Vva9MUxFBrTm5z456XyUD8qrZJNcxqeI4Ej8qgEjWOYGbcRpc3oMyE3N8wzeA7R5VfZaQXLMN3X9ZUDNKb8sh/M1cux4nL9X9xqF1N/IfFudFSCGSez5/kahc5HwH8wp0+g8fXI1BLof1xFNRCSE2IvUI0FPiyK66iot61Eizs4sfEL/KKjk9lfMe+/wCdMnYn3U3h+uNqIgymjQin0h7qIs23RYf4WP8Af/8AI1KndGB/ho/3/wCdqVXZR6/tI/SHwFDyaUqVeI1P/rMeQ3zHiKnmUWPjXaVZl0w/UgqWSlSookkDT1W4pAFBAF7nhSpVow9siBVqVKVKtJY99DQ03smlSrTgBkBOv686WAH0q+NKlW30Frs1UVGx0qVIQ4pumfsQ/eb/AG1jOI8R+VKlWtflRlyfnBp/a9PjUT+z+uVKlUAAmGbeLUmUZ5fWPxrlKi9yIKiQW0GvLvNVs+p/XOuUqNepaIZ1Fz+udRSrkfD86VKnIg22dBuP15Gu0qOJY2TQVE/GuUqNEHCkw7VKlULNx0Y/5aP9/wDnalSpVZ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4578" name="Picture 2" descr="http://3.bp.blogspot.com/-iX_KzOXF1Rg/Uop_R6QYOGI/AAAAAAAAFE0/67xT--VtGGw/s1600/%D8%B5%D9%88%D8%B1%2B%D9%86%D8%AC%D9%88%D9%85%2B%D9%81%D9%89%2B%D8%A7%D9%84%D8%B3%D9%85%D8%A7%D8%A1%2B(1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500222"/>
            <a:ext cx="9753600" cy="8358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22" name="Picture 2" descr="https://encrypted-tbn3.gstatic.com/images?q=tbn:ANd9GcToaGEIH93hYCkaiKzf3EpV9_XYT1PPatWxDU5gscDyzJq1JAB_Y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071810"/>
            <a:ext cx="2628900" cy="1743076"/>
          </a:xfrm>
          <a:prstGeom prst="rect">
            <a:avLst/>
          </a:prstGeom>
          <a:noFill/>
        </p:spPr>
      </p:pic>
      <p:pic>
        <p:nvPicPr>
          <p:cNvPr id="30724" name="Picture 4" descr="https://encrypted-tbn0.gstatic.com/images?q=tbn:ANd9GcRwfrh3SNJa6_Wt-2yXEZeEc9RfBcrhIGtRAfK3hYAmnn3QrJ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http://img.el-wlid.com/imgcache/2014/01/7742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26" name="AutoShape 2" descr="data:image/jpeg;base64,/9j/4AAQSkZJRgABAQAAAQABAAD/2wCEAAkGBxQSEhUUExQWFRQXGBwaFxgYFxsfHBoXGxocHBocHB0YHCggGholHBwZITEiJSkrLi8uHB8zODMsNygtLisBCgoKDg0OGxAQGywkHyQ3LCwtLC8sLCwvLC0sLCwsLCwsLCwsLCwsLCwsLCwsLCwsLCwsLCwsLCwsLCwsLCwsLP/AABEIAJ8BPgMBIgACEQEDEQH/xAAcAAABBQEBAQAAAAAAAAAAAAAEAgMFBgcAAQj/xABHEAACAQIEAwUECAQEAwcFAAABAhEAAwQSITEFQVEGEyJhcTKBkaEHFEJSscHR8COS0uEzcrLxgsLiFTQ1Q2JzohYkY3SD/8QAGgEAAgMBAQAAAAAAAAAAAAAAAgQAAQMFBv/EADARAAICAQMDAgQFBAMAAAAAAAABAhEDBBIhEzFBBVEiYXGRFLHB0fAygaHhM0LC/9oADAMBAAIRAxEAPwC10xi8UttSzmAKfigOM8JGITLOVoOVhuP1HlVMtDL8U7wOMOVe4gBgzBB10I58qhcb22Wyzd4hAXNAHtGMuXn4ZMjXpVZudohgruIwo7xhmH8UFQ4ZQNYAAy+XrVdxV4vmcwc++m5OoJ5ATPxobYVI0Pszaw7q2PxJUXLjMwNxhCIpgZQToAI1q9WWDAEGQQCCNiDzrAcHfUQhys07biOQB2k+ydxrWu9jP4WHSw9zNcRZZSCCisSVUz0BirTLUeCyZapn0k8Xa1bW0hKm5OZgY8IjSeUk71O4/tFYtaFszfdSCf0qo9u7a4r6tet+K22ZPTUb1JMNRLT2D4V3GEtyPHcHeP6sBHwECrOi0xh1hVHQAfDSlX8TlB2zchVrgNY22FgUrOBuRVXucTZw3MgwQNp5j1ojAujjNJA9TPvqOYzHTOrZYVxC9RSvra9ahLF46kK3wOtO3z4PFp1jTTnVbjZaZWRnartBdV7a4dgCAWbQGRqApB269dKA4Z2ovl814jIN1VQI+OunrULdRg+dtGJIGbeGMwJ3nSvFeI0yk/L1nz6UvLK7OrDQ49i4NP4XxFL6BkYHqNJHkQNtqlbFUns7jrWGtIXkNdMwNYUaD3afOrvg3DAEGQacxu0cTUQcG/YKUUsLXqCnAKtsQchKrSor2K9oALPIr2urqhR1dXV1Qh1dXV1Qh1dXV1Qh5SStLrqhLB3ShriUc4ph1o0zaEiKxNqobF2qsl1KisXbqpI0krRBGupy+kGm6EVOrq6uqEFgV65gE9BNLUUqoWkZNxjsli8QzXrndIHOc5njLPI6bgR8KreIwJtlrTMDlMSpzKTAIKnpH70rersQZiOZNYP2rsW7eJuraZTaDZlynTWSQDtpt7hQtBdgTAN3d5XWCVMjYiR6jXWNDVs4PiXzFsxzXA4dieo19dfLlVf7PcJuYq8EtaDdmPsqvUx57da0G32RZWhG0W34Hbm/Qx7/AEmgcq4NIJ9yN+rAey2o3jlpuQfdQYvlFIjwAzHmNJGn+1Lw2NKuUeVZSQTzDDQiTsPyjyobiuNAYzrPyE+Qg+utUzaKt8I0DD9qUNlXOUMQkjMD4joyiNZGhE6GajsLxdWds52gg8zMaR7x151RrXEhlJCFgD1GhOvIRpEa/OisPxDTONJ6T1IG9RyGtPGbmkkaXg71u4JDCefI+/30VhxbBGWCx5Dy61Q+FcWDz4QcoMk6Ejy1qV7O49jeW1GdcrMzSIBPI9TyiqUkdKWnaVl2s3RrGvp19aDxNp3YZhCDUhRMgbKOpP73p04kBdwB5bUNh+JAsV6c6Mxjin3RmmO4m128xujI06KR4hrAHI6T8fWrZ2R4S8u91XQCAgYRpEkgegq42bCXNSon0FFiydvx6UKw87jSetkodMqmN4e/eK4Ba2RuABlA6DfXTXyqxcNsnSCSOs/pTtpgJRxtt5imblu4Ae6Oh68vTpRR+F2LSyOcdrJnhmObUXIMGAw568wNqmRVCGKu2CjPB8RLyQFOhAAieoOu5FW3g3FFxCZlGkx5T5Vq2mc3U4HH4l2JGuryvaoTOrq6uqEOrq6uqEOrq6vDUIezXVFcU41bsPZRyc164LdsDcsdSd/ZAEk13DeNW7129aVv4llsrrzEgMD/AJSDv61LL2vvRK11eCvahR5TbilsYqLtcYttiWwwJNxUFxhyVSYWddzrpGw8xVphRsIuCo/FJUndFQfFuJW7T20dgGuNkQc2aOQ8uZo2MQ5RGYxKDp3inEES8lpjDXASk88sSPXWY9aarMwnFpnV1dXVAAmksadIqsdub1xLalJCE5XjziNf9qqTpWM4se+SiRPazjhNxrICvbUAkSNWIBGxnnVU4X2abG3GCsLYWC/hBAnTQTqf0rwsZjyjXpr+laR2V4YlqwhEFnUMzDz1A9BNK9Rt2dLU6fFDElXJ5gMDY4fhmyrCKMzt9pyOZ/IVK4PErdtLcQyjCQR0/Wq59KV/Jw9xJl3RfXxZj+BrNOznaq9h5thptNuhOx6g8jVbZSTkc9TUZqL7Fs7S4vPfZoAI8J03g+cz0obD31ZgrAkREhYA966R7qYxh726SBmE7TuJ/ZNT1jEWrKsUnUePNGnSkJTdcnqIYoqK2oj24IR47FzxnXJcUEERrJGkRvNO2eFWr6FUWHX2lt6qCd8uaJWeU6UJ/wBr5jkU+Hn5/wBqm+zV9FvsF0JVZHx/SixZZ2ost4VD4kQaqtnMAlwvGUAqAAOc+ImrV2UwhFg3z7dzSOgB8vP8qk8Vw9G1Ilj+9qe4VY8D2gQIOYfn86eg1uoDLkuFojuKyfCpjIRPkp5+Z02oPC3cjCVIM8zvUsbeW+7nVGWZA5gazHOm0W2XDhO8Y6+EbdJqcs0hlSjVWTtjiMXICwuUH0mptSGCkVT8ZZuuhyKRO48vfVg7MBu7GblpTGGb3UcvU4YqG9MkLYDu6wPCN/WmcWrImkQN5ojB3FF1lnxEAmnOKJpvWkkqYgpNTSG8MiuoDAEdCKhe1PHH4aLTWwGRng2z0AklTOmnKprAXgTpEbQKpv0wcTsCwtow2IJBQAglFnVj0BjL561V/ARc5NrVr2NG4Xj1v2rd62ZS4oZfQifjRdY99E+IxmJAQXxbwuGhcqquZyZaNZga7+4VsCmqTtCefF05bbFVH8X4itlQTmLNIREBZnaJgAfidBzIo+qj9I/G/qWHN5QpvH+HanXxNqdOY0kgdKjdIzhFykoomOE8bW8cuV7dwAFrdxSrqD66MJ0zKSJqWBrOOB8TscYNlmVkeyrG4AYZLmZMoHMiQxBjlyNXHj3GbeFtNduuERdyfcAABqT5ConxYUsbUtvklqEvY+2txbbOod5yKWGZo3gbmKrvZ7tlaxNi9iCe7s2nKhnMSoAOYjlM6Dfah24tgr1/A32QHEXQfq+vjVGUkswnQZQd51Mdaq0X0pJtNMj+3eFUcV4Vc1zNcZTqYhQCIWYB8R1AnbpSuyFhTxriTkeJRbCnoGUT8YFL7df+I8J/965/pSvex3/jHFP/AOP+ig/7fz2GY/8AC/p/6Rfia9qA7c8QfD4K/ftEB7aZlkSJBG46cq94Dx4X8Paule7LqGKsRIkeROh5c4rS0J7Ht3E69Z32Wwq2+OcQCzHdW21YnVoY6sSYknTYVf7GJVhII9xH5VROBtHHOIH/APBZ/Bap90aYu0voXi5WdduMOo4jw14OY3WU6mICiNJjnvFSXEu3VhcUmGQ95ea4qMB7KTvLDQkbQOe9AduHH17hvlef/SKKbTiMYYSUla73+RFdtbQbiOADCRNzT0CkVONvUP2tE8RwB87n4Cph96Fd2DqV8MPp+rPK6urqITD8tc1kEQdacApUVZsiv8f7MJiCrqe7dNiAIPk3lWe4nj+LwLG3bKFVM5XExPJWB2q1/SDw5b6ylzxr7SZjBHkORrL0wwGYI2ZfukAx56bCsZJWTLlyUkwztD2zfG2u6vKqwwZSk7idwdxrVTuCKJv3VJ1Pu2pGHwpc6bASegHU1ceEY25dyd4DxgqoTuxd10HMc9JB/Cj8binYmVUA8hr8/wC1B8FwItrcYHMQPh006HSnApKzrJJ19396XlCN2keq9MTeJNysXavqNpU+Ue7cU9avlWZwxDwDPmCACPidKDt4fUT19/wpWMBU5eZ3/GKGvNHSfuyXw3avEJOY95I5j9K9wHa3ELfS4VBUHxid15xrvFQeJcoVUHlJ99cZHL39aF3FmMsccjauvoazwniVq8SbLhgx/wANzDA9IP5UanD3zZlUqfIfuaxxGMyBDDYzWn9iMLexNlX7/wAOxgmQehnajhLc6oyzQ6S3buPmT3E8NdyCLkTvoBp5kn8KkXxlvB4bO5gIug5nT8TVX492uwmCORG+sYgaQGkKfM7D0FUbiXEbuMuA3m22C7Dnp51tPMsXbuLafSy1fFrb+ZaOz/anvLzXGOUsZjoOXyqZ7QdpSVORo6msuu+FtsoHLn76dxOYpoxljAk6AUtjyvlM7E9Di3KdW14LDwz6Qr1kuuVbytpDNEfDeoXi19L9zOLKWp3VWJBP/FsfSmMHwQW4ksxOwA5czJNH2FEwJjWR6R11j3Cik5Li+CsOlx7t84JSY72d4ei4iyxdraZ1z5WK6TzgjSflNfQ6GsGsoGEAQedX/wCjriL62XMqBKDp1E9PKnoY2onJ9c0SkutDiu6/UvhrOfpNuLfu4XCKCcQ1zPbbMwFqI8bBd+ceh2rRYrOfpCt3cHirWPstall7h7d1suaTK5Cee/wn0CfY89pa6n5fUqGF4XiDcvHD5rPFMLPeeLN9ZtMfbBbQvzjY+HY7WX6QMDfvXcBeTDPirVtWe5ajKC5CwW6HnEfZPWivo2tvicTieIXntG4wGHFu02YW1UhiGOxPs661ceLfWVk2EtXdPZdmQhuRzAEEeUDbehUeDbJnayK64/X9jHOFYzFvhsbYt8Pa8t69ezEMP4Nx+UZfEUOvLYU9h7XEVfAuOF3M2DQrOYA3QVCiTl8Mb89zWg9nux7rg8RYxTgnFPce53UgL3ntBSdx6j41Z+E4FcPat2UnJaRUWTJhQAJPPQVSx+5eTVJNqKX+favczPvcfjMdgXu8PuYe3YuszMXDCGAGvhERHzqW7HuBxriikiSLMCdT4NYrQqheHdm7NnE3sUqzeve0x5KAoyr0HhBPU0ezkw66cXGq4pfexrtoJwlxe4fE5xl7pNC0nm32R1P41jFzAWsP3X1vhPdB7gQ3WvuoEnfLB2WTvyr6FqG7SdmrGOVExCllRswAYrrBGpWDsaqcL7BafOsfElwZR2K43iMMuIt4PAnFWRiHIZLsBRoAPZM6AGasHZrDYu7isfib2GfCm7hwqAnNDqsCCBqdJiKut9cPw7CsUQWrNsSQi9SOgkkk7/Gqg3blxYwV1lA+ts6eFS2Q5otmAZcDYganlUSruzTqPI24R78WUG3axOFTBo2AZbiX8+YtrfuQfCdDBjnPLalcf4rdxGIunFO2Cewgaxa3OcidGEanTWNoHI1pPEuEYzFYnDtcFm1aw795KsztcaI0BVcq+vWpTjPBcPfIa9Zt3GXYsoJHOPSanSbTGY6iKalXPy/2Zq+Oa5d4VdumGdXJJ56AT79D76t770ri/B7V27auOsmyCLa/ZExrHlAjpSWOtFGLVieqyrJVeP3s8rq6uohQlRXXNj6UoULxDF92pI1MaCrGYRbdIrd28MxObxEkdSRtp0HrUHx3shZuKbomyAJYLsRvJGxJ0p+5xlA5LZiQSAogc+pOxqM7Rcd79MglVnxLIg7dKUc+Ttfht6SaKPxDh65iFYsBsSAJ91BLYuKpUezmDMBueWvlU1irc+Q9OtDOY20PKq6jQOT07HOLUVTJLByAty3O0lRzB/PlTr4m1zDQ8lQpGh5jyP5UFwzHOLi2rYzXG0AiQSdYIkZfUfCrTw7AXFud5lVCrBNDIYmZGo5afhRJ1yJ+nwz4MrUe3kgyxX/Ctmercv15UzZwbAlgDdunZVBJJ9BV8x1jCyqXSO9Ok5YHpCnQbUVgEtso8doBNQ4DZV/4mEA+RFFdnfnljFW7sxt78vLZhczeIEaAdOsz8qlQ2nlVr7WXSl23cEO72WDZbIId4IRyrar4W3G2hqrYG1bS0Dea4jsYSUJE+m7A6a8jyNZZY7uUJ6XU/h5NZPPk8vOEWT7TRA6DrUjwSzcKXE727ZtXCCxtsBmgws8wsE76HSlWuAiMzs7MysfZ9kaAMVbUk+MBTBJAineCYC3kLWdHbMAznUQjBoE+EjckTExIigjUVaB1Wd5nXgiL3C8PatC4Huhs0eJZk5SYBGm4XUE6Enyo7CpdRA5tsFYZgY5aa+W4360ZfGFtd24cWXDKyQGaE8WUqGb2diSwnaKG49exOJQpbGa34QP4g35SSRLHT2p9oDpUcd5Wm1U9Laiv7ARvsxJ+JYjai8PeDssDwzH4fjBqLZDh1AuWO8UwA2qgkamGG4M+XKl8IxZzxGU8hy/uanT28j+m17y5FGXFlo4t4lhR4dASNyd+m3p1pu2MrRMmDPoYiI8qSEuT0+PPmPP9aXhrbkxoSTyHiOvStac5J0ddYlGTlYSLssoGpG/5fnV57BmcWdNrZO+xkCq/wfs1da4AAouHUgnVR5/hWkdmOBfVgWdg1xt42AHIfjPnTkZPa7OL6xrcKxPGnbaLCKHx3D7V4AXbaXArBlDKDDDYidiOtPzXs0J47sC4HhtqyGFq2lsMxdsihczndjG5OmtFEV01zNFQjZ4ar/8A206Yprd1USy2RbD5vFcutJZcvkAD8al7+JGU+lYTwDF273EMLeuO74x8Ue8zAhVtAMEVI8JG1DKVG+HFvTfsb+Grpqq4ztC44jYwioQtxWZnOxAXRV98SanOOYlrdi5cRc7IpYLMSQJ3O1XaM3jkqvyFvcqucV7YWbQv5RcvXMOyLctWkJYF9t9xBmRVNu8as4jh/D7mOPeX3vh7Sq2Um4LrKDA+wqsNPTWaNxfbYhse1iwScOqyxAVi5zDvHDwSiwABqTQ7zaOnlfb+WXjjbzhbp62n3/yn51kmD/7twH/9j/nFaJYx5u8LV3OZ3w2Zj1Y25J086zrB/wDduBf+/wD84qpG+mi1afv+jNhuGgMS1F3GqNxT1uzHsiOxbUBRGKah6AXl3Orq6uqAkwoobHYZCMzCSoMawNKKApnEOFUlvZAM+lRjUP6kZPxXFi/cByBBEQpmRJJk8z50DiMNoZO2gMeQMHqOfxqQxOHUFio3Ph02XlPU6j960m9ai2esCZPpB8t/Kk2j02OkkVrHECZ02/f51FYrGgDTU/IVP8QwsrmYenP49KqmLw+s1cIpvk5ut1yg3GD5C+z3Fnw99bygMymYPMQQw8pBNbZwFrF+1be2wZM2caiVJ3DDkRWIYTAADM/PYeVSmBxjWGm2WQ9V5+vX30U5q+C9FgyqNzdJ/c1puFWlxRvMWaQBkCEwRz286mDfCpIQIoG7iAAOomfd+FZ1wfjl+5mIuFSo11ManeDoOdN4zjDXNLj3Co3KldfXMQKwepSdJHTeknPmUuEd2143IcYaWnS7eMZjqdFg+BPdUFhXN1QVOcQuZCR4WABAEgsSXUHfkQZ52jh4ssGUDxFTuoVgD1jQ8qAw3CkCZTlzs5iNDowJb2gfCoY86CGp3fC+4tq9E0tyfHzE4i4bqDIyeMwbkwTkJOkwUOZuk7ctK64621a4VL37LgeyACSQoywsOSsEjlFAnEWGzZTaNwB3zIgXKFU7ZTmYkdY3GlKuMzIDbgZras+bOSQDEgNMtK6gbemtaqLRzYzT7vkctublu77N8og8K2yQMqrEzBMKpn5Tya4bikVFRbsHL4kg28rTADMYgAgHff30Di+N90TbTL4Mykqvtzp7SnfUiddt6A4VxNwzjKCWHjJ1J8QJza68gZmjcHXJcMqlNRT57Fhuh2GVzmAMMJUr4dguXca69dOlIa0pPtFT6fprSu/Kr4QPcIA9w99D3bUhWLTmpJtvye0x4IYoKFJstPZHiKW7q28QBcsuYM65TyInlMCrrjUs2y31dFSdMygZmPQHl61k2GMEkGMv41asVjTcthELAEAGN4PIeoifWm9Nmai0xHW6TfkU4ur7rwF4fH2rVxjaYXL27S5bXoNQPhRHaF3ITEF7iM+hUXGj1iYBoPsh2fyuSy7Hn0iaX2hv5rxSYEj3KNAPKSJ99aOT6dvyYRxwedRXLXd/L2D8H2uxKKFNzMNpIkgctZmneCdprlvEf+bfZ9MmYRJ5+LQRrtUDirahYG529ahMRejxAw06RuCCNdNtYIrHrSi1bNpen4JwltilfyPo200gEiDGo6U3jFYowQgPHhLAkA8iQCJFD8Cuu+Hstc0dralv8xAn50fT54OS2tooidluIgsRxH2iSf4ciTvEsYHkNKrXEMHjjesYe4bgujEFreJyAqFyQNF85MHr5VsFMMTmA0gj5/7UDghiOqku6X2Rn/BsAyYy1dxHEbV9kZ7SpADZyslRB35xFW7HY+3dsXwjo+VHDZGDQcp0MHQ+VNns1hBcD9ymfvDdB1nvNAW38h5V7juzOHvasmUtOY2mZMwOpDFCMwPnUqkDLKpNN+PkZ92f7IYnF4Ow4xapbBLW0NucjBm1BBGsyakrn0fYxjdJx6k3gBd/g+2BoAfF+FaDgcGllFt21CIohVGwFODbXWosaDlqsjbr8kZ+vY7HrbFscRAQLlC9z9mIjeYjSgOO8NODXhdrW6bd/wCwuragmFnp51oVtydDsZgzrI3H503fAYnQZl0Vo2kA6Vp01QcM0r5OuvpUdiHp9rsjXfY+v7/Go6+8GNAOQ5zVmMmD3W1pNeMedBZXzOVMwfZ6iARHQxQmAdTF7enLNwMJH+3lTd7eoQliaDx7LlM7EEUJxzj1rC5e9zDNMQpO2+1RuK7YYQpoxefs5TPvzadaGbdcDkGk7KhiHKOQQQV2851685/ConjHEMqld5Mn9zr6+VWDiHF7F1goJtnzEzpIERqYqv4zhT3YYagMAPDGm5mTppr/ALUpGXPxHVzandivG+Sq43EsxnUdIkAUzat3XMBjAEmT+tXXD23CEgo0aRInnybcafjTHcKCwKFCYkhdCJ18I20nb4Vtu44Rxd7lL4yCcEAA7gfMU0jQdT7hUhj7IViAQQNiNo5VG3VynNS8e9HqJtbIyjykWHgtpslxwYSIn/1RI08pmibdnu3D+ErpHMGBGmhHWoThfFWsgskMD7Stswn8dN6mLPHrbgf/AGw13hvyil545J2hvDqYvhkil/OGYxCg+zsAeU9YnQVVuO48peyaHwHnqpcEwfMSJFS3FMYbFsOqEMxi2HiAebBJMkfebbkKqIwty4Gf2iJLGZYzMmNzzrbTYknuZzvVNVJx6Uf7jaWYAYAk5hAg6wZJHy+NaVxQ2DaNtiyeA7DVJhmUEkBoMGBO/rQ/Y/s2SlqDbNzvFOUwYQENMzrMRV07Vdl0uWCb182VUEnIBJ8pbXygVeXOnJL2ORHE8fMkYzxvCJhx/DcNnJkgQVAjw7mCOdMcDAth7zsBlEIpOrsSNAOkTJozjmDS0qJJOQEx1ZzPiO20bVASXbX0pyNSiKqUo5FKPfwXWy63ULWzIO45ivVtjTw6++onD2yAIORdp5mi7uLS0pJYu3Icp6mue8XNRZ7vFrF092Vcru/9BTeGV3YxIHIGrDgFzlBLCV0yzoTodtI0HyqiYHHN3gbYzqOo31rTuy120wCoxzbZcskdNeSjrWigsfcUWt6ycvC7Fo4VbSzYJZigO7N7XT4nlVN4rYd7j3BbcL9nwnQDTX8ffV7w+HDOWc+FQABykTqB1pnHAHS0pOusMQPPY0GbVRmkl2Qnp9S8WVyStv7GaG+22p6f2qS7K9l7mNugFXFgN42y/LUjpEgVe+FX8JaYM2HAaYmc0HqJ2NXnBXldAyeydtIotPCE3e6/kX6h6zljDbDHtvyKDLbUAkAAQPdTqMCJGorivUUwl+TCxA9o+7lXRPJBNM4j7P8AmH4GvUvA7THWNK8xJ0Hkw/GKhBDoQ2aJ5fv3/jXvfxup9wkfLlTxNIJq0i0hvv52VveI/Gmnut93/wCVOs1DK86xA5df7USRoojY0UAkAggnykzv6aUHir51yhtdiB0nr5/HWi7ygmTrG3750D35OYGNDy6frUbNOwLiXMGZkjWNJMwu2xM/uKh7gykBtpkEg77wOQmpTEjQwdZmT1H5UGuYmWI9w/WgMZMHNoGWYkKeTGBO0+lO4cgliCDJ/AAV5i1GWWExsNdzQi4RfaYhdh4TpPrUADUWHPQgH37H8qTe3pVmyFOm0fv8qTe3qECsdgUvKUuKHU8j+9D6VVsZ2ARn/h3SiTJWJM+TTt61dQtKC1GhnjyUv/6CsW1mXcjUyYnrosU4uHQ3FQAZANABpOwEVdAKDu4JCc0QR0pTNp3KakmNYMiimqMx4rwfuncS0SSGkxB/Pl+4oF+GlkkMDtpl0X0/f6VqWJwi3BBAPKelQDcBKZliVOo/SjdoyeG5FZ4d2QW9ADwGBg81IB90VWuI8GuWmZXWcpIkeRrTMARhkZ25AmOQkj9IqicYbFX73cW7TM1xjHLw75iekEGdqy27jsYM3Si14RUbuI0YARp86nfo54Q+IvFs7IidFmSZ02jlOtXbgnYADDzd8TsFJGkCANtOk0jjaHDKLVj+EkZrjLoY5wev60Gae2NLz5Kx4pZsikpcrwe8U7LWbl6brsTsJB25eQFN8V7PLhrZe02dedvQ5iRlAJ1JBJ2oHA8Vvq9tgh7uNxMsdYLEb6wKlMfxN2VmC92ViTAIzaaCfURpSSlNcDj07vksfZVES0vsd4BqgI8JIEjcxqKM469i8gS66iHBgmJPSPSqD9bfDN4e7YMCc0kEsYBOnOBoKGxXHme2y3ACDIVoknpt08qNxdAS0G523wR3HeFo164CwgsfjyorD/Ry6WHuSGceMaHVQJgGYnflR/ZfDYJyDeu6jk0z8CsD5+ta3wy1a7oKniWIHPSm8EZ1ViWrWLG00uUfN1+6PaYTsVHlP9q7EWS/hSMkBtfw861/jXYPBliwOQ6+ESfgs7+VU/HdlBDjDh3uLEIyhGg84Lag+QokqdDHXhOLt8FGFjxEKsmdD/ar39H+GNs3L7kyilVHVj/t86p1i2/eZDKMDB5Ryg/dI/WtE4TbFvD21nxZyW6mCSB5mABNZattRr3B0qhNOrLbicRbtqoe4q6TqdWbyEzUPjMcMpLN/lReY5TGwqGt4Nrt1rhJZW3U7rGkeWmvwqTtcOgZE+Jjwjy03rlvbHixyOCOPlsbs5mfnESTprO0VqnZy5NhBEQI+HOq32Y7PKNXzNsfETr8eVXRIG1dP0/BOLeR9mcX1XVRyNQj48irmxjeOdBL4ZDaBhykwfXqaMmvJrqUcegazfcj2f8AiOnyp26mZYJ9/n1pRNeE1dFpAR75ejj50k8QI9pCP35ijCaQzUVBqIIeJJzkHzFNPxNOp+FFORQ11hVNmq4A7/EbZ5t7p/KhLmPQaAN/KaMusKEvPQmcpAVzFMdrbe+BTR7w/dX5n9KIJryqMWDPgw3tMxPr+QpWHsZFIOvPboOlP1wqEE2WJAnf3fkTTd7engKZvb1CEyKUKQKWKsYFGmmNOU09RmkBl06VFcfx31ewXJPQCNSSDoOQ9aksRiMgzQxjkok/CqD2v402IU2u7CgGRJObNHloN9taylRrKVI5e0dt8Ldu3kTKrhFs5tWZogu3K2NyQORqAwPFjaZcOrnEIjBUdGKBkJGh5lM3nNC/VRZ7pu5W6ylmcOhIM6AGDqACT0mPOjeyPCkRBdZWLDREJ3YTLN0UdKG1XBMPVc1RpfCOJ3biyUAHL0/vUdxzurnguArO+8fEaVBjjRYjKpYjTTNlEchqs/Cm7Paps2S4nh0gsd/Qtt7yazlCMo0ztwxOMt0QkG3at5Q6ooMAgksT0UERJ99QuNxbu/d20ZlGoSef33O7H5dJ3o7EYEd4LviI+6QRl0MwDsZ10p3Adnbly47yURj6GBsZFL49OosaTS+KTBsHeU5rTjLdUbhid4APiJA1IEEc96Z+rDuxdBYgErcUMdADBZQdoMSutWnB9lbVrQEvcYqWYmfCGB18tB60RisFbRHRVBFx2gDmzf3E030vLMPxK7Izfi96/avm0LucIQVOUAkGGGwnnWpcC7Rk4MXGywB4iJ02kx5VTO2mJtSltQrXF0ZgJjSI8z+lQi3/AAtbBYK4iBsRymdzoNY8qwupFz06y4033Li3aXC27jKSHbfPqZJ9F8+tReO7YqLytasMxRAoLtlnnOgMgmRE8j1qpq2RSmYEroDImIE+p9ZBp2wUVN8u8yTv5DpuY9KKlFcCmHH1JVJ17kdxfFNcuPevQWdpYjrsAABoIAEg8vOrB2W44jXLdvEMURYCvA0JMeLyjn6TVV4pjkmApMRMxT3ZbEo2KtC8M1o3FVgR9hiAfkaJx3r4kBcMWRxxy+xvlzgBABtwVbmDy/SpjhXCltiSBNH4ayqKqqIVQAB0AED5Um9fCsqmZeQIBI0E6kCB760x6LFCW5I5uTVZJra2EoaWDTQNKmmqFGhZeklx1oHieKRFl3VNfCWMagFtPOAfhUTxHFGbb+NUN1VeF0ObwjfQqcw1EyZiqYUYNlh7wdR8a8a6Oo+NR2KujOVAYhgCxAmNT05mkfWQwhlbMwj2enT361ZEiSZx1ptrgiZ0qFw/EC7PKOCD3bacoBz6ep+VP4jFArly3I02U/Kquw+wU18HYjXbWhrl4dRvHvqLxGMKNaJtuZcqSF+8DDEHqQB76iuJ4u8QbVi03eF5ZmXwosjXTdtNIoG6JTkyduXxrqNN9dqFa4CYkTQuJYw4CPqoiF560hAQRFt/YI9nnoYqC7YUGB0BrzPrGm0760JaDBwe7uRkj2efSlsTmJ7t/YP2edQEIFwdRrr7qQl6SYjKOc8/0piyhHd+B9Jk5ecRSbWYD/Df2iSMu4Mx61CBqODsQfSmr29eW5zEhHAIH2dz1391eM8k7iNCCOdQhNClA0kV6KsYFivGWvaUKgSdDJFDYjBhiGIUQdSQPZ5ieXrR0V6bYIg6ihas0UjIeI3znvMgLIj6kaeFiw+Wkeg61M4a4qFbVxhnBIIG8GYJH2eX7NRvbZ0wuPRmSUZ+8YCDmBERB8MgydaY4jwtms4PFCc15iGBaSRJKGeRgfOsNrTLw6nY2y0WMFa5XO7AnTQf6hrT+F7M4eAQM8c2M+/zNV/iOLxHDnQXhbuLcTMRB8JDbAzrAy8gKGxfbW6RlRLanwn7Xs8x+Gx60dpHVjmclaZYu0WWzbUAgCQqydSTyHup3hF6w6fxMynYr4gvy0IqncVa9ftrff8Awo0AgAagExJO8a6ml4HtBctgWw0kbSoMj1NBvW42pyh3Lri8fagqitk+0YIWOmpHlVZxPbu2vjS27OpIRTCqvKSdz7qWmFu3iHvXJEQANB1OgqI4twQKxyGZO3Qn1oJZZeDTHgjLhshMXj3uOztGZzmMTHoOUU2t6MnKPUSJ6+c1LcM7M38UP4QVgGysCQCvr1HpNaZ2Q7CWsMe8uxdu6gfdUabA89N6DHjlNmmo1WLAqu/kZFxzg920UDoUFxZSSPENiY11158iKFs8OYqROx1/Dc79elfQHaXgFrGKq3QfAZVliRIgxIjUVHHsnhRlAtkR0YidtTHPSmnia4OUs8JvdJcv2MMPBHYER8OcCau/YD6NHdreIvnJbVgwtkeJ8pkTrAWR61o/DuD2LJzW7YDddSR6Tt7qmrLUUMfuZZclf0qiF7TcSxNq7YTCi25cXA1pjB2BDg9Fhh7xVeuWuIGzbw9yw73LKwmKt4gocwiGK5SGIgSGkGD1q6WOD2VuNdCDO+jMSSY6SToPIUVhsMlsQggb+/30exvyLqcIqtt/f9ylrjuKEWFu4fxJcUtdtvAdfZYNbK81LHQ7x0qV7ajFOLVrC3O57zNnuD2pUAqin7JYZvFyjzqxXbYbcAwZHrTOLshx0IIYHoVMir2OqsrfFtPaio2cVxMWu67gOykBL7uMxAI0dckFokFgRO9FvaxWI74XLRtBkUoucMFu22lSugidNP8A0irRmpDPQ7H7lua8RX+SoLh7uHvYlg3+KGZTM+LKxUwSYiANogVHYnjT33VymgAyBdGkzcBDGY/gwSPKrc2AAuNcWAzRJMttO0nTfavLiPIOdZBn2PKPvVW0yny7RVLnFbzXWtAZheNvxdAyhgPOUW5M+Wo0qRXGMioBkt2+8KO9sgwygyvilUJYBddial3e595f5f8Aqpl7lz7y/wAv/VUrkzbdURd3G96LTKcwKOVJ0YFGSZytlOb005HU0Dirty7h7t5raqTbZlKsdCoYAmdCfSDUlesksW8MnU+E7/zV6cVc+8v8p/qqqJvUVSPXx5W7bQ5YYL5sWM6RmBAgbww3mKCGJL2b6uwdltFsylSs5WgrlAKnTY6jTU0Z9ZufeX+Q/wBVd9ZudV/kP9VEYDd7iRRwnh/8oZTOZ85glddl3Oh2O1JfjDZGbIPAyo/RbhaG3I8IEHUicw1FO/Wbn3l/lP8AVXfWbn3l/kP9VQgRg8XmVM5VXfNADAzlmYykg6CdCY60BZ4iRbDtcHeEgOrRltEsAZAAaFmNTrIPOn/rNz7y/wAh/qrvrNz7y/yn+qoQjTxO+zMVjJ4RIAIEO0sJ1K3FGm9SF327n+b/AJVpf1q595f5D/VTQBkkmSTJ0jkB1PSo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data:image/jpeg;base64,/9j/4AAQSkZJRgABAQAAAQABAAD/2wCEAAkGBxQSEhUUExQWFRQXGBwaFxgYFxsfHBoXGxocHBocHB0YHCggGholHBwZITEiJSkrLi8uHB8zODMsNygtLisBCgoKDg0OGxAQGywkHyQ3LCwtLC8sLCwvLC0sLCwsLCwsLCwsLCwsLCwsLCwsLCwsLCwsLCwsLCwsLCwsLCwsLP/AABEIAJ8BPgMBIgACEQEDEQH/xAAcAAABBQEBAQAAAAAAAAAAAAAEAgMFBgcAAQj/xABHEAACAQIEAwUECAQEAwcFAAABAhEAAwQSITEFQVEGEyJhcTKBkaEHFEJSscHR8COS0uEzcrLxgsLiFTQ1Q2JzohYkY3SD/8QAGgEAAgMBAQAAAAAAAAAAAAAAAgQAAQMFBv/EADARAAICAQMDAgQFBAMAAAAAAAABAhEDBBIhEzFBBVEiYXGRFLHB0fAygaHhM0LC/9oADAMBAAIRAxEAPwC10xi8UttSzmAKfigOM8JGITLOVoOVhuP1HlVMtDL8U7wOMOVe4gBgzBB10I58qhcb22Wyzd4hAXNAHtGMuXn4ZMjXpVZudohgruIwo7xhmH8UFQ4ZQNYAAy+XrVdxV4vmcwc++m5OoJ5ATPxobYVI0Pszaw7q2PxJUXLjMwNxhCIpgZQToAI1q9WWDAEGQQCCNiDzrAcHfUQhys07biOQB2k+ydxrWu9jP4WHSw9zNcRZZSCCisSVUz0BirTLUeCyZapn0k8Xa1bW0hKm5OZgY8IjSeUk71O4/tFYtaFszfdSCf0qo9u7a4r6tet+K22ZPTUb1JMNRLT2D4V3GEtyPHcHeP6sBHwECrOi0xh1hVHQAfDSlX8TlB2zchVrgNY22FgUrOBuRVXucTZw3MgwQNp5j1ojAujjNJA9TPvqOYzHTOrZYVxC9RSvra9ahLF46kK3wOtO3z4PFp1jTTnVbjZaZWRnartBdV7a4dgCAWbQGRqApB269dKA4Z2ovl814jIN1VQI+OunrULdRg+dtGJIGbeGMwJ3nSvFeI0yk/L1nz6UvLK7OrDQ49i4NP4XxFL6BkYHqNJHkQNtqlbFUns7jrWGtIXkNdMwNYUaD3afOrvg3DAEGQacxu0cTUQcG/YKUUsLXqCnAKtsQchKrSor2K9oALPIr2urqhR1dXV1Qh1dXV1Qh1dXV1Qh5SStLrqhLB3ShriUc4ph1o0zaEiKxNqobF2qsl1KisXbqpI0krRBGupy+kGm6EVOrq6uqEFgV65gE9BNLUUqoWkZNxjsli8QzXrndIHOc5njLPI6bgR8KreIwJtlrTMDlMSpzKTAIKnpH70rersQZiOZNYP2rsW7eJuraZTaDZlynTWSQDtpt7hQtBdgTAN3d5XWCVMjYiR6jXWNDVs4PiXzFsxzXA4dieo19dfLlVf7PcJuYq8EtaDdmPsqvUx57da0G32RZWhG0W34Hbm/Qx7/AEmgcq4NIJ9yN+rAey2o3jlpuQfdQYvlFIjwAzHmNJGn+1Lw2NKuUeVZSQTzDDQiTsPyjyobiuNAYzrPyE+Qg+utUzaKt8I0DD9qUNlXOUMQkjMD4joyiNZGhE6GajsLxdWds52gg8zMaR7x151RrXEhlJCFgD1GhOvIRpEa/OisPxDTONJ6T1IG9RyGtPGbmkkaXg71u4JDCefI+/30VhxbBGWCx5Dy61Q+FcWDz4QcoMk6Ejy1qV7O49jeW1GdcrMzSIBPI9TyiqUkdKWnaVl2s3RrGvp19aDxNp3YZhCDUhRMgbKOpP73p04kBdwB5bUNh+JAsV6c6Mxjin3RmmO4m128xujI06KR4hrAHI6T8fWrZ2R4S8u91XQCAgYRpEkgegq42bCXNSon0FFiydvx6UKw87jSetkodMqmN4e/eK4Ba2RuABlA6DfXTXyqxcNsnSCSOs/pTtpgJRxtt5imblu4Ae6Oh68vTpRR+F2LSyOcdrJnhmObUXIMGAw568wNqmRVCGKu2CjPB8RLyQFOhAAieoOu5FW3g3FFxCZlGkx5T5Vq2mc3U4HH4l2JGuryvaoTOrq6uqEOrq6uqEOrq6vDUIezXVFcU41bsPZRyc164LdsDcsdSd/ZAEk13DeNW7129aVv4llsrrzEgMD/AJSDv61LL2vvRK11eCvahR5TbilsYqLtcYttiWwwJNxUFxhyVSYWddzrpGw8xVphRsIuCo/FJUndFQfFuJW7T20dgGuNkQc2aOQ8uZo2MQ5RGYxKDp3inEES8lpjDXASk88sSPXWY9aarMwnFpnV1dXVAAmksadIqsdub1xLalJCE5XjziNf9qqTpWM4se+SiRPazjhNxrICvbUAkSNWIBGxnnVU4X2abG3GCsLYWC/hBAnTQTqf0rwsZjyjXpr+laR2V4YlqwhEFnUMzDz1A9BNK9Rt2dLU6fFDElXJ5gMDY4fhmyrCKMzt9pyOZ/IVK4PErdtLcQyjCQR0/Wq59KV/Jw9xJl3RfXxZj+BrNOznaq9h5thptNuhOx6g8jVbZSTkc9TUZqL7Fs7S4vPfZoAI8J03g+cz0obD31ZgrAkREhYA966R7qYxh726SBmE7TuJ/ZNT1jEWrKsUnUePNGnSkJTdcnqIYoqK2oj24IR47FzxnXJcUEERrJGkRvNO2eFWr6FUWHX2lt6qCd8uaJWeU6UJ/wBr5jkU+Hn5/wBqm+zV9FvsF0JVZHx/SixZZ2ost4VD4kQaqtnMAlwvGUAqAAOc+ImrV2UwhFg3z7dzSOgB8vP8qk8Vw9G1Ilj+9qe4VY8D2gQIOYfn86eg1uoDLkuFojuKyfCpjIRPkp5+Z02oPC3cjCVIM8zvUsbeW+7nVGWZA5gazHOm0W2XDhO8Y6+EbdJqcs0hlSjVWTtjiMXICwuUH0mptSGCkVT8ZZuuhyKRO48vfVg7MBu7GblpTGGb3UcvU4YqG9MkLYDu6wPCN/WmcWrImkQN5ojB3FF1lnxEAmnOKJpvWkkqYgpNTSG8MiuoDAEdCKhe1PHH4aLTWwGRng2z0AklTOmnKprAXgTpEbQKpv0wcTsCwtow2IJBQAglFnVj0BjL561V/ARc5NrVr2NG4Xj1v2rd62ZS4oZfQifjRdY99E+IxmJAQXxbwuGhcqquZyZaNZga7+4VsCmqTtCefF05bbFVH8X4itlQTmLNIREBZnaJgAfidBzIo+qj9I/G/qWHN5QpvH+HanXxNqdOY0kgdKjdIzhFykoomOE8bW8cuV7dwAFrdxSrqD66MJ0zKSJqWBrOOB8TscYNlmVkeyrG4AYZLmZMoHMiQxBjlyNXHj3GbeFtNduuERdyfcAABqT5ConxYUsbUtvklqEvY+2txbbOod5yKWGZo3gbmKrvZ7tlaxNi9iCe7s2nKhnMSoAOYjlM6Dfah24tgr1/A32QHEXQfq+vjVGUkswnQZQd51Mdaq0X0pJtNMj+3eFUcV4Vc1zNcZTqYhQCIWYB8R1AnbpSuyFhTxriTkeJRbCnoGUT8YFL7df+I8J/965/pSvex3/jHFP/AOP+ig/7fz2GY/8AC/p/6Rfia9qA7c8QfD4K/ftEB7aZlkSJBG46cq94Dx4X8Paule7LqGKsRIkeROh5c4rS0J7Ht3E69Z32Wwq2+OcQCzHdW21YnVoY6sSYknTYVf7GJVhII9xH5VROBtHHOIH/APBZ/Bap90aYu0voXi5WdduMOo4jw14OY3WU6mICiNJjnvFSXEu3VhcUmGQ95ea4qMB7KTvLDQkbQOe9AduHH17hvlef/SKKbTiMYYSUla73+RFdtbQbiOADCRNzT0CkVONvUP2tE8RwB87n4Cph96Fd2DqV8MPp+rPK6urqITD8tc1kEQdacApUVZsiv8f7MJiCrqe7dNiAIPk3lWe4nj+LwLG3bKFVM5XExPJWB2q1/SDw5b6ylzxr7SZjBHkORrL0wwGYI2ZfukAx56bCsZJWTLlyUkwztD2zfG2u6vKqwwZSk7idwdxrVTuCKJv3VJ1Pu2pGHwpc6bASegHU1ceEY25dyd4DxgqoTuxd10HMc9JB/Cj8binYmVUA8hr8/wC1B8FwItrcYHMQPh006HSnApKzrJJ19396XlCN2keq9MTeJNysXavqNpU+Ue7cU9avlWZwxDwDPmCACPidKDt4fUT19/wpWMBU5eZ3/GKGvNHSfuyXw3avEJOY95I5j9K9wHa3ELfS4VBUHxid15xrvFQeJcoVUHlJ99cZHL39aF3FmMsccjauvoazwniVq8SbLhgx/wANzDA9IP5UanD3zZlUqfIfuaxxGMyBDDYzWn9iMLexNlX7/wAOxgmQehnajhLc6oyzQ6S3buPmT3E8NdyCLkTvoBp5kn8KkXxlvB4bO5gIug5nT8TVX492uwmCORG+sYgaQGkKfM7D0FUbiXEbuMuA3m22C7Dnp51tPMsXbuLafSy1fFrb+ZaOz/anvLzXGOUsZjoOXyqZ7QdpSVORo6msuu+FtsoHLn76dxOYpoxljAk6AUtjyvlM7E9Di3KdW14LDwz6Qr1kuuVbytpDNEfDeoXi19L9zOLKWp3VWJBP/FsfSmMHwQW4ksxOwA5czJNH2FEwJjWR6R11j3Cik5Li+CsOlx7t84JSY72d4ei4iyxdraZ1z5WK6TzgjSflNfQ6GsGsoGEAQedX/wCjriL62XMqBKDp1E9PKnoY2onJ9c0SkutDiu6/UvhrOfpNuLfu4XCKCcQ1zPbbMwFqI8bBd+ceh2rRYrOfpCt3cHirWPstall7h7d1suaTK5Cee/wn0CfY89pa6n5fUqGF4XiDcvHD5rPFMLPeeLN9ZtMfbBbQvzjY+HY7WX6QMDfvXcBeTDPirVtWe5ajKC5CwW6HnEfZPWivo2tvicTieIXntG4wGHFu02YW1UhiGOxPs661ceLfWVk2EtXdPZdmQhuRzAEEeUDbehUeDbJnayK64/X9jHOFYzFvhsbYt8Pa8t69ezEMP4Nx+UZfEUOvLYU9h7XEVfAuOF3M2DQrOYA3QVCiTl8Mb89zWg9nux7rg8RYxTgnFPce53UgL3ntBSdx6j41Z+E4FcPat2UnJaRUWTJhQAJPPQVSx+5eTVJNqKX+favczPvcfjMdgXu8PuYe3YuszMXDCGAGvhERHzqW7HuBxriikiSLMCdT4NYrQqheHdm7NnE3sUqzeve0x5KAoyr0HhBPU0ezkw66cXGq4pfexrtoJwlxe4fE5xl7pNC0nm32R1P41jFzAWsP3X1vhPdB7gQ3WvuoEnfLB2WTvyr6FqG7SdmrGOVExCllRswAYrrBGpWDsaqcL7BafOsfElwZR2K43iMMuIt4PAnFWRiHIZLsBRoAPZM6AGasHZrDYu7isfib2GfCm7hwqAnNDqsCCBqdJiKut9cPw7CsUQWrNsSQi9SOgkkk7/Gqg3blxYwV1lA+ts6eFS2Q5otmAZcDYganlUSruzTqPI24R78WUG3axOFTBo2AZbiX8+YtrfuQfCdDBjnPLalcf4rdxGIunFO2Cewgaxa3OcidGEanTWNoHI1pPEuEYzFYnDtcFm1aw795KsztcaI0BVcq+vWpTjPBcPfIa9Zt3GXYsoJHOPSanSbTGY6iKalXPy/2Zq+Oa5d4VdumGdXJJ56AT79D76t770ri/B7V27auOsmyCLa/ZExrHlAjpSWOtFGLVieqyrJVeP3s8rq6uohQlRXXNj6UoULxDF92pI1MaCrGYRbdIrd28MxObxEkdSRtp0HrUHx3shZuKbomyAJYLsRvJGxJ0p+5xlA5LZiQSAogc+pOxqM7Rcd79MglVnxLIg7dKUc+Ttfht6SaKPxDh65iFYsBsSAJ91BLYuKpUezmDMBueWvlU1irc+Q9OtDOY20PKq6jQOT07HOLUVTJLByAty3O0lRzB/PlTr4m1zDQ8lQpGh5jyP5UFwzHOLi2rYzXG0AiQSdYIkZfUfCrTw7AXFud5lVCrBNDIYmZGo5afhRJ1yJ+nwz4MrUe3kgyxX/Ctmercv15UzZwbAlgDdunZVBJJ9BV8x1jCyqXSO9Ok5YHpCnQbUVgEtso8doBNQ4DZV/4mEA+RFFdnfnljFW7sxt78vLZhczeIEaAdOsz8qlQ2nlVr7WXSl23cEO72WDZbIId4IRyrar4W3G2hqrYG1bS0Dea4jsYSUJE+m7A6a8jyNZZY7uUJ6XU/h5NZPPk8vOEWT7TRA6DrUjwSzcKXE727ZtXCCxtsBmgws8wsE76HSlWuAiMzs7MysfZ9kaAMVbUk+MBTBJAineCYC3kLWdHbMAznUQjBoE+EjckTExIigjUVaB1Wd5nXgiL3C8PatC4Huhs0eJZk5SYBGm4XUE6Enyo7CpdRA5tsFYZgY5aa+W4360ZfGFtd24cWXDKyQGaE8WUqGb2diSwnaKG49exOJQpbGa34QP4g35SSRLHT2p9oDpUcd5Wm1U9Laiv7ARvsxJ+JYjai8PeDssDwzH4fjBqLZDh1AuWO8UwA2qgkamGG4M+XKl8IxZzxGU8hy/uanT28j+m17y5FGXFlo4t4lhR4dASNyd+m3p1pu2MrRMmDPoYiI8qSEuT0+PPmPP9aXhrbkxoSTyHiOvStac5J0ddYlGTlYSLssoGpG/5fnV57BmcWdNrZO+xkCq/wfs1da4AAouHUgnVR5/hWkdmOBfVgWdg1xt42AHIfjPnTkZPa7OL6xrcKxPGnbaLCKHx3D7V4AXbaXArBlDKDDDYidiOtPzXs0J47sC4HhtqyGFq2lsMxdsihczndjG5OmtFEV01zNFQjZ4ar/8A206Yprd1USy2RbD5vFcutJZcvkAD8al7+JGU+lYTwDF273EMLeuO74x8Ue8zAhVtAMEVI8JG1DKVG+HFvTfsb+Grpqq4ztC44jYwioQtxWZnOxAXRV98SanOOYlrdi5cRc7IpYLMSQJ3O1XaM3jkqvyFvcqucV7YWbQv5RcvXMOyLctWkJYF9t9xBmRVNu8as4jh/D7mOPeX3vh7Sq2Um4LrKDA+wqsNPTWaNxfbYhse1iwScOqyxAVi5zDvHDwSiwABqTQ7zaOnlfb+WXjjbzhbp62n3/yn51kmD/7twH/9j/nFaJYx5u8LV3OZ3w2Zj1Y25J086zrB/wDduBf+/wD84qpG+mi1afv+jNhuGgMS1F3GqNxT1uzHsiOxbUBRGKah6AXl3Orq6uqAkwoobHYZCMzCSoMawNKKApnEOFUlvZAM+lRjUP6kZPxXFi/cByBBEQpmRJJk8z50DiMNoZO2gMeQMHqOfxqQxOHUFio3Ph02XlPU6j960m9ai2esCZPpB8t/Kk2j02OkkVrHECZ02/f51FYrGgDTU/IVP8QwsrmYenP49KqmLw+s1cIpvk5ut1yg3GD5C+z3Fnw99bygMymYPMQQw8pBNbZwFrF+1be2wZM2caiVJ3DDkRWIYTAADM/PYeVSmBxjWGm2WQ9V5+vX30U5q+C9FgyqNzdJ/c1puFWlxRvMWaQBkCEwRz286mDfCpIQIoG7iAAOomfd+FZ1wfjl+5mIuFSo11ManeDoOdN4zjDXNLj3Co3KldfXMQKwepSdJHTeknPmUuEd2143IcYaWnS7eMZjqdFg+BPdUFhXN1QVOcQuZCR4WABAEgsSXUHfkQZ52jh4ssGUDxFTuoVgD1jQ8qAw3CkCZTlzs5iNDowJb2gfCoY86CGp3fC+4tq9E0tyfHzE4i4bqDIyeMwbkwTkJOkwUOZuk7ctK64621a4VL37LgeyACSQoywsOSsEjlFAnEWGzZTaNwB3zIgXKFU7ZTmYkdY3GlKuMzIDbgZras+bOSQDEgNMtK6gbemtaqLRzYzT7vkctublu77N8og8K2yQMqrEzBMKpn5Tya4bikVFRbsHL4kg28rTADMYgAgHff30Di+N90TbTL4Mykqvtzp7SnfUiddt6A4VxNwzjKCWHjJ1J8QJza68gZmjcHXJcMqlNRT57Fhuh2GVzmAMMJUr4dguXca69dOlIa0pPtFT6fprSu/Kr4QPcIA9w99D3bUhWLTmpJtvye0x4IYoKFJstPZHiKW7q28QBcsuYM65TyInlMCrrjUs2y31dFSdMygZmPQHl61k2GMEkGMv41asVjTcthELAEAGN4PIeoifWm9Nmai0xHW6TfkU4ur7rwF4fH2rVxjaYXL27S5bXoNQPhRHaF3ITEF7iM+hUXGj1iYBoPsh2fyuSy7Hn0iaX2hv5rxSYEj3KNAPKSJ99aOT6dvyYRxwedRXLXd/L2D8H2uxKKFNzMNpIkgctZmneCdprlvEf+bfZ9MmYRJ5+LQRrtUDirahYG529ahMRejxAw06RuCCNdNtYIrHrSi1bNpen4JwltilfyPo200gEiDGo6U3jFYowQgPHhLAkA8iQCJFD8Cuu+Hstc0dralv8xAn50fT54OS2tooidluIgsRxH2iSf4ciTvEsYHkNKrXEMHjjesYe4bgujEFreJyAqFyQNF85MHr5VsFMMTmA0gj5/7UDghiOqku6X2Rn/BsAyYy1dxHEbV9kZ7SpADZyslRB35xFW7HY+3dsXwjo+VHDZGDQcp0MHQ+VNns1hBcD9ymfvDdB1nvNAW38h5V7juzOHvasmUtOY2mZMwOpDFCMwPnUqkDLKpNN+PkZ92f7IYnF4Ow4xapbBLW0NucjBm1BBGsyakrn0fYxjdJx6k3gBd/g+2BoAfF+FaDgcGllFt21CIohVGwFODbXWosaDlqsjbr8kZ+vY7HrbFscRAQLlC9z9mIjeYjSgOO8NODXhdrW6bd/wCwuragmFnp51oVtydDsZgzrI3H503fAYnQZl0Vo2kA6Vp01QcM0r5OuvpUdiHp9rsjXfY+v7/Go6+8GNAOQ5zVmMmD3W1pNeMedBZXzOVMwfZ6iARHQxQmAdTF7enLNwMJH+3lTd7eoQliaDx7LlM7EEUJxzj1rC5e9zDNMQpO2+1RuK7YYQpoxefs5TPvzadaGbdcDkGk7KhiHKOQQQV2851685/ConjHEMqld5Mn9zr6+VWDiHF7F1goJtnzEzpIERqYqv4zhT3YYagMAPDGm5mTppr/ALUpGXPxHVzandivG+Sq43EsxnUdIkAUzat3XMBjAEmT+tXXD23CEgo0aRInnybcafjTHcKCwKFCYkhdCJ18I20nb4Vtu44Rxd7lL4yCcEAA7gfMU0jQdT7hUhj7IViAQQNiNo5VG3VynNS8e9HqJtbIyjykWHgtpslxwYSIn/1RI08pmibdnu3D+ErpHMGBGmhHWoThfFWsgskMD7Stswn8dN6mLPHrbgf/AGw13hvyil545J2hvDqYvhkil/OGYxCg+zsAeU9YnQVVuO48peyaHwHnqpcEwfMSJFS3FMYbFsOqEMxi2HiAebBJMkfebbkKqIwty4Gf2iJLGZYzMmNzzrbTYknuZzvVNVJx6Uf7jaWYAYAk5hAg6wZJHy+NaVxQ2DaNtiyeA7DVJhmUEkBoMGBO/rQ/Y/s2SlqDbNzvFOUwYQENMzrMRV07Vdl0uWCb182VUEnIBJ8pbXygVeXOnJL2ORHE8fMkYzxvCJhx/DcNnJkgQVAjw7mCOdMcDAth7zsBlEIpOrsSNAOkTJozjmDS0qJJOQEx1ZzPiO20bVASXbX0pyNSiKqUo5FKPfwXWy63ULWzIO45ivVtjTw6++onD2yAIORdp5mi7uLS0pJYu3Icp6mue8XNRZ7vFrF092Vcru/9BTeGV3YxIHIGrDgFzlBLCV0yzoTodtI0HyqiYHHN3gbYzqOo31rTuy120wCoxzbZcskdNeSjrWigsfcUWt6ycvC7Fo4VbSzYJZigO7N7XT4nlVN4rYd7j3BbcL9nwnQDTX8ffV7w+HDOWc+FQABykTqB1pnHAHS0pOusMQPPY0GbVRmkl2Qnp9S8WVyStv7GaG+22p6f2qS7K9l7mNugFXFgN42y/LUjpEgVe+FX8JaYM2HAaYmc0HqJ2NXnBXldAyeydtIotPCE3e6/kX6h6zljDbDHtvyKDLbUAkAAQPdTqMCJGorivUUwl+TCxA9o+7lXRPJBNM4j7P8AmH4GvUvA7THWNK8xJ0Hkw/GKhBDoQ2aJ5fv3/jXvfxup9wkfLlTxNIJq0i0hvv52VveI/Gmnut93/wCVOs1DK86xA5df7USRoojY0UAkAggnykzv6aUHir51yhtdiB0nr5/HWi7ygmTrG3750D35OYGNDy6frUbNOwLiXMGZkjWNJMwu2xM/uKh7gykBtpkEg77wOQmpTEjQwdZmT1H5UGuYmWI9w/WgMZMHNoGWYkKeTGBO0+lO4cgliCDJ/AAV5i1GWWExsNdzQi4RfaYhdh4TpPrUADUWHPQgH37H8qTe3pVmyFOm0fv8qTe3qECsdgUvKUuKHU8j+9D6VVsZ2ARn/h3SiTJWJM+TTt61dQtKC1GhnjyUv/6CsW1mXcjUyYnrosU4uHQ3FQAZANABpOwEVdAKDu4JCc0QR0pTNp3KakmNYMiimqMx4rwfuncS0SSGkxB/Pl+4oF+GlkkMDtpl0X0/f6VqWJwi3BBAPKelQDcBKZliVOo/SjdoyeG5FZ4d2QW9ADwGBg81IB90VWuI8GuWmZXWcpIkeRrTMARhkZ25AmOQkj9IqicYbFX73cW7TM1xjHLw75iekEGdqy27jsYM3Si14RUbuI0YARp86nfo54Q+IvFs7IidFmSZ02jlOtXbgnYADDzd8TsFJGkCANtOk0jjaHDKLVj+EkZrjLoY5wev60Gae2NLz5Kx4pZsikpcrwe8U7LWbl6brsTsJB25eQFN8V7PLhrZe02dedvQ5iRlAJ1JBJ2oHA8Vvq9tgh7uNxMsdYLEb6wKlMfxN2VmC92ViTAIzaaCfURpSSlNcDj07vksfZVES0vsd4BqgI8JIEjcxqKM469i8gS66iHBgmJPSPSqD9bfDN4e7YMCc0kEsYBOnOBoKGxXHme2y3ACDIVoknpt08qNxdAS0G523wR3HeFo164CwgsfjyorD/Ry6WHuSGceMaHVQJgGYnflR/ZfDYJyDeu6jk0z8CsD5+ta3wy1a7oKniWIHPSm8EZ1ViWrWLG00uUfN1+6PaYTsVHlP9q7EWS/hSMkBtfw861/jXYPBliwOQ6+ESfgs7+VU/HdlBDjDh3uLEIyhGg84Lag+QokqdDHXhOLt8FGFjxEKsmdD/ar39H+GNs3L7kyilVHVj/t86p1i2/eZDKMDB5Ryg/dI/WtE4TbFvD21nxZyW6mCSB5mABNZattRr3B0qhNOrLbicRbtqoe4q6TqdWbyEzUPjMcMpLN/lReY5TGwqGt4Nrt1rhJZW3U7rGkeWmvwqTtcOgZE+Jjwjy03rlvbHixyOCOPlsbs5mfnESTprO0VqnZy5NhBEQI+HOq32Y7PKNXzNsfETr8eVXRIG1dP0/BOLeR9mcX1XVRyNQj48irmxjeOdBL4ZDaBhykwfXqaMmvJrqUcegazfcj2f8AiOnyp26mZYJ9/n1pRNeE1dFpAR75ejj50k8QI9pCP35ijCaQzUVBqIIeJJzkHzFNPxNOp+FFORQ11hVNmq4A7/EbZ5t7p/KhLmPQaAN/KaMusKEvPQmcpAVzFMdrbe+BTR7w/dX5n9KIJryqMWDPgw3tMxPr+QpWHsZFIOvPboOlP1wqEE2WJAnf3fkTTd7engKZvb1CEyKUKQKWKsYFGmmNOU09RmkBl06VFcfx31ewXJPQCNSSDoOQ9aksRiMgzQxjkok/CqD2v402IU2u7CgGRJObNHloN9taylRrKVI5e0dt8Ldu3kTKrhFs5tWZogu3K2NyQORqAwPFjaZcOrnEIjBUdGKBkJGh5lM3nNC/VRZ7pu5W6ylmcOhIM6AGDqACT0mPOjeyPCkRBdZWLDREJ3YTLN0UdKG1XBMPVc1RpfCOJ3biyUAHL0/vUdxzurnguArO+8fEaVBjjRYjKpYjTTNlEchqs/Cm7Paps2S4nh0gsd/Qtt7yazlCMo0ztwxOMt0QkG3at5Q6ooMAgksT0UERJ99QuNxbu/d20ZlGoSef33O7H5dJ3o7EYEd4LviI+6QRl0MwDsZ10p3Adnbly47yURj6GBsZFL49OosaTS+KTBsHeU5rTjLdUbhid4APiJA1IEEc96Z+rDuxdBYgErcUMdADBZQdoMSutWnB9lbVrQEvcYqWYmfCGB18tB60RisFbRHRVBFx2gDmzf3E030vLMPxK7Izfi96/avm0LucIQVOUAkGGGwnnWpcC7Rk4MXGywB4iJ02kx5VTO2mJtSltQrXF0ZgJjSI8z+lQi3/AAtbBYK4iBsRymdzoNY8qwupFz06y4033Li3aXC27jKSHbfPqZJ9F8+tReO7YqLytasMxRAoLtlnnOgMgmRE8j1qpq2RSmYEroDImIE+p9ZBp2wUVN8u8yTv5DpuY9KKlFcCmHH1JVJ17kdxfFNcuPevQWdpYjrsAABoIAEg8vOrB2W44jXLdvEMURYCvA0JMeLyjn6TVV4pjkmApMRMxT3ZbEo2KtC8M1o3FVgR9hiAfkaJx3r4kBcMWRxxy+xvlzgBABtwVbmDy/SpjhXCltiSBNH4ayqKqqIVQAB0AED5Um9fCsqmZeQIBI0E6kCB760x6LFCW5I5uTVZJra2EoaWDTQNKmmqFGhZeklx1oHieKRFl3VNfCWMagFtPOAfhUTxHFGbb+NUN1VeF0ObwjfQqcw1EyZiqYUYNlh7wdR8a8a6Oo+NR2KujOVAYhgCxAmNT05mkfWQwhlbMwj2enT361ZEiSZx1ptrgiZ0qFw/EC7PKOCD3bacoBz6ep+VP4jFArly3I02U/Kquw+wU18HYjXbWhrl4dRvHvqLxGMKNaJtuZcqSF+8DDEHqQB76iuJ4u8QbVi03eF5ZmXwosjXTdtNIoG6JTkyduXxrqNN9dqFa4CYkTQuJYw4CPqoiF560hAQRFt/YI9nnoYqC7YUGB0BrzPrGm0760JaDBwe7uRkj2efSlsTmJ7t/YP2edQEIFwdRrr7qQl6SYjKOc8/0piyhHd+B9Jk5ecRSbWYD/Df2iSMu4Mx61CBqODsQfSmr29eW5zEhHAIH2dz1391eM8k7iNCCOdQhNClA0kV6KsYFivGWvaUKgSdDJFDYjBhiGIUQdSQPZ5ieXrR0V6bYIg6ihas0UjIeI3znvMgLIj6kaeFiw+Wkeg61M4a4qFbVxhnBIIG8GYJH2eX7NRvbZ0wuPRmSUZ+8YCDmBERB8MgydaY4jwtms4PFCc15iGBaSRJKGeRgfOsNrTLw6nY2y0WMFa5XO7AnTQf6hrT+F7M4eAQM8c2M+/zNV/iOLxHDnQXhbuLcTMRB8JDbAzrAy8gKGxfbW6RlRLanwn7Xs8x+Gx60dpHVjmclaZYu0WWzbUAgCQqydSTyHup3hF6w6fxMynYr4gvy0IqncVa9ftrff8Awo0AgAagExJO8a6ml4HtBctgWw0kbSoMj1NBvW42pyh3Lri8fagqitk+0YIWOmpHlVZxPbu2vjS27OpIRTCqvKSdz7qWmFu3iHvXJEQANB1OgqI4twQKxyGZO3Qn1oJZZeDTHgjLhshMXj3uOztGZzmMTHoOUU2t6MnKPUSJ6+c1LcM7M38UP4QVgGysCQCvr1HpNaZ2Q7CWsMe8uxdu6gfdUabA89N6DHjlNmmo1WLAqu/kZFxzg920UDoUFxZSSPENiY11158iKFs8OYqROx1/Dc79elfQHaXgFrGKq3QfAZVliRIgxIjUVHHsnhRlAtkR0YidtTHPSmnia4OUs8JvdJcv2MMPBHYER8OcCau/YD6NHdreIvnJbVgwtkeJ8pkTrAWR61o/DuD2LJzW7YDddSR6Tt7qmrLUUMfuZZclf0qiF7TcSxNq7YTCi25cXA1pjB2BDg9Fhh7xVeuWuIGzbw9yw73LKwmKt4gocwiGK5SGIgSGkGD1q6WOD2VuNdCDO+jMSSY6SToPIUVhsMlsQggb+/30exvyLqcIqtt/f9ylrjuKEWFu4fxJcUtdtvAdfZYNbK81LHQ7x0qV7ajFOLVrC3O57zNnuD2pUAqin7JYZvFyjzqxXbYbcAwZHrTOLshx0IIYHoVMir2OqsrfFtPaio2cVxMWu67gOykBL7uMxAI0dckFokFgRO9FvaxWI74XLRtBkUoucMFu22lSugidNP8A0irRmpDPQ7H7lua8RX+SoLh7uHvYlg3+KGZTM+LKxUwSYiANogVHYnjT33VymgAyBdGkzcBDGY/gwSPKrc2AAuNcWAzRJMttO0nTfavLiPIOdZBn2PKPvVW0yny7RVLnFbzXWtAZheNvxdAyhgPOUW5M+Wo0qRXGMioBkt2+8KO9sgwygyvilUJYBddial3e595f5f8Aqpl7lz7y/wAv/VUrkzbdURd3G96LTKcwKOVJ0YFGSZytlOb005HU0Dirty7h7t5raqTbZlKsdCoYAmdCfSDUlesksW8MnU+E7/zV6cVc+8v8p/qqqJvUVSPXx5W7bQ5YYL5sWM6RmBAgbww3mKCGJL2b6uwdltFsylSs5WgrlAKnTY6jTU0Z9ZufeX+Q/wBVd9ZudV/kP9VEYDd7iRRwnh/8oZTOZ85glddl3Oh2O1JfjDZGbIPAyo/RbhaG3I8IEHUicw1FO/Wbn3l/lP8AVXfWbn3l/kP9VQgRg8XmVM5VXfNADAzlmYykg6CdCY60BZ4iRbDtcHeEgOrRltEsAZAAaFmNTrIPOn/rNz7y/wAh/qrvrNz7y/yn+qoQjTxO+zMVjJ4RIAIEO0sJ1K3FGm9SF327n+b/AJVpf1q595f5D/VTQBkkmSTJ0jkB1PSo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data:image/jpeg;base64,/9j/4AAQSkZJRgABAQAAAQABAAD/2wCEAAkGBxQTEhUUExQVFBQXFxYYFhcXFBQXFBUXFxcXGBQUFBcYHCggGB0lGxUXITEhJSkrLi4uFx8zODMsNygtLisBCgoKDg0OGxAQGywkICQsLCwsLSwsLCwsLCwsLCwsLCwsLCwsLCwsLCwsLDQsLCwsLCwsLCw0LCwsLjQsLywtLP/AABEIAMIBAwMBIgACEQEDEQH/xAAbAAABBQEBAAAAAAAAAAAAAAAEAAIDBQYBB//EAEcQAAIBAgMEBwMJBgQFBQEAAAECAwARBCExBRJBUQYTImFxgZEyobEHFCNCUnKSwfBigqKy0eEkM1PCFTRDc7Njg5PD8Rb/xAAaAQACAwEBAAAAAAAAAAAAAAACAwABBAUG/8QALREAAgIBBAAEBAcBAQAAAAAAAAECEQMEEiExEyJBUQVhgfAUMnGhscHRkTP/2gAMAwEAAhEDEQA/AMBL0Zxa6wS68Fv8KBxezZo/8yORBzZGA9TXuJPK9dDm2pt3m/urjR+Ky9UaPDR4Gq16R8m/RsrbFyjUEQKeN9ZT3WyHrWlxewMPiD9LEh5soCtYd61eJbgLAABQNABkAPSg1HxLfj2x7ZFCh6L/AFNBSNdie+jnNkPM0BGNK482GghzYCo8SbgDup8pzqLFfV8KODICRmxpuNiv5ipHWpJBkKYpUUV8cJtn6Um2ZEXLtGrMbXLC/cNaKbW1cvToza6IOjjA0AHgAKIWoRRES0abZCVaIjWuYWDeNsh3k2HIe8gedTotMSdWWhblxmAfHOhMTsdH9nsN/Cf6UXiMWsXVBlZutlWIbv1SwJDHnoMvHlRG7TkpQSl7hGUkw5Rt0ixFTQ1pMRhY2AL5G4VbalmNlHrWeQ+VbISbVsBoKiNGw0HDRkVRkQXHRcVCxUXFS2EFR6U6uJpXJZAoLMbKoJJ5AC5PoKFKyx1KuRuGAKm4IBB5gi4NdqNUQVKlSqEFStSpVCD00pUk0pUaYBhCa6KaRSrzl0EFBLKOZzP5CpVFdk17rD4CkaU5koZiny9KigGddnNKPQmpdlrgbe5rmJz91cjp7imxZTIpBlUbHIU9zUdFdkIpfa9Kcq0jqTThT0USIKMw8LN7Kk5gZDIX0ueFBqKlnwiS9XvtIvV7+SNYSBx2lYixW9gLi+WVq04Yxcqk6Raq+SbH3SCVj9VBICMwQjo9wRkRZatJR23zAALG50Ci5JJ5AZ1Vw4JFw7wR7251U9t4gsS6MTmABbQCw4czRmDcSxRkgMJIY94N7JDRjfDX4a1tcY7Ek7SkE6rj3OYuVdyCRSGQYiAhlIKkOWiJBH/coxsqpMTicKIRh4JIyS8XVxoxkJbrkcm4vfQ5k8KvcQO0fE/GizwqCS+fZclRXbcbdhV/9OfDyHwEgU/z1XzR7rsvJiPQ2q023FvYTEAa9TIR4qN8e9ar8W13LfaCt+JQ3503FzjX6gy/L9X/AEPhoyKhcMtza4GpJOgAFyT5A0dHCbkcRe/IW1N+VRpgBUUZte2XOiIqrxswGdMReQMiFAFN4mBvYm3eSSMwTarGIVU4pdBcBS1Hiod9HQ6MjL+JSPzqQVAmKPXmM6dUsi+UjK/xjoYLm/Yj4BujdvmmH3RYdTHl37o3vferGqzo4LQBfsSTx+STOF/htVnV5V52W+2KlQO0drQwFBNIELmy5E928bDsrcjM5UfQOLStkOUqVKqIPTSlSTSlRoAxLKDTNypCtcFeXsMJBuAe63mKRqOF+FStSZdkIHGddbJTXSM6UgyHjTIkIxXX0rlJzlTukUwc1xzYd5pxqFjfOjgiMQFSLTQKei3p6KJo4yQSAbC1zbIX0uafLN1cUsgG8Y0LAEXF7gAkcQL3PhU8UlgIh7TRs4H2rSqG8SFQHzNdwyte63y1OgA4knQDxrdGGyUW1fqWuOzP7H6V7pdZWkxGd4mCfSMWFjEQTpc5a2ztrRsG1IsLH80xgYMibh7JKyRt2hYqwItcqfDyq0wmKR2Lx2IjDp1qqFV3coWWMgDeChLltLuLUXGdLgG2l1U28LjKuhkzQi6a+Y+c4X+Wvr6/8MbPs6LEf8jhZl/9VpNyIeG+Wv5MD3VaYPYOMQf8+yn7IMsij8RA91aV5DxN/E0/DRXNLerlLiKLlqZNV6fPl/uQKrLCsbuZXZSjORYsWVt424DOwqlYW3AdRHCD4iJL1ocXDvG4vZNN0FmvxKgZnyrN4zbkIfdRZcROTlH1ciEt+3vgN6D0rRCMnHn1M8VKbqKJMRFNJL1QeOPDdXHvtujrSJAwdQbbwJKOPDO9VmK2zGR83xqyqYwBIsf/AF3XsqxNwd3dG9bQlr8BWjwWzpFjLTEGRz1krZBFIFlReAVFy5ZmilLLbPgLHI5cN08vCjc9voMjkinVde3HPvZisNsCSR97CLPhYvtzS7hP3FQBj7/EVr9hbIkhYtJipsQSu6A7NuC5BJAZzc5Wv3mjEN9c6KhpE8zfCCyZ5TVP7+vYzGbThhKrLKkZYErvmwIWwOZy4jKqLEdIoGxMTxtvRxh0mlAIjQTFerFzr20GelXW1NjwYjd66MPu33TvOpF7XF1Ivewp0eyoViaFYkWJgd5QLBu9jqTlre+VSEoL9QE4Jc3f0obsaRGEpRg6GeQgqQQbhCbEZak1h9ldLJlxJLCafrN4GDdt1bg9hYszYACxyHG441rvn2DwUQTrI40W9lD77m5uTa5Ykk6mm7InlxD/ADh1McQBEEbe229k08nLs5AcifEtTS3NrgKDUU242n7/AH/BU7V6N4ufek69EeVAksJBMare6opAO9u31sO1cgi9a+JN1QtybAC51Nha578qcKVZ55XJUDKbkkn6CpUqVLBHppSrqaUqYgDGkUilLfrorygYzcp6n0pwGdWGEwl6ZjxSyOkU2AKpNN6tjw51o1wGWldiwNbofD5WD4iMw0DDhUUjVqcTgsqp2wVzQ5dJKLpFqSZSE3pVfHZlxpQjbNN8hRfh5Iq0AxR5jK4oqVCOFXmF2cALetdxOCyp/wCEbVg7lZncXgEmRVdmRkJaORPaQm28NRcGw0IOVDf8GViOvxGIxIGiMzLH+92mJ8reNWU8BBrsUVHDVZca2WOjlmlSZImgAAVVFlVRZVHJRwohDahUNSi5qtzfLBJ1zNWkK7q9+goHBR0fCd5u4ZD+tbNNC3YE2dnnSJN5/AAanwofD9IMO5t1m4f2xb+LT31kunu1TvlVOSdkeP1j+XlWIjxjjjeukbcGg8THubPXdr9GIsTIkru9gjIVV7I6tfiMxmbm2thU2F2UsMSRR33EFhc3JuSSSeZJNeZ7K6Wy4Y3U3W/ajJ7Dc/unvHvr1+CXfjR7Fd9Vax1G8AbHvzoZK0I1GLLhqMna9Cr3LURDSmFdirFNUxcXZPXa5SoAiF8LGTcxxk8zGhPqRU1KlVuTfZVCpUqVUWKlSpVCD00pUk0pUxAGHJroeohc6CpFQ5V5hoIMwqkm9aTZ0eVVuzIKumdY13mNh8TyA4nurs6DTuPIqbvggxG1o0mWGzM7EZBTYX3bEkCwFix/cNSY3GiPfFrssTy+ScPWh1xzNJhWBsksb3XhvlUdM+NgGHnVXhZmmeJm9psJi43++ksSN7wa7W1EUPf77/wvt7ejVvtKp9QD+dcgww5UN0exStg8O5OXVRqfvAKhH4sq5iMMZpJFm31hj3bLfdSW63LOwN2ANxu5DLO9xZbxJytgtU2gnC4qJ2ZI3V2T2t3ML3Fhlfu1qLFxi4rmz9qYYt1ELoCqkhFXdXdFr7uVjqNKWKvvClZ4quiNUyaMhFLHRQSfIXqDZmOGIhWQC1ywI5MpIPwv50zpBJbCTEfYt6kD86z3yZYreixEZOaS7w8HH9UPrTox8o2OK8Tn7NFhtJNarUJq92klU6R3Nq42oj5yQ6HoL0dh8PT8HhatoMNTcOnb7JKdEEOFuKnbDlUbqx2gp3QdN62XvrmO2jHCO0c/sjXz5VhekXTO91BsPsg/E8a6ePHsLx4Z5XwjIbamYvZtc7358b1W13G48MxJozZ2wsXiP8rDyEH6xG4vjvPYHyp6PQqUccfM6BcHgzPNFCusjqvkT2j5C58q9+lsBYaDIeHCsl0H6F/NGM05DzkEKFzWMHWxOrHS/LKtPipqCb4OJrc6zZPL0gSVqkhoctc0TFWGb5FRJaVKlQlnN7O3Gu1WYhh87iB16uUjyKAj+L3VZ1bopMVKlSqixUqVKoQemlKkmlKmIAxrNXItaYxqbBjOvL443JDGy+2ae6ptqbJE7Rt10sPV73+WyqGDWBDEg20tcW1NP2euVUe38binkeGPDy7qbrq4sI3CEMwZrZlrFQo4nPu9XpYNRFRTcuHRV4vo68QdXxkhZAhw4G8FgDzBFZzf1tbIHurUYfZDw4UKh6zELHIA5O7vPMweRs9O1n5VXNjcNjJL9YOrlwzo4J3WUiRGTXRhvNbwoJuj8SC0u1Jeq+wJkXLlcH4CtY6TlJJTdP2r/Cv6/EKmJMAWFIWTroXO+qMLNvQumRGVyMrVcbSwOPvY4iBorK7NKpRC5uOrABzUWBte2Y1qP/i+ASB8JhxYSIyx2ViJZH7FgxzY3IzNC7R6RYOSRBiu3GI7MhueqmBIk304nK3GoM88nxH9ufv6l7sjYDrMMViJUllCFE6uNY4kU8rZueRJ0JonGT3YC/Ghei208NIGiwiy9UgLbxDdUCSOwhY35m2gzqfaKgEVm1DdGSe7f5v8H7aTewc4H+kxH7o3vyrCfJpit3GyJwliP4kII9xavRsJZlsdCCD4EWNeRbGc4baEO9luTdW3mTGf5qdjdxNelW7Fkh9T1baKUHgsJVpjY706JAqknIAXJ5VleHdMwp8Do4woucgNSdBWY6SdMEiBVDbv+sfDl41T9MOmBJ6qIEkmyqASSeFwNTyFc6PfJ80hE2PY55iEHP8A9xhp90evCtcYpI2Qwwxrfm+iM188xWNcpBG787aDvdzkPM1pNk/Jgxs2Kmt+xF8C7D4Dzr0LC4dIkCRIqINFUAAelSG9U510Setm+IeVFVs/o5hMKAYoUDfbYb7/AImuR5Uc2LA41HiFLZVCMHzqrkzG3udt2Olxt9KHJJoxMGKnTDCqcWyJpAEUFFxw0WsNP3KDwQvEAmWm0VKtDGkTjTGRlZktqYEna2Gfem3erkawKiNSgt4572Y45cL1rKxu18C77Vw15pAm68gQIQq9WBdd8ZEMdb5524itlQsiFSpUqoIVKlSqEHppSpJpSpiAM9NsgZ2YjxzHrQowTocxccxmK1MkN6HiXdNcqej2SQtZGR7NY5cBVnjJliQuxO6LcM8yAPeabFAOAt8KF2lsdp23ZZL4fImFUtvkadZJvXIvnYAaCu3p4VHkq05c9GF2ymFlmE7xhYVmEMyKGSS7qxE0m6RbtACw/a10rUw9FsIkZfD4eKR90mMuzSKWt2e0xOV6N2d0Ww8UckQUukpu4kYubAAKoJzAFsuVZ+boxhY2Kw4rEowOcMModr8t3dLDxJsOJrS0afGU/KpNV/yvmW+zJZ94ti4oIY0RDEQQSjkEOLn2fLmMzTdp4HACTrJIYWlYofZUs2+6qHIORzYVX7L6NQO56yLFP2T9JiX0OhVVFrnM9qxGVwTlU46KYbDiN1gkneJt4HfBlJysxBKq1rCw4cBnQ+oDcFLhv6cf2Oh6RD/iHzRSu7203AtijKgcOTbQjeFu4UftNMqG2W0s0xxEsJgRAViRwOsZjk0r20sBugd7U/ak1Z9S0ogzS3JL25/UJ2Y+VeZfKJhDHi5CMt7dkXuJGZ/Epr0TZLVmPlRw92ifmjL+Egj+Y1emlcTRoZbc1e5t8BiRNFFKNHRX9QDWa6c7b3AYlPs+13sdB5VL8mWN6zBqp1hdkP3fbX3NbyrzTb+3VlkY31ZicxxJp23kPTaa88k+omh6FbQhgZpZIi8xJtIWFlB4IpGR1ua2f/8AZRfYP4hXi4xg4H304Ym+lz60VG7Lo8c5bmz2U9M4vsH8Q/pUUnTZPsD8f9q8jBc6I58FY/lUi4Sc6QTHwikP5VNov8DgXqenv03UaKnmxNDSdPOXVjyJ/OsBFsXFtphZ/wD4ZPzFRYjCPGd2RSrDUHUePKpQUNHp26Ts3MvT1+DgeCD8xQcvTmQ/XfysPhWMvUbygVKHrR4V6GqxHTGQg9pz4sf61qfkuhkkWXFSEnfO5Hc5bqntkeLZfu1iNh9EMViyto2ihJF5H7PZ4lAc2NtMrd9e1YPCpDGkcY3URQqjuAqPhHP1uTHGPh4657HSmhmqWVqp+kW0vm+HeS4BA7N+LHQDvrDkdswx4RldsYjENtjDxrIoiXMWDXHZvJG5tYlhoL6EcbVvK8W2rtcGSYl99kiiZTmF64SQubEaZmQa3sgrf9A+ly45HBG7JHa45qdG8bgg+RyvapKPFlRkrNVSpUqWNFSpUqhB6aUqSaUqYgDmHxIbuNLELpbnQCxm911qxiY2G9rSsOSWaOzIufcz9BGGWwzqV3pgNQztXR4hAEJRqa5qGJqdrVbvLZDkjGh5Zra1FtvaYw6oxtYyKrdym+8fLWiZ8PvC1KnGVWg6pJlfiMaRf3GqibekPdWj+Zi1rVxcCBnp8KRLFOfYSkkV+zsOVqj+UkdiHuEn+2r3aO2ooQbEM3ceyPE8fKvP5Ma20cbHDclCbuRwRc2tyHDxNasWPaqNmlxy3eI+EiX5LcfuYl4ScpUuPvx3PvUt6V6aVQfUX8K/0rw2NnwmIB/6kEuffuGxHgRfyNe3QzrNEkiG6uoZfA0c7q0H8Qx1NZF0yUOvJfQVKp7vdQuGiqq6TdIhACqmzD2jy7h30uDk1bMMYOctsezQyzqguzBR3kCqXaHSeJNCW890e/OvLdpdKXYkg+ZNzUGztmYzG5xRuyn67dmP8RyPlenJM6EdBGKvI6NPtvpsWBUNYclNh5nU1i5sU0z7qIzMdFUFmPkM63eyvkyRbNi5S5+xHdU8C57R8gK2uzcDBh13YY0jHHdGZ+8dT51OEF+Lw4VWJWeZ7H+TrFTWadhh05HtSn90Gy+Z8q3mxOh2Ewtise/IP+pJZmvzXgvkKtpMVQ7YmgeRIyZNTly9vj2RZGWo3koETVX4/birknaPE/VHnxpDyOXQmlHllhjsYsalnNh7z3Acaw22MY073KjdBsoIBtz105k1NiMS8hu1ye/4AcP15jTA92fZ45673uuB586kYVyKnkcuASQZZi4JzuARmFOY8z6V3ZCx4abroowjW3XC3CuDqCBle49R6uZzYDLNmvwyO9YelvSoyTkcrj0vRi7o9B2ZtSOcXQ5j2lPtL5cu+ja8yjxTBgyndcaEHP8AvWr2N0lV7JN2G0DfUbz+qaTLHXKNMMt8M0VKlSpQ4emlKkmlKmIAlQZ2pkym499VwxzjkfKpPn65FjYkgC51J0A50pa7FPyoz7WWN6FxT10yUHiMSvE28QwHqRar1GfdGolxi2WEDZZ1yKW5yqqbaKkbodfJgT8aKwL1njrN0lBehbg12Unyjy7scPIs4PoP71m9m9NpY0CdZcKLDeUEgDQXtc1s+m2yGxOFKx5yIQ6D7RAIK+YJ87V4tNJusVcFWGoYEEHkQdK7EeUdbQwxZcW2XaZ6BJ0+f7foo/pVVj+l8j8WbxOXpWSSbeNlBY8gLn0FXezeiWNntuwtGp+tL9GPQ9o+QoqNTw6fFy6AMbtJ5DYkkk2Ci9yToAONeodAOjJwkRklH08oFx/ppqE8eJ8hwp3RfoZDgyJHPXT/AGyLKn/bXh945+FXs2Lzpc8ijwc7V6tZFsx9HnnynbL3MQs4HZmFm7pFFs/FbfhNEfJv0iEZ+aymysbxMdFY6oe4nMd9+dbHpBs0YvDvFoxzQn6rjNT4cD3E14uylGKuCGUkMDqCDYj1pido06Zx1GDwpdr7R7ttLFiCJ5D9UZd7HT315vguimK2geukcQwsbqSCzuD9YLcWvzJ8qixPStnw6xOd7d4n2jlYbx4250d0O6WmFBDKC8Y9kj20H2bH2h8KpcCoafNhxtx7v9vkabY/QjB4ex6vrXH15bNnzC23R6VommAobBbQhmH0bqx5Xsw8VOdTtBQScjnTlKT87d/MGxk/ZJ5Z/wBarTi++rLEQZEcwfhWfAtlWdyl0wkkFtMTUcuJCC7HwHE+FBYvaIUWUXP8I8+J/XdVPicUSSWIy1OtuQsNTnpVJX2BLIo9FjiNpu44BeWmXeeP6yoAsTx4Z8h3n8hQpn058BwA4s3M0LJOR2c+Zz1vnn8f/wBpnCM7k2+Q6STLW19OYHFz35+8d9DNIAT2rBRbkMwCeHAAVXTYux53yzPLS3voRsUGuuViGJ7wVJI8tKtMhau3YGem6c7aan3A0wvme1kw7teNv1wqhGNJYi+WeVhSXFEi19AbeWvuvVWWXT73PTXT1pqSm2dj7qqBi7rvcRrrpfx5mu/OxbX3+dEUbTYfSh4bJIC8enNl+7zHca3GDxiSoHjYMp4j4Hke6vGhjBz148DVjsnbLwtvxtb7Q+q3cwoJQTHRyOPZ6+mlcqj2f0mjeNWKspN7gWIBBIyNdodkhniR9wgx1WYsf4mBf2Z3/D1af/ZVyBVTjZguIZyCeqwxYga2dyTbv+hri+Cu0Hg/M/0f7qv7LOCexqd5RaqXBYxhd5I3QM8KKC0TL9IQt0KX3sznmfKu7LltuwMbsquXJYEgo+6d++ee8CDxpyxZoQrsuWCSTft9/sEYhwcjY+NRYeOO/sLrqAAfUVVybQjJN5Qf81d1WCrdGIU3tvXYZDOxsbV3D7Q35GRRkoB3gxNiQDusLWBz58DXPlDPilvY3wMkUzWYGUKN0EkCxzYsRcnK5N7ZVPNHG/toj/eVW+IrJw4whmz+yvoL/wC6jF2h311sHxC0ZpwaZf70cY7Kqt+CqB8Kglx4qikxZPGoHmNMnrW+itvuW2Jx9V5xfa4+VCEk1JCtI8WUmXRd4PE3rP8ATjomcQDiMOPpgO2g/wCqAMiP2gPUeAouPEWNXuzsVceldTDl45JjySxS3RPCgeByIyIORBGoI4U9WI0r2DpL0Ogxl3/ypv8AUUDtf9xfreOR76852t0NxuHJ+iMyfbi7XqvtD0t31pTs7uDXY8ip8P5gEG0mXv8AjWw6D9KJpMWkDOWjZXybMgqu8CCc+Byvxrz55t02YFTyIsfQ1sPkpwDSYtp7diJGF+buLAfh3j6VdE1kcfhSk/Y9MxsxF6yO08VY7qm18u8218q0+23AvnwN6x8q3a9rX9y8B+uZ5UiUVdnmp5GlSBjcjK9yctNBq367qZ82ubZALw1zI/IH31YogAaRiN0A8bZL7VuZvf0FcxMG5CpBBke1wDc70htfLkSfSoJpsqGS12vkdPAfq/nVdM2pF7m587ZD4Dyq02mAAy567oyIyuB8L1S4uTTI5kD4t/toJBIDZO0bE5DLusMh60MgFybnT+bL86c81t7hp55g8+V6CM+uRz3eX2l/pVRCo5G/0ot9q1Nwp7QGedh65H41HA/bHc1+HCo43NwfA+mdWkET4VybrzFvXL4muQtccO0MvHUD1AFQs9pGOY7be5jTJpCCe5zbwvcfEUZDryndy4G48Dkfy9KccYws2djqL5Zfr40M0gDkcLn8JzHuNQo1wUOufqt/7jzoqLN9sHGN1CZA+1w4bzW91KgejEp+bR5n6/H9tqVFRD1zreHGm7HiX5zOzEXtBGtzqQskhA8n91WE+GBzqr+ZtvNNYsVxQkAABbdWJYW3bHX2jzrk6TTyhk8/JpxtNSV1a/tFuNnQo28kUatzWNQRqciBzJ9aYsCSM+e+pG46GxQ21BFtc7H+1UrbZxV9wwMHKSEdlT2w/wBEbBvZKW3j9UkDjU+EeVIp3WNgWkDIrKbrvhOtO6DdgG32tkTawrpbk5fIJ4Zrlvn9fmWzxIq2sqqoHIABdPACqjGFT7JFsjl3gEH0NCbPxEh+iO5IZXm610jmC9WYyRIxkvudqy7lyM8tKGfFuW9i2UYOWZYXD58RYCxrlfE4qePjsLwJJvkhYe0RxY+4AflUYkqdB2fEsfVifzoOXKuJDsuXZOJacJKDvS6w1rjJi3EP6ypoW1zFVqPUyYgAGtONtgtHcQ+dHbLxRz8qqZZbn9edTbOmsW3hYZWPPW9+VbVdcA8Gvw2Lo6Oes3h5Ra4Nx60dFiaOGdrsvZZbywo/tor/AHlB+IqIrHChEaqgvkqqFFzxsKHTEVQ9IdrANuX0yPiRc+6tUM24Ca2o5tTFb1xeqcC+82ZJ0FznwUZZan31A+L3rm9r5Dlll8b1LDjlR0HIlrDO4QWA/Eynyo27Mr5ZcPCgWOFV9p1U7osd1TvSG+reyF/fqXbuP354xusoS7kEi2Q3UuB3vf8AdNVw2uOtBU23V3Qba75u3hkqmqTFbQJllZmLXCqNLm1zn3drhVWgvQ7tSfeK56bzHvNgov8AiNUWIPu3j7h/X31LisdcsScrKo0HearsRPfPubjzK8PKgkyJA2Ii43ORA9Vc291QFey2f2f50rkrjcP3gdczkw/OoHkyPkf4lqL0Co5GLP502wy5/wBqbC93XvI7+NC7+VElwEGYogSN431v7Xavl403E2JbwU/wj+lBzud8nmE9yKKbiHzB5r8CRR7SUT4q1wRxUeoJGXkBUGINmDDiAfPQ+8GopJRuAW0LZ+Nv6H1qDfy8KJIhvejS/wCGTxf+dqVR9Fm/wsfi/wD5GrtEQ9swblqi6NqeoYk33psQw8DPJuj0tRsYWNQCQP61AMUiLZQABewGmZua5+KePBBeJLmht+Vr3r+yGdcPHdHVApGYIG7ZyezY8+rJsPs3NSJtCEIpDgKSFF73B3SQCDmMhb0oWXE7xBsDyJANvWiIsVHu2bdyIa1h7Q0OXHKhxfEdPJ7bKe5rkdjMagDLvgNmMwxFwSDoM7brfhbkbUkkdjmL6EEZjMXBHkat5sUn1Qu9zCj42qvmN9c75eWnwrmfE8uHI1sfK/gKForIxZF+6MvKgsSe1VrOKpsQe2fH4VzsXMmx92dFceuKakGdaF2URXqAzEHSiHW3hUMlrXseHDnetuGbXQDIXxJztwqH5+RcW1Nv13a+lOkkH8Q9KijKM6g8WI8ritSlJcg0jT7EkvCmuls+4mreI0DAoAAAsKNiFKu3YxBO/YEnQC58BXnuJxJZmcnMkn1Nz3itb0lxO5hzbViq+pz9wrBTPr5emX961YuFZnzO3QR1vDKl1pueQFgfEm4+FAtMb5fr08KhE73bIWvyH2Vva9MUxFBrTm5z456XyUD8qrZJNcxqeI4Ej8qgEjWOYGbcRpc3oMyE3N8wzeA7R5VfZaQXLMN3X9ZUDNKb8sh/M1cux4nL9X9xqF1N/IfFudFSCGSez5/kahc5HwH8wp0+g8fXI1BLof1xFNRCSE2IvUI0FPiyK66iot61Eizs4sfEL/KKjk9lfMe+/wCdMnYn3U3h+uNqIgymjQin0h7qIs23RYf4WP8Af/8AI1KndGB/ho/3/wCdqVXZR6/tI/SHwFDyaUqVeI1P/rMeQ3zHiKnmUWPjXaVZl0w/UgqWSlSookkDT1W4pAFBAF7nhSpVow9siBVqVKVKtJY99DQ03smlSrTgBkBOv686WAH0q+NKlW30Frs1UVGx0qVIQ4pumfsQ/eb/AG1jOI8R+VKlWtflRlyfnBp/a9PjUT+z+uVKlUAAmGbeLUmUZ5fWPxrlKi9yIKiQW0GvLvNVs+p/XOuUqNepaIZ1Fz+udRSrkfD86VKnIg22dBuP15Gu0qOJY2TQVE/GuUqNEHCkw7VKlULNx0Y/5aP9/wDnalSpVZ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4578" name="Picture 2" descr="http://3.bp.blogspot.com/-iX_KzOXF1Rg/Uop_R6QYOGI/AAAAAAAAFE0/67xT--VtGGw/s1600/%D8%B5%D9%88%D8%B1%2B%D9%86%D8%AC%D9%88%D9%85%2B%D9%81%D9%89%2B%D8%A7%D9%84%D8%B3%D9%85%D8%A7%D8%A1%2B(1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500222"/>
            <a:ext cx="9753600" cy="8358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5842" name="Picture 2" descr="https://www.falak.me/wp-content/uploads/2013/10/%D8%A7%D9%84%D8%A7%D9%85%D8%A7%D9%85-%D8%A7%D9%84%D8%B4%D8%A7%D9%81%D8%B9%D9%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26" name="AutoShape 2" descr="data:image/jpeg;base64,/9j/4AAQSkZJRgABAQAAAQABAAD/2wCEAAkGBxQSEhUUExQWFRQXGBwaFxgYFxsfHBoXGxocHBocHB0YHCggGholHBwZITEiJSkrLi8uHB8zODMsNygtLisBCgoKDg0OGxAQGywkHyQ3LCwtLC8sLCwvLC0sLCwsLCwsLCwsLCwsLCwsLCwsLCwsLCwsLCwsLCwsLCwsLCwsLP/AABEIAJ8BPgMBIgACEQEDEQH/xAAcAAABBQEBAQAAAAAAAAAAAAAEAgMFBgcAAQj/xABHEAACAQIEAwUECAQEAwcFAAABAhEAAwQSITEFQVEGEyJhcTKBkaEHFEJSscHR8COS0uEzcrLxgsLiFTQ1Q2JzohYkY3SD/8QAGgEAAgMBAQAAAAAAAAAAAAAAAgQAAQMFBv/EADARAAICAQMDAgQFBAMAAAAAAAABAhEDBBIhEzFBBVEiYXGRFLHB0fAygaHhM0LC/9oADAMBAAIRAxEAPwC10xi8UttSzmAKfigOM8JGITLOVoOVhuP1HlVMtDL8U7wOMOVe4gBgzBB10I58qhcb22Wyzd4hAXNAHtGMuXn4ZMjXpVZudohgruIwo7xhmH8UFQ4ZQNYAAy+XrVdxV4vmcwc++m5OoJ5ATPxobYVI0Pszaw7q2PxJUXLjMwNxhCIpgZQToAI1q9WWDAEGQQCCNiDzrAcHfUQhys07biOQB2k+ydxrWu9jP4WHSw9zNcRZZSCCisSVUz0BirTLUeCyZapn0k8Xa1bW0hKm5OZgY8IjSeUk71O4/tFYtaFszfdSCf0qo9u7a4r6tet+K22ZPTUb1JMNRLT2D4V3GEtyPHcHeP6sBHwECrOi0xh1hVHQAfDSlX8TlB2zchVrgNY22FgUrOBuRVXucTZw3MgwQNp5j1ojAujjNJA9TPvqOYzHTOrZYVxC9RSvra9ahLF46kK3wOtO3z4PFp1jTTnVbjZaZWRnartBdV7a4dgCAWbQGRqApB269dKA4Z2ovl814jIN1VQI+OunrULdRg+dtGJIGbeGMwJ3nSvFeI0yk/L1nz6UvLK7OrDQ49i4NP4XxFL6BkYHqNJHkQNtqlbFUns7jrWGtIXkNdMwNYUaD3afOrvg3DAEGQacxu0cTUQcG/YKUUsLXqCnAKtsQchKrSor2K9oALPIr2urqhR1dXV1Qh1dXV1Qh1dXV1Qh5SStLrqhLB3ShriUc4ph1o0zaEiKxNqobF2qsl1KisXbqpI0krRBGupy+kGm6EVOrq6uqEFgV65gE9BNLUUqoWkZNxjsli8QzXrndIHOc5njLPI6bgR8KreIwJtlrTMDlMSpzKTAIKnpH70rersQZiOZNYP2rsW7eJuraZTaDZlynTWSQDtpt7hQtBdgTAN3d5XWCVMjYiR6jXWNDVs4PiXzFsxzXA4dieo19dfLlVf7PcJuYq8EtaDdmPsqvUx57da0G32RZWhG0W34Hbm/Qx7/AEmgcq4NIJ9yN+rAey2o3jlpuQfdQYvlFIjwAzHmNJGn+1Lw2NKuUeVZSQTzDDQiTsPyjyobiuNAYzrPyE+Qg+utUzaKt8I0DD9qUNlXOUMQkjMD4joyiNZGhE6GajsLxdWds52gg8zMaR7x151RrXEhlJCFgD1GhOvIRpEa/OisPxDTONJ6T1IG9RyGtPGbmkkaXg71u4JDCefI+/30VhxbBGWCx5Dy61Q+FcWDz4QcoMk6Ejy1qV7O49jeW1GdcrMzSIBPI9TyiqUkdKWnaVl2s3RrGvp19aDxNp3YZhCDUhRMgbKOpP73p04kBdwB5bUNh+JAsV6c6Mxjin3RmmO4m128xujI06KR4hrAHI6T8fWrZ2R4S8u91XQCAgYRpEkgegq42bCXNSon0FFiydvx6UKw87jSetkodMqmN4e/eK4Ba2RuABlA6DfXTXyqxcNsnSCSOs/pTtpgJRxtt5imblu4Ae6Oh68vTpRR+F2LSyOcdrJnhmObUXIMGAw568wNqmRVCGKu2CjPB8RLyQFOhAAieoOu5FW3g3FFxCZlGkx5T5Vq2mc3U4HH4l2JGuryvaoTOrq6uqEOrq6uqEOrq6vDUIezXVFcU41bsPZRyc164LdsDcsdSd/ZAEk13DeNW7129aVv4llsrrzEgMD/AJSDv61LL2vvRK11eCvahR5TbilsYqLtcYttiWwwJNxUFxhyVSYWddzrpGw8xVphRsIuCo/FJUndFQfFuJW7T20dgGuNkQc2aOQ8uZo2MQ5RGYxKDp3inEES8lpjDXASk88sSPXWY9aarMwnFpnV1dXVAAmksadIqsdub1xLalJCE5XjziNf9qqTpWM4se+SiRPazjhNxrICvbUAkSNWIBGxnnVU4X2abG3GCsLYWC/hBAnTQTqf0rwsZjyjXpr+laR2V4YlqwhEFnUMzDz1A9BNK9Rt2dLU6fFDElXJ5gMDY4fhmyrCKMzt9pyOZ/IVK4PErdtLcQyjCQR0/Wq59KV/Jw9xJl3RfXxZj+BrNOznaq9h5thptNuhOx6g8jVbZSTkc9TUZqL7Fs7S4vPfZoAI8J03g+cz0obD31ZgrAkREhYA966R7qYxh726SBmE7TuJ/ZNT1jEWrKsUnUePNGnSkJTdcnqIYoqK2oj24IR47FzxnXJcUEERrJGkRvNO2eFWr6FUWHX2lt6qCd8uaJWeU6UJ/wBr5jkU+Hn5/wBqm+zV9FvsF0JVZHx/SixZZ2ost4VD4kQaqtnMAlwvGUAqAAOc+ImrV2UwhFg3z7dzSOgB8vP8qk8Vw9G1Ilj+9qe4VY8D2gQIOYfn86eg1uoDLkuFojuKyfCpjIRPkp5+Z02oPC3cjCVIM8zvUsbeW+7nVGWZA5gazHOm0W2XDhO8Y6+EbdJqcs0hlSjVWTtjiMXICwuUH0mptSGCkVT8ZZuuhyKRO48vfVg7MBu7GblpTGGb3UcvU4YqG9MkLYDu6wPCN/WmcWrImkQN5ojB3FF1lnxEAmnOKJpvWkkqYgpNTSG8MiuoDAEdCKhe1PHH4aLTWwGRng2z0AklTOmnKprAXgTpEbQKpv0wcTsCwtow2IJBQAglFnVj0BjL561V/ARc5NrVr2NG4Xj1v2rd62ZS4oZfQifjRdY99E+IxmJAQXxbwuGhcqquZyZaNZga7+4VsCmqTtCefF05bbFVH8X4itlQTmLNIREBZnaJgAfidBzIo+qj9I/G/qWHN5QpvH+HanXxNqdOY0kgdKjdIzhFykoomOE8bW8cuV7dwAFrdxSrqD66MJ0zKSJqWBrOOB8TscYNlmVkeyrG4AYZLmZMoHMiQxBjlyNXHj3GbeFtNduuERdyfcAABqT5ConxYUsbUtvklqEvY+2txbbOod5yKWGZo3gbmKrvZ7tlaxNi9iCe7s2nKhnMSoAOYjlM6Dfah24tgr1/A32QHEXQfq+vjVGUkswnQZQd51Mdaq0X0pJtNMj+3eFUcV4Vc1zNcZTqYhQCIWYB8R1AnbpSuyFhTxriTkeJRbCnoGUT8YFL7df+I8J/965/pSvex3/jHFP/AOP+ig/7fz2GY/8AC/p/6Rfia9qA7c8QfD4K/ftEB7aZlkSJBG46cq94Dx4X8Paule7LqGKsRIkeROh5c4rS0J7Ht3E69Z32Wwq2+OcQCzHdW21YnVoY6sSYknTYVf7GJVhII9xH5VROBtHHOIH/APBZ/Bap90aYu0voXi5WdduMOo4jw14OY3WU6mICiNJjnvFSXEu3VhcUmGQ95ea4qMB7KTvLDQkbQOe9AduHH17hvlef/SKKbTiMYYSUla73+RFdtbQbiOADCRNzT0CkVONvUP2tE8RwB87n4Cph96Fd2DqV8MPp+rPK6urqITD8tc1kEQdacApUVZsiv8f7MJiCrqe7dNiAIPk3lWe4nj+LwLG3bKFVM5XExPJWB2q1/SDw5b6ylzxr7SZjBHkORrL0wwGYI2ZfukAx56bCsZJWTLlyUkwztD2zfG2u6vKqwwZSk7idwdxrVTuCKJv3VJ1Pu2pGHwpc6bASegHU1ceEY25dyd4DxgqoTuxd10HMc9JB/Cj8binYmVUA8hr8/wC1B8FwItrcYHMQPh006HSnApKzrJJ19396XlCN2keq9MTeJNysXavqNpU+Ue7cU9avlWZwxDwDPmCACPidKDt4fUT19/wpWMBU5eZ3/GKGvNHSfuyXw3avEJOY95I5j9K9wHa3ELfS4VBUHxid15xrvFQeJcoVUHlJ99cZHL39aF3FmMsccjauvoazwniVq8SbLhgx/wANzDA9IP5UanD3zZlUqfIfuaxxGMyBDDYzWn9iMLexNlX7/wAOxgmQehnajhLc6oyzQ6S3buPmT3E8NdyCLkTvoBp5kn8KkXxlvB4bO5gIug5nT8TVX492uwmCORG+sYgaQGkKfM7D0FUbiXEbuMuA3m22C7Dnp51tPMsXbuLafSy1fFrb+ZaOz/anvLzXGOUsZjoOXyqZ7QdpSVORo6msuu+FtsoHLn76dxOYpoxljAk6AUtjyvlM7E9Di3KdW14LDwz6Qr1kuuVbytpDNEfDeoXi19L9zOLKWp3VWJBP/FsfSmMHwQW4ksxOwA5czJNH2FEwJjWR6R11j3Cik5Li+CsOlx7t84JSY72d4ei4iyxdraZ1z5WK6TzgjSflNfQ6GsGsoGEAQedX/wCjriL62XMqBKDp1E9PKnoY2onJ9c0SkutDiu6/UvhrOfpNuLfu4XCKCcQ1zPbbMwFqI8bBd+ceh2rRYrOfpCt3cHirWPstall7h7d1suaTK5Cee/wn0CfY89pa6n5fUqGF4XiDcvHD5rPFMLPeeLN9ZtMfbBbQvzjY+HY7WX6QMDfvXcBeTDPirVtWe5ajKC5CwW6HnEfZPWivo2tvicTieIXntG4wGHFu02YW1UhiGOxPs661ceLfWVk2EtXdPZdmQhuRzAEEeUDbehUeDbJnayK64/X9jHOFYzFvhsbYt8Pa8t69ezEMP4Nx+UZfEUOvLYU9h7XEVfAuOF3M2DQrOYA3QVCiTl8Mb89zWg9nux7rg8RYxTgnFPce53UgL3ntBSdx6j41Z+E4FcPat2UnJaRUWTJhQAJPPQVSx+5eTVJNqKX+favczPvcfjMdgXu8PuYe3YuszMXDCGAGvhERHzqW7HuBxriikiSLMCdT4NYrQqheHdm7NnE3sUqzeve0x5KAoyr0HhBPU0ezkw66cXGq4pfexrtoJwlxe4fE5xl7pNC0nm32R1P41jFzAWsP3X1vhPdB7gQ3WvuoEnfLB2WTvyr6FqG7SdmrGOVExCllRswAYrrBGpWDsaqcL7BafOsfElwZR2K43iMMuIt4PAnFWRiHIZLsBRoAPZM6AGasHZrDYu7isfib2GfCm7hwqAnNDqsCCBqdJiKut9cPw7CsUQWrNsSQi9SOgkkk7/Gqg3blxYwV1lA+ts6eFS2Q5otmAZcDYganlUSruzTqPI24R78WUG3axOFTBo2AZbiX8+YtrfuQfCdDBjnPLalcf4rdxGIunFO2Cewgaxa3OcidGEanTWNoHI1pPEuEYzFYnDtcFm1aw795KsztcaI0BVcq+vWpTjPBcPfIa9Zt3GXYsoJHOPSanSbTGY6iKalXPy/2Zq+Oa5d4VdumGdXJJ56AT79D76t770ri/B7V27auOsmyCLa/ZExrHlAjpSWOtFGLVieqyrJVeP3s8rq6uohQlRXXNj6UoULxDF92pI1MaCrGYRbdIrd28MxObxEkdSRtp0HrUHx3shZuKbomyAJYLsRvJGxJ0p+5xlA5LZiQSAogc+pOxqM7Rcd79MglVnxLIg7dKUc+Ttfht6SaKPxDh65iFYsBsSAJ91BLYuKpUezmDMBueWvlU1irc+Q9OtDOY20PKq6jQOT07HOLUVTJLByAty3O0lRzB/PlTr4m1zDQ8lQpGh5jyP5UFwzHOLi2rYzXG0AiQSdYIkZfUfCrTw7AXFud5lVCrBNDIYmZGo5afhRJ1yJ+nwz4MrUe3kgyxX/Ctmercv15UzZwbAlgDdunZVBJJ9BV8x1jCyqXSO9Ok5YHpCnQbUVgEtso8doBNQ4DZV/4mEA+RFFdnfnljFW7sxt78vLZhczeIEaAdOsz8qlQ2nlVr7WXSl23cEO72WDZbIId4IRyrar4W3G2hqrYG1bS0Dea4jsYSUJE+m7A6a8jyNZZY7uUJ6XU/h5NZPPk8vOEWT7TRA6DrUjwSzcKXE727ZtXCCxtsBmgws8wsE76HSlWuAiMzs7MysfZ9kaAMVbUk+MBTBJAineCYC3kLWdHbMAznUQjBoE+EjckTExIigjUVaB1Wd5nXgiL3C8PatC4Huhs0eJZk5SYBGm4XUE6Enyo7CpdRA5tsFYZgY5aa+W4360ZfGFtd24cWXDKyQGaE8WUqGb2diSwnaKG49exOJQpbGa34QP4g35SSRLHT2p9oDpUcd5Wm1U9Laiv7ARvsxJ+JYjai8PeDssDwzH4fjBqLZDh1AuWO8UwA2qgkamGG4M+XKl8IxZzxGU8hy/uanT28j+m17y5FGXFlo4t4lhR4dASNyd+m3p1pu2MrRMmDPoYiI8qSEuT0+PPmPP9aXhrbkxoSTyHiOvStac5J0ddYlGTlYSLssoGpG/5fnV57BmcWdNrZO+xkCq/wfs1da4AAouHUgnVR5/hWkdmOBfVgWdg1xt42AHIfjPnTkZPa7OL6xrcKxPGnbaLCKHx3D7V4AXbaXArBlDKDDDYidiOtPzXs0J47sC4HhtqyGFq2lsMxdsihczndjG5OmtFEV01zNFQjZ4ar/8A206Yprd1USy2RbD5vFcutJZcvkAD8al7+JGU+lYTwDF273EMLeuO74x8Ue8zAhVtAMEVI8JG1DKVG+HFvTfsb+Grpqq4ztC44jYwioQtxWZnOxAXRV98SanOOYlrdi5cRc7IpYLMSQJ3O1XaM3jkqvyFvcqucV7YWbQv5RcvXMOyLctWkJYF9t9xBmRVNu8as4jh/D7mOPeX3vh7Sq2Um4LrKDA+wqsNPTWaNxfbYhse1iwScOqyxAVi5zDvHDwSiwABqTQ7zaOnlfb+WXjjbzhbp62n3/yn51kmD/7twH/9j/nFaJYx5u8LV3OZ3w2Zj1Y25J086zrB/wDduBf+/wD84qpG+mi1afv+jNhuGgMS1F3GqNxT1uzHsiOxbUBRGKah6AXl3Orq6uqAkwoobHYZCMzCSoMawNKKApnEOFUlvZAM+lRjUP6kZPxXFi/cByBBEQpmRJJk8z50DiMNoZO2gMeQMHqOfxqQxOHUFio3Ph02XlPU6j960m9ai2esCZPpB8t/Kk2j02OkkVrHECZ02/f51FYrGgDTU/IVP8QwsrmYenP49KqmLw+s1cIpvk5ut1yg3GD5C+z3Fnw99bygMymYPMQQw8pBNbZwFrF+1be2wZM2caiVJ3DDkRWIYTAADM/PYeVSmBxjWGm2WQ9V5+vX30U5q+C9FgyqNzdJ/c1puFWlxRvMWaQBkCEwRz286mDfCpIQIoG7iAAOomfd+FZ1wfjl+5mIuFSo11ManeDoOdN4zjDXNLj3Co3KldfXMQKwepSdJHTeknPmUuEd2143IcYaWnS7eMZjqdFg+BPdUFhXN1QVOcQuZCR4WABAEgsSXUHfkQZ52jh4ssGUDxFTuoVgD1jQ8qAw3CkCZTlzs5iNDowJb2gfCoY86CGp3fC+4tq9E0tyfHzE4i4bqDIyeMwbkwTkJOkwUOZuk7ctK64621a4VL37LgeyACSQoywsOSsEjlFAnEWGzZTaNwB3zIgXKFU7ZTmYkdY3GlKuMzIDbgZras+bOSQDEgNMtK6gbemtaqLRzYzT7vkctublu77N8og8K2yQMqrEzBMKpn5Tya4bikVFRbsHL4kg28rTADMYgAgHff30Di+N90TbTL4Mykqvtzp7SnfUiddt6A4VxNwzjKCWHjJ1J8QJza68gZmjcHXJcMqlNRT57Fhuh2GVzmAMMJUr4dguXca69dOlIa0pPtFT6fprSu/Kr4QPcIA9w99D3bUhWLTmpJtvye0x4IYoKFJstPZHiKW7q28QBcsuYM65TyInlMCrrjUs2y31dFSdMygZmPQHl61k2GMEkGMv41asVjTcthELAEAGN4PIeoifWm9Nmai0xHW6TfkU4ur7rwF4fH2rVxjaYXL27S5bXoNQPhRHaF3ITEF7iM+hUXGj1iYBoPsh2fyuSy7Hn0iaX2hv5rxSYEj3KNAPKSJ99aOT6dvyYRxwedRXLXd/L2D8H2uxKKFNzMNpIkgctZmneCdprlvEf+bfZ9MmYRJ5+LQRrtUDirahYG529ahMRejxAw06RuCCNdNtYIrHrSi1bNpen4JwltilfyPo200gEiDGo6U3jFYowQgPHhLAkA8iQCJFD8Cuu+Hstc0dralv8xAn50fT54OS2tooidluIgsRxH2iSf4ciTvEsYHkNKrXEMHjjesYe4bgujEFreJyAqFyQNF85MHr5VsFMMTmA0gj5/7UDghiOqku6X2Rn/BsAyYy1dxHEbV9kZ7SpADZyslRB35xFW7HY+3dsXwjo+VHDZGDQcp0MHQ+VNns1hBcD9ymfvDdB1nvNAW38h5V7juzOHvasmUtOY2mZMwOpDFCMwPnUqkDLKpNN+PkZ92f7IYnF4Ow4xapbBLW0NucjBm1BBGsyakrn0fYxjdJx6k3gBd/g+2BoAfF+FaDgcGllFt21CIohVGwFODbXWosaDlqsjbr8kZ+vY7HrbFscRAQLlC9z9mIjeYjSgOO8NODXhdrW6bd/wCwuragmFnp51oVtydDsZgzrI3H503fAYnQZl0Vo2kA6Vp01QcM0r5OuvpUdiHp9rsjXfY+v7/Go6+8GNAOQ5zVmMmD3W1pNeMedBZXzOVMwfZ6iARHQxQmAdTF7enLNwMJH+3lTd7eoQliaDx7LlM7EEUJxzj1rC5e9zDNMQpO2+1RuK7YYQpoxefs5TPvzadaGbdcDkGk7KhiHKOQQQV2851685/ConjHEMqld5Mn9zr6+VWDiHF7F1goJtnzEzpIERqYqv4zhT3YYagMAPDGm5mTppr/ALUpGXPxHVzandivG+Sq43EsxnUdIkAUzat3XMBjAEmT+tXXD23CEgo0aRInnybcafjTHcKCwKFCYkhdCJ18I20nb4Vtu44Rxd7lL4yCcEAA7gfMU0jQdT7hUhj7IViAQQNiNo5VG3VynNS8e9HqJtbIyjykWHgtpslxwYSIn/1RI08pmibdnu3D+ErpHMGBGmhHWoThfFWsgskMD7Stswn8dN6mLPHrbgf/AGw13hvyil545J2hvDqYvhkil/OGYxCg+zsAeU9YnQVVuO48peyaHwHnqpcEwfMSJFS3FMYbFsOqEMxi2HiAebBJMkfebbkKqIwty4Gf2iJLGZYzMmNzzrbTYknuZzvVNVJx6Uf7jaWYAYAk5hAg6wZJHy+NaVxQ2DaNtiyeA7DVJhmUEkBoMGBO/rQ/Y/s2SlqDbNzvFOUwYQENMzrMRV07Vdl0uWCb182VUEnIBJ8pbXygVeXOnJL2ORHE8fMkYzxvCJhx/DcNnJkgQVAjw7mCOdMcDAth7zsBlEIpOrsSNAOkTJozjmDS0qJJOQEx1ZzPiO20bVASXbX0pyNSiKqUo5FKPfwXWy63ULWzIO45ivVtjTw6++onD2yAIORdp5mi7uLS0pJYu3Icp6mue8XNRZ7vFrF092Vcru/9BTeGV3YxIHIGrDgFzlBLCV0yzoTodtI0HyqiYHHN3gbYzqOo31rTuy120wCoxzbZcskdNeSjrWigsfcUWt6ycvC7Fo4VbSzYJZigO7N7XT4nlVN4rYd7j3BbcL9nwnQDTX8ffV7w+HDOWc+FQABykTqB1pnHAHS0pOusMQPPY0GbVRmkl2Qnp9S8WVyStv7GaG+22p6f2qS7K9l7mNugFXFgN42y/LUjpEgVe+FX8JaYM2HAaYmc0HqJ2NXnBXldAyeydtIotPCE3e6/kX6h6zljDbDHtvyKDLbUAkAAQPdTqMCJGorivUUwl+TCxA9o+7lXRPJBNM4j7P8AmH4GvUvA7THWNK8xJ0Hkw/GKhBDoQ2aJ5fv3/jXvfxup9wkfLlTxNIJq0i0hvv52VveI/Gmnut93/wCVOs1DK86xA5df7USRoojY0UAkAggnykzv6aUHir51yhtdiB0nr5/HWi7ygmTrG3750D35OYGNDy6frUbNOwLiXMGZkjWNJMwu2xM/uKh7gykBtpkEg77wOQmpTEjQwdZmT1H5UGuYmWI9w/WgMZMHNoGWYkKeTGBO0+lO4cgliCDJ/AAV5i1GWWExsNdzQi4RfaYhdh4TpPrUADUWHPQgH37H8qTe3pVmyFOm0fv8qTe3qECsdgUvKUuKHU8j+9D6VVsZ2ARn/h3SiTJWJM+TTt61dQtKC1GhnjyUv/6CsW1mXcjUyYnrosU4uHQ3FQAZANABpOwEVdAKDu4JCc0QR0pTNp3KakmNYMiimqMx4rwfuncS0SSGkxB/Pl+4oF+GlkkMDtpl0X0/f6VqWJwi3BBAPKelQDcBKZliVOo/SjdoyeG5FZ4d2QW9ADwGBg81IB90VWuI8GuWmZXWcpIkeRrTMARhkZ25AmOQkj9IqicYbFX73cW7TM1xjHLw75iekEGdqy27jsYM3Si14RUbuI0YARp86nfo54Q+IvFs7IidFmSZ02jlOtXbgnYADDzd8TsFJGkCANtOk0jjaHDKLVj+EkZrjLoY5wev60Gae2NLz5Kx4pZsikpcrwe8U7LWbl6brsTsJB25eQFN8V7PLhrZe02dedvQ5iRlAJ1JBJ2oHA8Vvq9tgh7uNxMsdYLEb6wKlMfxN2VmC92ViTAIzaaCfURpSSlNcDj07vksfZVES0vsd4BqgI8JIEjcxqKM469i8gS66iHBgmJPSPSqD9bfDN4e7YMCc0kEsYBOnOBoKGxXHme2y3ACDIVoknpt08qNxdAS0G523wR3HeFo164CwgsfjyorD/Ry6WHuSGceMaHVQJgGYnflR/ZfDYJyDeu6jk0z8CsD5+ta3wy1a7oKniWIHPSm8EZ1ViWrWLG00uUfN1+6PaYTsVHlP9q7EWS/hSMkBtfw861/jXYPBliwOQ6+ESfgs7+VU/HdlBDjDh3uLEIyhGg84Lag+QokqdDHXhOLt8FGFjxEKsmdD/ar39H+GNs3L7kyilVHVj/t86p1i2/eZDKMDB5Ryg/dI/WtE4TbFvD21nxZyW6mCSB5mABNZattRr3B0qhNOrLbicRbtqoe4q6TqdWbyEzUPjMcMpLN/lReY5TGwqGt4Nrt1rhJZW3U7rGkeWmvwqTtcOgZE+Jjwjy03rlvbHixyOCOPlsbs5mfnESTprO0VqnZy5NhBEQI+HOq32Y7PKNXzNsfETr8eVXRIG1dP0/BOLeR9mcX1XVRyNQj48irmxjeOdBL4ZDaBhykwfXqaMmvJrqUcegazfcj2f8AiOnyp26mZYJ9/n1pRNeE1dFpAR75ejj50k8QI9pCP35ijCaQzUVBqIIeJJzkHzFNPxNOp+FFORQ11hVNmq4A7/EbZ5t7p/KhLmPQaAN/KaMusKEvPQmcpAVzFMdrbe+BTR7w/dX5n9KIJryqMWDPgw3tMxPr+QpWHsZFIOvPboOlP1wqEE2WJAnf3fkTTd7engKZvb1CEyKUKQKWKsYFGmmNOU09RmkBl06VFcfx31ewXJPQCNSSDoOQ9aksRiMgzQxjkok/CqD2v402IU2u7CgGRJObNHloN9taylRrKVI5e0dt8Ldu3kTKrhFs5tWZogu3K2NyQORqAwPFjaZcOrnEIjBUdGKBkJGh5lM3nNC/VRZ7pu5W6ylmcOhIM6AGDqACT0mPOjeyPCkRBdZWLDREJ3YTLN0UdKG1XBMPVc1RpfCOJ3biyUAHL0/vUdxzurnguArO+8fEaVBjjRYjKpYjTTNlEchqs/Cm7Paps2S4nh0gsd/Qtt7yazlCMo0ztwxOMt0QkG3at5Q6ooMAgksT0UERJ99QuNxbu/d20ZlGoSef33O7H5dJ3o7EYEd4LviI+6QRl0MwDsZ10p3Adnbly47yURj6GBsZFL49OosaTS+KTBsHeU5rTjLdUbhid4APiJA1IEEc96Z+rDuxdBYgErcUMdADBZQdoMSutWnB9lbVrQEvcYqWYmfCGB18tB60RisFbRHRVBFx2gDmzf3E030vLMPxK7Izfi96/avm0LucIQVOUAkGGGwnnWpcC7Rk4MXGywB4iJ02kx5VTO2mJtSltQrXF0ZgJjSI8z+lQi3/AAtbBYK4iBsRymdzoNY8qwupFz06y4033Li3aXC27jKSHbfPqZJ9F8+tReO7YqLytasMxRAoLtlnnOgMgmRE8j1qpq2RSmYEroDImIE+p9ZBp2wUVN8u8yTv5DpuY9KKlFcCmHH1JVJ17kdxfFNcuPevQWdpYjrsAABoIAEg8vOrB2W44jXLdvEMURYCvA0JMeLyjn6TVV4pjkmApMRMxT3ZbEo2KtC8M1o3FVgR9hiAfkaJx3r4kBcMWRxxy+xvlzgBABtwVbmDy/SpjhXCltiSBNH4ayqKqqIVQAB0AED5Um9fCsqmZeQIBI0E6kCB760x6LFCW5I5uTVZJra2EoaWDTQNKmmqFGhZeklx1oHieKRFl3VNfCWMagFtPOAfhUTxHFGbb+NUN1VeF0ObwjfQqcw1EyZiqYUYNlh7wdR8a8a6Oo+NR2KujOVAYhgCxAmNT05mkfWQwhlbMwj2enT361ZEiSZx1ptrgiZ0qFw/EC7PKOCD3bacoBz6ep+VP4jFArly3I02U/Kquw+wU18HYjXbWhrl4dRvHvqLxGMKNaJtuZcqSF+8DDEHqQB76iuJ4u8QbVi03eF5ZmXwosjXTdtNIoG6JTkyduXxrqNN9dqFa4CYkTQuJYw4CPqoiF560hAQRFt/YI9nnoYqC7YUGB0BrzPrGm0760JaDBwe7uRkj2efSlsTmJ7t/YP2edQEIFwdRrr7qQl6SYjKOc8/0piyhHd+B9Jk5ecRSbWYD/Df2iSMu4Mx61CBqODsQfSmr29eW5zEhHAIH2dz1391eM8k7iNCCOdQhNClA0kV6KsYFivGWvaUKgSdDJFDYjBhiGIUQdSQPZ5ieXrR0V6bYIg6ihas0UjIeI3znvMgLIj6kaeFiw+Wkeg61M4a4qFbVxhnBIIG8GYJH2eX7NRvbZ0wuPRmSUZ+8YCDmBERB8MgydaY4jwtms4PFCc15iGBaSRJKGeRgfOsNrTLw6nY2y0WMFa5XO7AnTQf6hrT+F7M4eAQM8c2M+/zNV/iOLxHDnQXhbuLcTMRB8JDbAzrAy8gKGxfbW6RlRLanwn7Xs8x+Gx60dpHVjmclaZYu0WWzbUAgCQqydSTyHup3hF6w6fxMynYr4gvy0IqncVa9ftrff8Awo0AgAagExJO8a6ml4HtBctgWw0kbSoMj1NBvW42pyh3Lri8fagqitk+0YIWOmpHlVZxPbu2vjS27OpIRTCqvKSdz7qWmFu3iHvXJEQANB1OgqI4twQKxyGZO3Qn1oJZZeDTHgjLhshMXj3uOztGZzmMTHoOUU2t6MnKPUSJ6+c1LcM7M38UP4QVgGysCQCvr1HpNaZ2Q7CWsMe8uxdu6gfdUabA89N6DHjlNmmo1WLAqu/kZFxzg920UDoUFxZSSPENiY11158iKFs8OYqROx1/Dc79elfQHaXgFrGKq3QfAZVliRIgxIjUVHHsnhRlAtkR0YidtTHPSmnia4OUs8JvdJcv2MMPBHYER8OcCau/YD6NHdreIvnJbVgwtkeJ8pkTrAWR61o/DuD2LJzW7YDddSR6Tt7qmrLUUMfuZZclf0qiF7TcSxNq7YTCi25cXA1pjB2BDg9Fhh7xVeuWuIGzbw9yw73LKwmKt4gocwiGK5SGIgSGkGD1q6WOD2VuNdCDO+jMSSY6SToPIUVhsMlsQggb+/30exvyLqcIqtt/f9ylrjuKEWFu4fxJcUtdtvAdfZYNbK81LHQ7x0qV7ajFOLVrC3O57zNnuD2pUAqin7JYZvFyjzqxXbYbcAwZHrTOLshx0IIYHoVMir2OqsrfFtPaio2cVxMWu67gOykBL7uMxAI0dckFokFgRO9FvaxWI74XLRtBkUoucMFu22lSugidNP8A0irRmpDPQ7H7lua8RX+SoLh7uHvYlg3+KGZTM+LKxUwSYiANogVHYnjT33VymgAyBdGkzcBDGY/gwSPKrc2AAuNcWAzRJMttO0nTfavLiPIOdZBn2PKPvVW0yny7RVLnFbzXWtAZheNvxdAyhgPOUW5M+Wo0qRXGMioBkt2+8KO9sgwygyvilUJYBddial3e595f5f8Aqpl7lz7y/wAv/VUrkzbdURd3G96LTKcwKOVJ0YFGSZytlOb005HU0Dirty7h7t5raqTbZlKsdCoYAmdCfSDUlesksW8MnU+E7/zV6cVc+8v8p/qqqJvUVSPXx5W7bQ5YYL5sWM6RmBAgbww3mKCGJL2b6uwdltFsylSs5WgrlAKnTY6jTU0Z9ZufeX+Q/wBVd9ZudV/kP9VEYDd7iRRwnh/8oZTOZ85glddl3Oh2O1JfjDZGbIPAyo/RbhaG3I8IEHUicw1FO/Wbn3l/lP8AVXfWbn3l/kP9VQgRg8XmVM5VXfNADAzlmYykg6CdCY60BZ4iRbDtcHeEgOrRltEsAZAAaFmNTrIPOn/rNz7y/wAh/qrvrNz7y/yn+qoQjTxO+zMVjJ4RIAIEO0sJ1K3FGm9SF327n+b/AJVpf1q595f5D/VTQBkkmSTJ0jkB1PSo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data:image/jpeg;base64,/9j/4AAQSkZJRgABAQAAAQABAAD/2wCEAAkGBxQSEhUUExQWFRQXGBwaFxgYFxsfHBoXGxocHBocHB0YHCggGholHBwZITEiJSkrLi8uHB8zODMsNygtLisBCgoKDg0OGxAQGywkHyQ3LCwtLC8sLCwvLC0sLCwsLCwsLCwsLCwsLCwsLCwsLCwsLCwsLCwsLCwsLCwsLCwsLP/AABEIAJ8BPgMBIgACEQEDEQH/xAAcAAABBQEBAQAAAAAAAAAAAAAEAgMFBgcAAQj/xABHEAACAQIEAwUECAQEAwcFAAABAhEAAwQSITEFQVEGEyJhcTKBkaEHFEJSscHR8COS0uEzcrLxgsLiFTQ1Q2JzohYkY3SD/8QAGgEAAgMBAQAAAAAAAAAAAAAAAgQAAQMFBv/EADARAAICAQMDAgQFBAMAAAAAAAABAhEDBBIhEzFBBVEiYXGRFLHB0fAygaHhM0LC/9oADAMBAAIRAxEAPwC10xi8UttSzmAKfigOM8JGITLOVoOVhuP1HlVMtDL8U7wOMOVe4gBgzBB10I58qhcb22Wyzd4hAXNAHtGMuXn4ZMjXpVZudohgruIwo7xhmH8UFQ4ZQNYAAy+XrVdxV4vmcwc++m5OoJ5ATPxobYVI0Pszaw7q2PxJUXLjMwNxhCIpgZQToAI1q9WWDAEGQQCCNiDzrAcHfUQhys07biOQB2k+ydxrWu9jP4WHSw9zNcRZZSCCisSVUz0BirTLUeCyZapn0k8Xa1bW0hKm5OZgY8IjSeUk71O4/tFYtaFszfdSCf0qo9u7a4r6tet+K22ZPTUb1JMNRLT2D4V3GEtyPHcHeP6sBHwECrOi0xh1hVHQAfDSlX8TlB2zchVrgNY22FgUrOBuRVXucTZw3MgwQNp5j1ojAujjNJA9TPvqOYzHTOrZYVxC9RSvra9ahLF46kK3wOtO3z4PFp1jTTnVbjZaZWRnartBdV7a4dgCAWbQGRqApB269dKA4Z2ovl814jIN1VQI+OunrULdRg+dtGJIGbeGMwJ3nSvFeI0yk/L1nz6UvLK7OrDQ49i4NP4XxFL6BkYHqNJHkQNtqlbFUns7jrWGtIXkNdMwNYUaD3afOrvg3DAEGQacxu0cTUQcG/YKUUsLXqCnAKtsQchKrSor2K9oALPIr2urqhR1dXV1Qh1dXV1Qh1dXV1Qh5SStLrqhLB3ShriUc4ph1o0zaEiKxNqobF2qsl1KisXbqpI0krRBGupy+kGm6EVOrq6uqEFgV65gE9BNLUUqoWkZNxjsli8QzXrndIHOc5njLPI6bgR8KreIwJtlrTMDlMSpzKTAIKnpH70rersQZiOZNYP2rsW7eJuraZTaDZlynTWSQDtpt7hQtBdgTAN3d5XWCVMjYiR6jXWNDVs4PiXzFsxzXA4dieo19dfLlVf7PcJuYq8EtaDdmPsqvUx57da0G32RZWhG0W34Hbm/Qx7/AEmgcq4NIJ9yN+rAey2o3jlpuQfdQYvlFIjwAzHmNJGn+1Lw2NKuUeVZSQTzDDQiTsPyjyobiuNAYzrPyE+Qg+utUzaKt8I0DD9qUNlXOUMQkjMD4joyiNZGhE6GajsLxdWds52gg8zMaR7x151RrXEhlJCFgD1GhOvIRpEa/OisPxDTONJ6T1IG9RyGtPGbmkkaXg71u4JDCefI+/30VhxbBGWCx5Dy61Q+FcWDz4QcoMk6Ejy1qV7O49jeW1GdcrMzSIBPI9TyiqUkdKWnaVl2s3RrGvp19aDxNp3YZhCDUhRMgbKOpP73p04kBdwB5bUNh+JAsV6c6Mxjin3RmmO4m128xujI06KR4hrAHI6T8fWrZ2R4S8u91XQCAgYRpEkgegq42bCXNSon0FFiydvx6UKw87jSetkodMqmN4e/eK4Ba2RuABlA6DfXTXyqxcNsnSCSOs/pTtpgJRxtt5imblu4Ae6Oh68vTpRR+F2LSyOcdrJnhmObUXIMGAw568wNqmRVCGKu2CjPB8RLyQFOhAAieoOu5FW3g3FFxCZlGkx5T5Vq2mc3U4HH4l2JGuryvaoTOrq6uqEOrq6uqEOrq6vDUIezXVFcU41bsPZRyc164LdsDcsdSd/ZAEk13DeNW7129aVv4llsrrzEgMD/AJSDv61LL2vvRK11eCvahR5TbilsYqLtcYttiWwwJNxUFxhyVSYWddzrpGw8xVphRsIuCo/FJUndFQfFuJW7T20dgGuNkQc2aOQ8uZo2MQ5RGYxKDp3inEES8lpjDXASk88sSPXWY9aarMwnFpnV1dXVAAmksadIqsdub1xLalJCE5XjziNf9qqTpWM4se+SiRPazjhNxrICvbUAkSNWIBGxnnVU4X2abG3GCsLYWC/hBAnTQTqf0rwsZjyjXpr+laR2V4YlqwhEFnUMzDz1A9BNK9Rt2dLU6fFDElXJ5gMDY4fhmyrCKMzt9pyOZ/IVK4PErdtLcQyjCQR0/Wq59KV/Jw9xJl3RfXxZj+BrNOznaq9h5thptNuhOx6g8jVbZSTkc9TUZqL7Fs7S4vPfZoAI8J03g+cz0obD31ZgrAkREhYA966R7qYxh726SBmE7TuJ/ZNT1jEWrKsUnUePNGnSkJTdcnqIYoqK2oj24IR47FzxnXJcUEERrJGkRvNO2eFWr6FUWHX2lt6qCd8uaJWeU6UJ/wBr5jkU+Hn5/wBqm+zV9FvsF0JVZHx/SixZZ2ost4VD4kQaqtnMAlwvGUAqAAOc+ImrV2UwhFg3z7dzSOgB8vP8qk8Vw9G1Ilj+9qe4VY8D2gQIOYfn86eg1uoDLkuFojuKyfCpjIRPkp5+Z02oPC3cjCVIM8zvUsbeW+7nVGWZA5gazHOm0W2XDhO8Y6+EbdJqcs0hlSjVWTtjiMXICwuUH0mptSGCkVT8ZZuuhyKRO48vfVg7MBu7GblpTGGb3UcvU4YqG9MkLYDu6wPCN/WmcWrImkQN5ojB3FF1lnxEAmnOKJpvWkkqYgpNTSG8MiuoDAEdCKhe1PHH4aLTWwGRng2z0AklTOmnKprAXgTpEbQKpv0wcTsCwtow2IJBQAglFnVj0BjL561V/ARc5NrVr2NG4Xj1v2rd62ZS4oZfQifjRdY99E+IxmJAQXxbwuGhcqquZyZaNZga7+4VsCmqTtCefF05bbFVH8X4itlQTmLNIREBZnaJgAfidBzIo+qj9I/G/qWHN5QpvH+HanXxNqdOY0kgdKjdIzhFykoomOE8bW8cuV7dwAFrdxSrqD66MJ0zKSJqWBrOOB8TscYNlmVkeyrG4AYZLmZMoHMiQxBjlyNXHj3GbeFtNduuERdyfcAABqT5ConxYUsbUtvklqEvY+2txbbOod5yKWGZo3gbmKrvZ7tlaxNi9iCe7s2nKhnMSoAOYjlM6Dfah24tgr1/A32QHEXQfq+vjVGUkswnQZQd51Mdaq0X0pJtNMj+3eFUcV4Vc1zNcZTqYhQCIWYB8R1AnbpSuyFhTxriTkeJRbCnoGUT8YFL7df+I8J/965/pSvex3/jHFP/AOP+ig/7fz2GY/8AC/p/6Rfia9qA7c8QfD4K/ftEB7aZlkSJBG46cq94Dx4X8Paule7LqGKsRIkeROh5c4rS0J7Ht3E69Z32Wwq2+OcQCzHdW21YnVoY6sSYknTYVf7GJVhII9xH5VROBtHHOIH/APBZ/Bap90aYu0voXi5WdduMOo4jw14OY3WU6mICiNJjnvFSXEu3VhcUmGQ95ea4qMB7KTvLDQkbQOe9AduHH17hvlef/SKKbTiMYYSUla73+RFdtbQbiOADCRNzT0CkVONvUP2tE8RwB87n4Cph96Fd2DqV8MPp+rPK6urqITD8tc1kEQdacApUVZsiv8f7MJiCrqe7dNiAIPk3lWe4nj+LwLG3bKFVM5XExPJWB2q1/SDw5b6ylzxr7SZjBHkORrL0wwGYI2ZfukAx56bCsZJWTLlyUkwztD2zfG2u6vKqwwZSk7idwdxrVTuCKJv3VJ1Pu2pGHwpc6bASegHU1ceEY25dyd4DxgqoTuxd10HMc9JB/Cj8binYmVUA8hr8/wC1B8FwItrcYHMQPh006HSnApKzrJJ19396XlCN2keq9MTeJNysXavqNpU+Ue7cU9avlWZwxDwDPmCACPidKDt4fUT19/wpWMBU5eZ3/GKGvNHSfuyXw3avEJOY95I5j9K9wHa3ELfS4VBUHxid15xrvFQeJcoVUHlJ99cZHL39aF3FmMsccjauvoazwniVq8SbLhgx/wANzDA9IP5UanD3zZlUqfIfuaxxGMyBDDYzWn9iMLexNlX7/wAOxgmQehnajhLc6oyzQ6S3buPmT3E8NdyCLkTvoBp5kn8KkXxlvB4bO5gIug5nT8TVX492uwmCORG+sYgaQGkKfM7D0FUbiXEbuMuA3m22C7Dnp51tPMsXbuLafSy1fFrb+ZaOz/anvLzXGOUsZjoOXyqZ7QdpSVORo6msuu+FtsoHLn76dxOYpoxljAk6AUtjyvlM7E9Di3KdW14LDwz6Qr1kuuVbytpDNEfDeoXi19L9zOLKWp3VWJBP/FsfSmMHwQW4ksxOwA5czJNH2FEwJjWR6R11j3Cik5Li+CsOlx7t84JSY72d4ei4iyxdraZ1z5WK6TzgjSflNfQ6GsGsoGEAQedX/wCjriL62XMqBKDp1E9PKnoY2onJ9c0SkutDiu6/UvhrOfpNuLfu4XCKCcQ1zPbbMwFqI8bBd+ceh2rRYrOfpCt3cHirWPstall7h7d1suaTK5Cee/wn0CfY89pa6n5fUqGF4XiDcvHD5rPFMLPeeLN9ZtMfbBbQvzjY+HY7WX6QMDfvXcBeTDPirVtWe5ajKC5CwW6HnEfZPWivo2tvicTieIXntG4wGHFu02YW1UhiGOxPs661ceLfWVk2EtXdPZdmQhuRzAEEeUDbehUeDbJnayK64/X9jHOFYzFvhsbYt8Pa8t69ezEMP4Nx+UZfEUOvLYU9h7XEVfAuOF3M2DQrOYA3QVCiTl8Mb89zWg9nux7rg8RYxTgnFPce53UgL3ntBSdx6j41Z+E4FcPat2UnJaRUWTJhQAJPPQVSx+5eTVJNqKX+favczPvcfjMdgXu8PuYe3YuszMXDCGAGvhERHzqW7HuBxriikiSLMCdT4NYrQqheHdm7NnE3sUqzeve0x5KAoyr0HhBPU0ezkw66cXGq4pfexrtoJwlxe4fE5xl7pNC0nm32R1P41jFzAWsP3X1vhPdB7gQ3WvuoEnfLB2WTvyr6FqG7SdmrGOVExCllRswAYrrBGpWDsaqcL7BafOsfElwZR2K43iMMuIt4PAnFWRiHIZLsBRoAPZM6AGasHZrDYu7isfib2GfCm7hwqAnNDqsCCBqdJiKut9cPw7CsUQWrNsSQi9SOgkkk7/Gqg3blxYwV1lA+ts6eFS2Q5otmAZcDYganlUSruzTqPI24R78WUG3axOFTBo2AZbiX8+YtrfuQfCdDBjnPLalcf4rdxGIunFO2Cewgaxa3OcidGEanTWNoHI1pPEuEYzFYnDtcFm1aw795KsztcaI0BVcq+vWpTjPBcPfIa9Zt3GXYsoJHOPSanSbTGY6iKalXPy/2Zq+Oa5d4VdumGdXJJ56AT79D76t770ri/B7V27auOsmyCLa/ZExrHlAjpSWOtFGLVieqyrJVeP3s8rq6uohQlRXXNj6UoULxDF92pI1MaCrGYRbdIrd28MxObxEkdSRtp0HrUHx3shZuKbomyAJYLsRvJGxJ0p+5xlA5LZiQSAogc+pOxqM7Rcd79MglVnxLIg7dKUc+Ttfht6SaKPxDh65iFYsBsSAJ91BLYuKpUezmDMBueWvlU1irc+Q9OtDOY20PKq6jQOT07HOLUVTJLByAty3O0lRzB/PlTr4m1zDQ8lQpGh5jyP5UFwzHOLi2rYzXG0AiQSdYIkZfUfCrTw7AXFud5lVCrBNDIYmZGo5afhRJ1yJ+nwz4MrUe3kgyxX/Ctmercv15UzZwbAlgDdunZVBJJ9BV8x1jCyqXSO9Ok5YHpCnQbUVgEtso8doBNQ4DZV/4mEA+RFFdnfnljFW7sxt78vLZhczeIEaAdOsz8qlQ2nlVr7WXSl23cEO72WDZbIId4IRyrar4W3G2hqrYG1bS0Dea4jsYSUJE+m7A6a8jyNZZY7uUJ6XU/h5NZPPk8vOEWT7TRA6DrUjwSzcKXE727ZtXCCxtsBmgws8wsE76HSlWuAiMzs7MysfZ9kaAMVbUk+MBTBJAineCYC3kLWdHbMAznUQjBoE+EjckTExIigjUVaB1Wd5nXgiL3C8PatC4Huhs0eJZk5SYBGm4XUE6Enyo7CpdRA5tsFYZgY5aa+W4360ZfGFtd24cWXDKyQGaE8WUqGb2diSwnaKG49exOJQpbGa34QP4g35SSRLHT2p9oDpUcd5Wm1U9Laiv7ARvsxJ+JYjai8PeDssDwzH4fjBqLZDh1AuWO8UwA2qgkamGG4M+XKl8IxZzxGU8hy/uanT28j+m17y5FGXFlo4t4lhR4dASNyd+m3p1pu2MrRMmDPoYiI8qSEuT0+PPmPP9aXhrbkxoSTyHiOvStac5J0ddYlGTlYSLssoGpG/5fnV57BmcWdNrZO+xkCq/wfs1da4AAouHUgnVR5/hWkdmOBfVgWdg1xt42AHIfjPnTkZPa7OL6xrcKxPGnbaLCKHx3D7V4AXbaXArBlDKDDDYidiOtPzXs0J47sC4HhtqyGFq2lsMxdsihczndjG5OmtFEV01zNFQjZ4ar/8A206Yprd1USy2RbD5vFcutJZcvkAD8al7+JGU+lYTwDF273EMLeuO74x8Ue8zAhVtAMEVI8JG1DKVG+HFvTfsb+Grpqq4ztC44jYwioQtxWZnOxAXRV98SanOOYlrdi5cRc7IpYLMSQJ3O1XaM3jkqvyFvcqucV7YWbQv5RcvXMOyLctWkJYF9t9xBmRVNu8as4jh/D7mOPeX3vh7Sq2Um4LrKDA+wqsNPTWaNxfbYhse1iwScOqyxAVi5zDvHDwSiwABqTQ7zaOnlfb+WXjjbzhbp62n3/yn51kmD/7twH/9j/nFaJYx5u8LV3OZ3w2Zj1Y25J086zrB/wDduBf+/wD84qpG+mi1afv+jNhuGgMS1F3GqNxT1uzHsiOxbUBRGKah6AXl3Orq6uqAkwoobHYZCMzCSoMawNKKApnEOFUlvZAM+lRjUP6kZPxXFi/cByBBEQpmRJJk8z50DiMNoZO2gMeQMHqOfxqQxOHUFio3Ph02XlPU6j960m9ai2esCZPpB8t/Kk2j02OkkVrHECZ02/f51FYrGgDTU/IVP8QwsrmYenP49KqmLw+s1cIpvk5ut1yg3GD5C+z3Fnw99bygMymYPMQQw8pBNbZwFrF+1be2wZM2caiVJ3DDkRWIYTAADM/PYeVSmBxjWGm2WQ9V5+vX30U5q+C9FgyqNzdJ/c1puFWlxRvMWaQBkCEwRz286mDfCpIQIoG7iAAOomfd+FZ1wfjl+5mIuFSo11ManeDoOdN4zjDXNLj3Co3KldfXMQKwepSdJHTeknPmUuEd2143IcYaWnS7eMZjqdFg+BPdUFhXN1QVOcQuZCR4WABAEgsSXUHfkQZ52jh4ssGUDxFTuoVgD1jQ8qAw3CkCZTlzs5iNDowJb2gfCoY86CGp3fC+4tq9E0tyfHzE4i4bqDIyeMwbkwTkJOkwUOZuk7ctK64621a4VL37LgeyACSQoywsOSsEjlFAnEWGzZTaNwB3zIgXKFU7ZTmYkdY3GlKuMzIDbgZras+bOSQDEgNMtK6gbemtaqLRzYzT7vkctublu77N8og8K2yQMqrEzBMKpn5Tya4bikVFRbsHL4kg28rTADMYgAgHff30Di+N90TbTL4Mykqvtzp7SnfUiddt6A4VxNwzjKCWHjJ1J8QJza68gZmjcHXJcMqlNRT57Fhuh2GVzmAMMJUr4dguXca69dOlIa0pPtFT6fprSu/Kr4QPcIA9w99D3bUhWLTmpJtvye0x4IYoKFJstPZHiKW7q28QBcsuYM65TyInlMCrrjUs2y31dFSdMygZmPQHl61k2GMEkGMv41asVjTcthELAEAGN4PIeoifWm9Nmai0xHW6TfkU4ur7rwF4fH2rVxjaYXL27S5bXoNQPhRHaF3ITEF7iM+hUXGj1iYBoPsh2fyuSy7Hn0iaX2hv5rxSYEj3KNAPKSJ99aOT6dvyYRxwedRXLXd/L2D8H2uxKKFNzMNpIkgctZmneCdprlvEf+bfZ9MmYRJ5+LQRrtUDirahYG529ahMRejxAw06RuCCNdNtYIrHrSi1bNpen4JwltilfyPo200gEiDGo6U3jFYowQgPHhLAkA8iQCJFD8Cuu+Hstc0dralv8xAn50fT54OS2tooidluIgsRxH2iSf4ciTvEsYHkNKrXEMHjjesYe4bgujEFreJyAqFyQNF85MHr5VsFMMTmA0gj5/7UDghiOqku6X2Rn/BsAyYy1dxHEbV9kZ7SpADZyslRB35xFW7HY+3dsXwjo+VHDZGDQcp0MHQ+VNns1hBcD9ymfvDdB1nvNAW38h5V7juzOHvasmUtOY2mZMwOpDFCMwPnUqkDLKpNN+PkZ92f7IYnF4Ow4xapbBLW0NucjBm1BBGsyakrn0fYxjdJx6k3gBd/g+2BoAfF+FaDgcGllFt21CIohVGwFODbXWosaDlqsjbr8kZ+vY7HrbFscRAQLlC9z9mIjeYjSgOO8NODXhdrW6bd/wCwuragmFnp51oVtydDsZgzrI3H503fAYnQZl0Vo2kA6Vp01QcM0r5OuvpUdiHp9rsjXfY+v7/Go6+8GNAOQ5zVmMmD3W1pNeMedBZXzOVMwfZ6iARHQxQmAdTF7enLNwMJH+3lTd7eoQliaDx7LlM7EEUJxzj1rC5e9zDNMQpO2+1RuK7YYQpoxefs5TPvzadaGbdcDkGk7KhiHKOQQQV2851685/ConjHEMqld5Mn9zr6+VWDiHF7F1goJtnzEzpIERqYqv4zhT3YYagMAPDGm5mTppr/ALUpGXPxHVzandivG+Sq43EsxnUdIkAUzat3XMBjAEmT+tXXD23CEgo0aRInnybcafjTHcKCwKFCYkhdCJ18I20nb4Vtu44Rxd7lL4yCcEAA7gfMU0jQdT7hUhj7IViAQQNiNo5VG3VynNS8e9HqJtbIyjykWHgtpslxwYSIn/1RI08pmibdnu3D+ErpHMGBGmhHWoThfFWsgskMD7Stswn8dN6mLPHrbgf/AGw13hvyil545J2hvDqYvhkil/OGYxCg+zsAeU9YnQVVuO48peyaHwHnqpcEwfMSJFS3FMYbFsOqEMxi2HiAebBJMkfebbkKqIwty4Gf2iJLGZYzMmNzzrbTYknuZzvVNVJx6Uf7jaWYAYAk5hAg6wZJHy+NaVxQ2DaNtiyeA7DVJhmUEkBoMGBO/rQ/Y/s2SlqDbNzvFOUwYQENMzrMRV07Vdl0uWCb182VUEnIBJ8pbXygVeXOnJL2ORHE8fMkYzxvCJhx/DcNnJkgQVAjw7mCOdMcDAth7zsBlEIpOrsSNAOkTJozjmDS0qJJOQEx1ZzPiO20bVASXbX0pyNSiKqUo5FKPfwXWy63ULWzIO45ivVtjTw6++onD2yAIORdp5mi7uLS0pJYu3Icp6mue8XNRZ7vFrF092Vcru/9BTeGV3YxIHIGrDgFzlBLCV0yzoTodtI0HyqiYHHN3gbYzqOo31rTuy120wCoxzbZcskdNeSjrWigsfcUWt6ycvC7Fo4VbSzYJZigO7N7XT4nlVN4rYd7j3BbcL9nwnQDTX8ffV7w+HDOWc+FQABykTqB1pnHAHS0pOusMQPPY0GbVRmkl2Qnp9S8WVyStv7GaG+22p6f2qS7K9l7mNugFXFgN42y/LUjpEgVe+FX8JaYM2HAaYmc0HqJ2NXnBXldAyeydtIotPCE3e6/kX6h6zljDbDHtvyKDLbUAkAAQPdTqMCJGorivUUwl+TCxA9o+7lXRPJBNM4j7P8AmH4GvUvA7THWNK8xJ0Hkw/GKhBDoQ2aJ5fv3/jXvfxup9wkfLlTxNIJq0i0hvv52VveI/Gmnut93/wCVOs1DK86xA5df7USRoojY0UAkAggnykzv6aUHir51yhtdiB0nr5/HWi7ygmTrG3750D35OYGNDy6frUbNOwLiXMGZkjWNJMwu2xM/uKh7gykBtpkEg77wOQmpTEjQwdZmT1H5UGuYmWI9w/WgMZMHNoGWYkKeTGBO0+lO4cgliCDJ/AAV5i1GWWExsNdzQi4RfaYhdh4TpPrUADUWHPQgH37H8qTe3pVmyFOm0fv8qTe3qECsdgUvKUuKHU8j+9D6VVsZ2ARn/h3SiTJWJM+TTt61dQtKC1GhnjyUv/6CsW1mXcjUyYnrosU4uHQ3FQAZANABpOwEVdAKDu4JCc0QR0pTNp3KakmNYMiimqMx4rwfuncS0SSGkxB/Pl+4oF+GlkkMDtpl0X0/f6VqWJwi3BBAPKelQDcBKZliVOo/SjdoyeG5FZ4d2QW9ADwGBg81IB90VWuI8GuWmZXWcpIkeRrTMARhkZ25AmOQkj9IqicYbFX73cW7TM1xjHLw75iekEGdqy27jsYM3Si14RUbuI0YARp86nfo54Q+IvFs7IidFmSZ02jlOtXbgnYADDzd8TsFJGkCANtOk0jjaHDKLVj+EkZrjLoY5wev60Gae2NLz5Kx4pZsikpcrwe8U7LWbl6brsTsJB25eQFN8V7PLhrZe02dedvQ5iRlAJ1JBJ2oHA8Vvq9tgh7uNxMsdYLEb6wKlMfxN2VmC92ViTAIzaaCfURpSSlNcDj07vksfZVES0vsd4BqgI8JIEjcxqKM469i8gS66iHBgmJPSPSqD9bfDN4e7YMCc0kEsYBOnOBoKGxXHme2y3ACDIVoknpt08qNxdAS0G523wR3HeFo164CwgsfjyorD/Ry6WHuSGceMaHVQJgGYnflR/ZfDYJyDeu6jk0z8CsD5+ta3wy1a7oKniWIHPSm8EZ1ViWrWLG00uUfN1+6PaYTsVHlP9q7EWS/hSMkBtfw861/jXYPBliwOQ6+ESfgs7+VU/HdlBDjDh3uLEIyhGg84Lag+QokqdDHXhOLt8FGFjxEKsmdD/ar39H+GNs3L7kyilVHVj/t86p1i2/eZDKMDB5Ryg/dI/WtE4TbFvD21nxZyW6mCSB5mABNZattRr3B0qhNOrLbicRbtqoe4q6TqdWbyEzUPjMcMpLN/lReY5TGwqGt4Nrt1rhJZW3U7rGkeWmvwqTtcOgZE+Jjwjy03rlvbHixyOCOPlsbs5mfnESTprO0VqnZy5NhBEQI+HOq32Y7PKNXzNsfETr8eVXRIG1dP0/BOLeR9mcX1XVRyNQj48irmxjeOdBL4ZDaBhykwfXqaMmvJrqUcegazfcj2f8AiOnyp26mZYJ9/n1pRNeE1dFpAR75ejj50k8QI9pCP35ijCaQzUVBqIIeJJzkHzFNPxNOp+FFORQ11hVNmq4A7/EbZ5t7p/KhLmPQaAN/KaMusKEvPQmcpAVzFMdrbe+BTR7w/dX5n9KIJryqMWDPgw3tMxPr+QpWHsZFIOvPboOlP1wqEE2WJAnf3fkTTd7engKZvb1CEyKUKQKWKsYFGmmNOU09RmkBl06VFcfx31ewXJPQCNSSDoOQ9aksRiMgzQxjkok/CqD2v402IU2u7CgGRJObNHloN9taylRrKVI5e0dt8Ldu3kTKrhFs5tWZogu3K2NyQORqAwPFjaZcOrnEIjBUdGKBkJGh5lM3nNC/VRZ7pu5W6ylmcOhIM6AGDqACT0mPOjeyPCkRBdZWLDREJ3YTLN0UdKG1XBMPVc1RpfCOJ3biyUAHL0/vUdxzurnguArO+8fEaVBjjRYjKpYjTTNlEchqs/Cm7Paps2S4nh0gsd/Qtt7yazlCMo0ztwxOMt0QkG3at5Q6ooMAgksT0UERJ99QuNxbu/d20ZlGoSef33O7H5dJ3o7EYEd4LviI+6QRl0MwDsZ10p3Adnbly47yURj6GBsZFL49OosaTS+KTBsHeU5rTjLdUbhid4APiJA1IEEc96Z+rDuxdBYgErcUMdADBZQdoMSutWnB9lbVrQEvcYqWYmfCGB18tB60RisFbRHRVBFx2gDmzf3E030vLMPxK7Izfi96/avm0LucIQVOUAkGGGwnnWpcC7Rk4MXGywB4iJ02kx5VTO2mJtSltQrXF0ZgJjSI8z+lQi3/AAtbBYK4iBsRymdzoNY8qwupFz06y4033Li3aXC27jKSHbfPqZJ9F8+tReO7YqLytasMxRAoLtlnnOgMgmRE8j1qpq2RSmYEroDImIE+p9ZBp2wUVN8u8yTv5DpuY9KKlFcCmHH1JVJ17kdxfFNcuPevQWdpYjrsAABoIAEg8vOrB2W44jXLdvEMURYCvA0JMeLyjn6TVV4pjkmApMRMxT3ZbEo2KtC8M1o3FVgR9hiAfkaJx3r4kBcMWRxxy+xvlzgBABtwVbmDy/SpjhXCltiSBNH4ayqKqqIVQAB0AED5Um9fCsqmZeQIBI0E6kCB760x6LFCW5I5uTVZJra2EoaWDTQNKmmqFGhZeklx1oHieKRFl3VNfCWMagFtPOAfhUTxHFGbb+NUN1VeF0ObwjfQqcw1EyZiqYUYNlh7wdR8a8a6Oo+NR2KujOVAYhgCxAmNT05mkfWQwhlbMwj2enT361ZEiSZx1ptrgiZ0qFw/EC7PKOCD3bacoBz6ep+VP4jFArly3I02U/Kquw+wU18HYjXbWhrl4dRvHvqLxGMKNaJtuZcqSF+8DDEHqQB76iuJ4u8QbVi03eF5ZmXwosjXTdtNIoG6JTkyduXxrqNN9dqFa4CYkTQuJYw4CPqoiF560hAQRFt/YI9nnoYqC7YUGB0BrzPrGm0760JaDBwe7uRkj2efSlsTmJ7t/YP2edQEIFwdRrr7qQl6SYjKOc8/0piyhHd+B9Jk5ecRSbWYD/Df2iSMu4Mx61CBqODsQfSmr29eW5zEhHAIH2dz1391eM8k7iNCCOdQhNClA0kV6KsYFivGWvaUKgSdDJFDYjBhiGIUQdSQPZ5ieXrR0V6bYIg6ihas0UjIeI3znvMgLIj6kaeFiw+Wkeg61M4a4qFbVxhnBIIG8GYJH2eX7NRvbZ0wuPRmSUZ+8YCDmBERB8MgydaY4jwtms4PFCc15iGBaSRJKGeRgfOsNrTLw6nY2y0WMFa5XO7AnTQf6hrT+F7M4eAQM8c2M+/zNV/iOLxHDnQXhbuLcTMRB8JDbAzrAy8gKGxfbW6RlRLanwn7Xs8x+Gx60dpHVjmclaZYu0WWzbUAgCQqydSTyHup3hF6w6fxMynYr4gvy0IqncVa9ftrff8Awo0AgAagExJO8a6ml4HtBctgWw0kbSoMj1NBvW42pyh3Lri8fagqitk+0YIWOmpHlVZxPbu2vjS27OpIRTCqvKSdz7qWmFu3iHvXJEQANB1OgqI4twQKxyGZO3Qn1oJZZeDTHgjLhshMXj3uOztGZzmMTHoOUU2t6MnKPUSJ6+c1LcM7M38UP4QVgGysCQCvr1HpNaZ2Q7CWsMe8uxdu6gfdUabA89N6DHjlNmmo1WLAqu/kZFxzg920UDoUFxZSSPENiY11158iKFs8OYqROx1/Dc79elfQHaXgFrGKq3QfAZVliRIgxIjUVHHsnhRlAtkR0YidtTHPSmnia4OUs8JvdJcv2MMPBHYER8OcCau/YD6NHdreIvnJbVgwtkeJ8pkTrAWR61o/DuD2LJzW7YDddSR6Tt7qmrLUUMfuZZclf0qiF7TcSxNq7YTCi25cXA1pjB2BDg9Fhh7xVeuWuIGzbw9yw73LKwmKt4gocwiGK5SGIgSGkGD1q6WOD2VuNdCDO+jMSSY6SToPIUVhsMlsQggb+/30exvyLqcIqtt/f9ylrjuKEWFu4fxJcUtdtvAdfZYNbK81LHQ7x0qV7ajFOLVrC3O57zNnuD2pUAqin7JYZvFyjzqxXbYbcAwZHrTOLshx0IIYHoVMir2OqsrfFtPaio2cVxMWu67gOykBL7uMxAI0dckFokFgRO9FvaxWI74XLRtBkUoucMFu22lSugidNP8A0irRmpDPQ7H7lua8RX+SoLh7uHvYlg3+KGZTM+LKxUwSYiANogVHYnjT33VymgAyBdGkzcBDGY/gwSPKrc2AAuNcWAzRJMttO0nTfavLiPIOdZBn2PKPvVW0yny7RVLnFbzXWtAZheNvxdAyhgPOUW5M+Wo0qRXGMioBkt2+8KO9sgwygyvilUJYBddial3e595f5f8Aqpl7lz7y/wAv/VUrkzbdURd3G96LTKcwKOVJ0YFGSZytlOb005HU0Dirty7h7t5raqTbZlKsdCoYAmdCfSDUlesksW8MnU+E7/zV6cVc+8v8p/qqqJvUVSPXx5W7bQ5YYL5sWM6RmBAgbww3mKCGJL2b6uwdltFsylSs5WgrlAKnTY6jTU0Z9ZufeX+Q/wBVd9ZudV/kP9VEYDd7iRRwnh/8oZTOZ85glddl3Oh2O1JfjDZGbIPAyo/RbhaG3I8IEHUicw1FO/Wbn3l/lP8AVXfWbn3l/kP9VQgRg8XmVM5VXfNADAzlmYykg6CdCY60BZ4iRbDtcHeEgOrRltEsAZAAaFmNTrIPOn/rNz7y/wAh/qrvrNz7y/yn+qoQjTxO+zMVjJ4RIAIEO0sJ1K3FGm9SF327n+b/AJVpf1q595f5D/VTQBkkmSTJ0jkB1PSo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data:image/jpeg;base64,/9j/4AAQSkZJRgABAQAAAQABAAD/2wCEAAkGBxQTEhUUExQVFBQXFxYYFhcXFBQXFBUXFxcXGBQUFBcYHCggGB0lGxUXITEhJSkrLi4uFx8zODMsNygtLisBCgoKDg0OGxAQGywkICQsLCwsLSwsLCwsLCwsLCwsLCwsLCwsLCwsLCwsLDQsLCwsLCwsLCw0LCwsLjQsLywtLP/AABEIAMIBAwMBIgACEQEDEQH/xAAbAAABBQEBAAAAAAAAAAAAAAAEAAIDBQYBB//EAEcQAAIBAgMEBwMJBgQFBQEAAAECAwARBCExBRJBUQYTImFxgZEyobEHFCNCUnKSwfBigqKy0eEkM1PCFTRDc7Njg5PD8Rb/xAAaAQACAwEBAAAAAAAAAAAAAAACAwABBAUG/8QALREAAgIBBAAEBAcBAQAAAAAAAAECEQMEEiExEyJBUQVhgfAUMnGhscHRkTP/2gAMAwEAAhEDEQA/AMBL0Zxa6wS68Fv8KBxezZo/8yORBzZGA9TXuJPK9dDm2pt3m/urjR+Ky9UaPDR4Gq16R8m/RsrbFyjUEQKeN9ZT3WyHrWlxewMPiD9LEh5soCtYd61eJbgLAABQNABkAPSg1HxLfj2x7ZFCh6L/AFNBSNdie+jnNkPM0BGNK482GghzYCo8SbgDup8pzqLFfV8KODICRmxpuNiv5ipHWpJBkKYpUUV8cJtn6Um2ZEXLtGrMbXLC/cNaKbW1cvToza6IOjjA0AHgAKIWoRRES0abZCVaIjWuYWDeNsh3k2HIe8gedTotMSdWWhblxmAfHOhMTsdH9nsN/Cf6UXiMWsXVBlZutlWIbv1SwJDHnoMvHlRG7TkpQSl7hGUkw5Rt0ixFTQ1pMRhY2AL5G4VbalmNlHrWeQ+VbISbVsBoKiNGw0HDRkVRkQXHRcVCxUXFS2EFR6U6uJpXJZAoLMbKoJJ5AC5PoKFKyx1KuRuGAKm4IBB5gi4NdqNUQVKlSqEFStSpVCD00pUk0pUaYBhCa6KaRSrzl0EFBLKOZzP5CpVFdk17rD4CkaU5koZiny9KigGddnNKPQmpdlrgbe5rmJz91cjp7imxZTIpBlUbHIU9zUdFdkIpfa9Kcq0jqTThT0USIKMw8LN7Kk5gZDIX0ueFBqKlnwiS9XvtIvV7+SNYSBx2lYixW9gLi+WVq04Yxcqk6Raq+SbH3SCVj9VBICMwQjo9wRkRZatJR23zAALG50Ci5JJ5AZ1Vw4JFw7wR7251U9t4gsS6MTmABbQCw4czRmDcSxRkgMJIY94N7JDRjfDX4a1tcY7Ek7SkE6rj3OYuVdyCRSGQYiAhlIKkOWiJBH/coxsqpMTicKIRh4JIyS8XVxoxkJbrkcm4vfQ5k8KvcQO0fE/GizwqCS+fZclRXbcbdhV/9OfDyHwEgU/z1XzR7rsvJiPQ2q023FvYTEAa9TIR4qN8e9ar8W13LfaCt+JQ3503FzjX6gy/L9X/AEPhoyKhcMtza4GpJOgAFyT5A0dHCbkcRe/IW1N+VRpgBUUZte2XOiIqrxswGdMReQMiFAFN4mBvYm3eSSMwTarGIVU4pdBcBS1Hiod9HQ6MjL+JSPzqQVAmKPXmM6dUsi+UjK/xjoYLm/Yj4BujdvmmH3RYdTHl37o3vferGqzo4LQBfsSTx+STOF/htVnV5V52W+2KlQO0drQwFBNIELmy5E928bDsrcjM5UfQOLStkOUqVKqIPTSlSTSlRoAxLKDTNypCtcFeXsMJBuAe63mKRqOF+FStSZdkIHGddbJTXSM6UgyHjTIkIxXX0rlJzlTukUwc1xzYd5pxqFjfOjgiMQFSLTQKei3p6KJo4yQSAbC1zbIX0uafLN1cUsgG8Y0LAEXF7gAkcQL3PhU8UlgIh7TRs4H2rSqG8SFQHzNdwyte63y1OgA4knQDxrdGGyUW1fqWuOzP7H6V7pdZWkxGd4mCfSMWFjEQTpc5a2ztrRsG1IsLH80xgYMibh7JKyRt2hYqwItcqfDyq0wmKR2Lx2IjDp1qqFV3coWWMgDeChLltLuLUXGdLgG2l1U28LjKuhkzQi6a+Y+c4X+Wvr6/8MbPs6LEf8jhZl/9VpNyIeG+Wv5MD3VaYPYOMQf8+yn7IMsij8RA91aV5DxN/E0/DRXNLerlLiKLlqZNV6fPl/uQKrLCsbuZXZSjORYsWVt424DOwqlYW3AdRHCD4iJL1ocXDvG4vZNN0FmvxKgZnyrN4zbkIfdRZcROTlH1ciEt+3vgN6D0rRCMnHn1M8VKbqKJMRFNJL1QeOPDdXHvtujrSJAwdQbbwJKOPDO9VmK2zGR83xqyqYwBIsf/AF3XsqxNwd3dG9bQlr8BWjwWzpFjLTEGRz1krZBFIFlReAVFy5ZmilLLbPgLHI5cN08vCjc9voMjkinVde3HPvZisNsCSR97CLPhYvtzS7hP3FQBj7/EVr9hbIkhYtJipsQSu6A7NuC5BJAZzc5Wv3mjEN9c6KhpE8zfCCyZ5TVP7+vYzGbThhKrLKkZYErvmwIWwOZy4jKqLEdIoGxMTxtvRxh0mlAIjQTFerFzr20GelXW1NjwYjd66MPu33TvOpF7XF1Ivewp0eyoViaFYkWJgd5QLBu9jqTlre+VSEoL9QE4Jc3f0obsaRGEpRg6GeQgqQQbhCbEZak1h9ldLJlxJLCafrN4GDdt1bg9hYszYACxyHG441rvn2DwUQTrI40W9lD77m5uTa5Ykk6mm7InlxD/ADh1McQBEEbe229k08nLs5AcifEtTS3NrgKDUU242n7/AH/BU7V6N4ufek69EeVAksJBMare6opAO9u31sO1cgi9a+JN1QtybAC51Nha578qcKVZ55XJUDKbkkn6CpUqVLBHppSrqaUqYgDGkUilLfrorygYzcp6n0pwGdWGEwl6ZjxSyOkU2AKpNN6tjw51o1wGWldiwNbofD5WD4iMw0DDhUUjVqcTgsqp2wVzQ5dJKLpFqSZSE3pVfHZlxpQjbNN8hRfh5Iq0AxR5jK4oqVCOFXmF2cALetdxOCyp/wCEbVg7lZncXgEmRVdmRkJaORPaQm28NRcGw0IOVDf8GViOvxGIxIGiMzLH+92mJ8reNWU8BBrsUVHDVZca2WOjlmlSZImgAAVVFlVRZVHJRwohDahUNSi5qtzfLBJ1zNWkK7q9+goHBR0fCd5u4ZD+tbNNC3YE2dnnSJN5/AAanwofD9IMO5t1m4f2xb+LT31kunu1TvlVOSdkeP1j+XlWIjxjjjeukbcGg8THubPXdr9GIsTIkru9gjIVV7I6tfiMxmbm2thU2F2UsMSRR33EFhc3JuSSSeZJNeZ7K6Wy4Y3U3W/ajJ7Dc/unvHvr1+CXfjR7Fd9Vax1G8AbHvzoZK0I1GLLhqMna9Cr3LURDSmFdirFNUxcXZPXa5SoAiF8LGTcxxk8zGhPqRU1KlVuTfZVCpUqVUWKlSpVCD00pUk0pUxAGHJroeohc6CpFQ5V5hoIMwqkm9aTZ0eVVuzIKumdY13mNh8TyA4nurs6DTuPIqbvggxG1o0mWGzM7EZBTYX3bEkCwFix/cNSY3GiPfFrssTy+ScPWh1xzNJhWBsksb3XhvlUdM+NgGHnVXhZmmeJm9psJi43++ksSN7wa7W1EUPf77/wvt7ejVvtKp9QD+dcgww5UN0exStg8O5OXVRqfvAKhH4sq5iMMZpJFm31hj3bLfdSW63LOwN2ANxu5DLO9xZbxJytgtU2gnC4qJ2ZI3V2T2t3ML3Fhlfu1qLFxi4rmz9qYYt1ELoCqkhFXdXdFr7uVjqNKWKvvClZ4quiNUyaMhFLHRQSfIXqDZmOGIhWQC1ywI5MpIPwv50zpBJbCTEfYt6kD86z3yZYreixEZOaS7w8HH9UPrTox8o2OK8Tn7NFhtJNarUJq92klU6R3Nq42oj5yQ6HoL0dh8PT8HhatoMNTcOnb7JKdEEOFuKnbDlUbqx2gp3QdN62XvrmO2jHCO0c/sjXz5VhekXTO91BsPsg/E8a6ePHsLx4Z5XwjIbamYvZtc7358b1W13G48MxJozZ2wsXiP8rDyEH6xG4vjvPYHyp6PQqUccfM6BcHgzPNFCusjqvkT2j5C58q9+lsBYaDIeHCsl0H6F/NGM05DzkEKFzWMHWxOrHS/LKtPipqCb4OJrc6zZPL0gSVqkhoctc0TFWGb5FRJaVKlQlnN7O3Gu1WYhh87iB16uUjyKAj+L3VZ1bopMVKlSqixUqVKoQemlKkmlKmIAxrNXItaYxqbBjOvL443JDGy+2ae6ptqbJE7Rt10sPV73+WyqGDWBDEg20tcW1NP2euVUe38binkeGPDy7qbrq4sI3CEMwZrZlrFQo4nPu9XpYNRFRTcuHRV4vo68QdXxkhZAhw4G8FgDzBFZzf1tbIHurUYfZDw4UKh6zELHIA5O7vPMweRs9O1n5VXNjcNjJL9YOrlwzo4J3WUiRGTXRhvNbwoJuj8SC0u1Jeq+wJkXLlcH4CtY6TlJJTdP2r/Cv6/EKmJMAWFIWTroXO+qMLNvQumRGVyMrVcbSwOPvY4iBorK7NKpRC5uOrABzUWBte2Y1qP/i+ASB8JhxYSIyx2ViJZH7FgxzY3IzNC7R6RYOSRBiu3GI7MhueqmBIk304nK3GoM88nxH9ufv6l7sjYDrMMViJUllCFE6uNY4kU8rZueRJ0JonGT3YC/Ghei208NIGiwiy9UgLbxDdUCSOwhY35m2gzqfaKgEVm1DdGSe7f5v8H7aTewc4H+kxH7o3vyrCfJpit3GyJwliP4kII9xavRsJZlsdCCD4EWNeRbGc4baEO9luTdW3mTGf5qdjdxNelW7Fkh9T1baKUHgsJVpjY706JAqknIAXJ5VleHdMwp8Do4woucgNSdBWY6SdMEiBVDbv+sfDl41T9MOmBJ6qIEkmyqASSeFwNTyFc6PfJ80hE2PY55iEHP8A9xhp90evCtcYpI2Qwwxrfm+iM188xWNcpBG787aDvdzkPM1pNk/Jgxs2Kmt+xF8C7D4Dzr0LC4dIkCRIqINFUAAelSG9U510Setm+IeVFVs/o5hMKAYoUDfbYb7/AImuR5Uc2LA41HiFLZVCMHzqrkzG3udt2Olxt9KHJJoxMGKnTDCqcWyJpAEUFFxw0WsNP3KDwQvEAmWm0VKtDGkTjTGRlZktqYEna2Gfem3erkawKiNSgt4572Y45cL1rKxu18C77Vw15pAm68gQIQq9WBdd8ZEMdb5524itlQsiFSpUqoIVKlSqEHppSpJpSpiAM9NsgZ2YjxzHrQowTocxccxmK1MkN6HiXdNcqej2SQtZGR7NY5cBVnjJliQuxO6LcM8yAPeabFAOAt8KF2lsdp23ZZL4fImFUtvkadZJvXIvnYAaCu3p4VHkq05c9GF2ymFlmE7xhYVmEMyKGSS7qxE0m6RbtACw/a10rUw9FsIkZfD4eKR90mMuzSKWt2e0xOV6N2d0Ww8UckQUukpu4kYubAAKoJzAFsuVZ+boxhY2Kw4rEowOcMModr8t3dLDxJsOJrS0afGU/KpNV/yvmW+zJZ94ti4oIY0RDEQQSjkEOLn2fLmMzTdp4HACTrJIYWlYofZUs2+6qHIORzYVX7L6NQO56yLFP2T9JiX0OhVVFrnM9qxGVwTlU46KYbDiN1gkneJt4HfBlJysxBKq1rCw4cBnQ+oDcFLhv6cf2Oh6RD/iHzRSu7203AtijKgcOTbQjeFu4UftNMqG2W0s0xxEsJgRAViRwOsZjk0r20sBugd7U/ak1Z9S0ogzS3JL25/UJ2Y+VeZfKJhDHi5CMt7dkXuJGZ/Epr0TZLVmPlRw92ifmjL+Egj+Y1emlcTRoZbc1e5t8BiRNFFKNHRX9QDWa6c7b3AYlPs+13sdB5VL8mWN6zBqp1hdkP3fbX3NbyrzTb+3VlkY31ZicxxJp23kPTaa88k+omh6FbQhgZpZIi8xJtIWFlB4IpGR1ua2f/8AZRfYP4hXi4xg4H304Ym+lz60VG7Lo8c5bmz2U9M4vsH8Q/pUUnTZPsD8f9q8jBc6I58FY/lUi4Sc6QTHwikP5VNov8DgXqenv03UaKnmxNDSdPOXVjyJ/OsBFsXFtphZ/wD4ZPzFRYjCPGd2RSrDUHUePKpQUNHp26Ts3MvT1+DgeCD8xQcvTmQ/XfysPhWMvUbygVKHrR4V6GqxHTGQg9pz4sf61qfkuhkkWXFSEnfO5Hc5bqntkeLZfu1iNh9EMViyto2ihJF5H7PZ4lAc2NtMrd9e1YPCpDGkcY3URQqjuAqPhHP1uTHGPh4657HSmhmqWVqp+kW0vm+HeS4BA7N+LHQDvrDkdswx4RldsYjENtjDxrIoiXMWDXHZvJG5tYlhoL6EcbVvK8W2rtcGSYl99kiiZTmF64SQubEaZmQa3sgrf9A+ly45HBG7JHa45qdG8bgg+RyvapKPFlRkrNVSpUqWNFSpUqhB6aUqSaUqYgDmHxIbuNLELpbnQCxm911qxiY2G9rSsOSWaOzIufcz9BGGWwzqV3pgNQztXR4hAEJRqa5qGJqdrVbvLZDkjGh5Zra1FtvaYw6oxtYyKrdym+8fLWiZ8PvC1KnGVWg6pJlfiMaRf3GqibekPdWj+Zi1rVxcCBnp8KRLFOfYSkkV+zsOVqj+UkdiHuEn+2r3aO2ooQbEM3ceyPE8fKvP5Ma20cbHDclCbuRwRc2tyHDxNasWPaqNmlxy3eI+EiX5LcfuYl4ScpUuPvx3PvUt6V6aVQfUX8K/0rw2NnwmIB/6kEuffuGxHgRfyNe3QzrNEkiG6uoZfA0c7q0H8Qx1NZF0yUOvJfQVKp7vdQuGiqq6TdIhACqmzD2jy7h30uDk1bMMYOctsezQyzqguzBR3kCqXaHSeJNCW890e/OvLdpdKXYkg+ZNzUGztmYzG5xRuyn67dmP8RyPlenJM6EdBGKvI6NPtvpsWBUNYclNh5nU1i5sU0z7qIzMdFUFmPkM63eyvkyRbNi5S5+xHdU8C57R8gK2uzcDBh13YY0jHHdGZ+8dT51OEF+Lw4VWJWeZ7H+TrFTWadhh05HtSn90Gy+Z8q3mxOh2Ewtise/IP+pJZmvzXgvkKtpMVQ7YmgeRIyZNTly9vj2RZGWo3koETVX4/birknaPE/VHnxpDyOXQmlHllhjsYsalnNh7z3Acaw22MY073KjdBsoIBtz105k1NiMS8hu1ye/4AcP15jTA92fZ45673uuB586kYVyKnkcuASQZZi4JzuARmFOY8z6V3ZCx4abroowjW3XC3CuDqCBle49R6uZzYDLNmvwyO9YelvSoyTkcrj0vRi7o9B2ZtSOcXQ5j2lPtL5cu+ja8yjxTBgyndcaEHP8AvWr2N0lV7JN2G0DfUbz+qaTLHXKNMMt8M0VKlSpQ4emlKkmlKmIAlQZ2pkym499VwxzjkfKpPn65FjYkgC51J0A50pa7FPyoz7WWN6FxT10yUHiMSvE28QwHqRar1GfdGolxi2WEDZZ1yKW5yqqbaKkbodfJgT8aKwL1njrN0lBehbg12Unyjy7scPIs4PoP71m9m9NpY0CdZcKLDeUEgDQXtc1s+m2yGxOFKx5yIQ6D7RAIK+YJ87V4tNJusVcFWGoYEEHkQdK7EeUdbQwxZcW2XaZ6BJ0+f7foo/pVVj+l8j8WbxOXpWSSbeNlBY8gLn0FXezeiWNntuwtGp+tL9GPQ9o+QoqNTw6fFy6AMbtJ5DYkkk2Ci9yToAONeodAOjJwkRklH08oFx/ppqE8eJ8hwp3RfoZDgyJHPXT/AGyLKn/bXh945+FXs2Lzpc8ijwc7V6tZFsx9HnnynbL3MQs4HZmFm7pFFs/FbfhNEfJv0iEZ+aymysbxMdFY6oe4nMd9+dbHpBs0YvDvFoxzQn6rjNT4cD3E14uylGKuCGUkMDqCDYj1pido06Zx1GDwpdr7R7ttLFiCJ5D9UZd7HT315vguimK2geukcQwsbqSCzuD9YLcWvzJ8qixPStnw6xOd7d4n2jlYbx4250d0O6WmFBDKC8Y9kj20H2bH2h8KpcCoafNhxtx7v9vkabY/QjB4ex6vrXH15bNnzC23R6VommAobBbQhmH0bqx5Xsw8VOdTtBQScjnTlKT87d/MGxk/ZJ5Z/wBarTi++rLEQZEcwfhWfAtlWdyl0wkkFtMTUcuJCC7HwHE+FBYvaIUWUXP8I8+J/XdVPicUSSWIy1OtuQsNTnpVJX2BLIo9FjiNpu44BeWmXeeP6yoAsTx4Z8h3n8hQpn058BwA4s3M0LJOR2c+Zz1vnn8f/wBpnCM7k2+Q6STLW19OYHFz35+8d9DNIAT2rBRbkMwCeHAAVXTYux53yzPLS3voRsUGuuViGJ7wVJI8tKtMhau3YGem6c7aan3A0wvme1kw7teNv1wqhGNJYi+WeVhSXFEi19AbeWvuvVWWXT73PTXT1pqSm2dj7qqBi7rvcRrrpfx5mu/OxbX3+dEUbTYfSh4bJIC8enNl+7zHca3GDxiSoHjYMp4j4Hke6vGhjBz148DVjsnbLwtvxtb7Q+q3cwoJQTHRyOPZ6+mlcqj2f0mjeNWKspN7gWIBBIyNdodkhniR9wgx1WYsf4mBf2Z3/D1af/ZVyBVTjZguIZyCeqwxYga2dyTbv+hri+Cu0Hg/M/0f7qv7LOCexqd5RaqXBYxhd5I3QM8KKC0TL9IQt0KX3sznmfKu7LltuwMbsquXJYEgo+6d++ee8CDxpyxZoQrsuWCSTft9/sEYhwcjY+NRYeOO/sLrqAAfUVVybQjJN5Qf81d1WCrdGIU3tvXYZDOxsbV3D7Q35GRRkoB3gxNiQDusLWBz58DXPlDPilvY3wMkUzWYGUKN0EkCxzYsRcnK5N7ZVPNHG/toj/eVW+IrJw4whmz+yvoL/wC6jF2h311sHxC0ZpwaZf70cY7Kqt+CqB8Kglx4qikxZPGoHmNMnrW+itvuW2Jx9V5xfa4+VCEk1JCtI8WUmXRd4PE3rP8ATjomcQDiMOPpgO2g/wCqAMiP2gPUeAouPEWNXuzsVceldTDl45JjySxS3RPCgeByIyIORBGoI4U9WI0r2DpL0Ogxl3/ypv8AUUDtf9xfreOR76852t0NxuHJ+iMyfbi7XqvtD0t31pTs7uDXY8ip8P5gEG0mXv8AjWw6D9KJpMWkDOWjZXybMgqu8CCc+Byvxrz55t02YFTyIsfQ1sPkpwDSYtp7diJGF+buLAfh3j6VdE1kcfhSk/Y9MxsxF6yO08VY7qm18u8218q0+23AvnwN6x8q3a9rX9y8B+uZ5UiUVdnmp5GlSBjcjK9yctNBq367qZ82ubZALw1zI/IH31YogAaRiN0A8bZL7VuZvf0FcxMG5CpBBke1wDc70htfLkSfSoJpsqGS12vkdPAfq/nVdM2pF7m587ZD4Dyq02mAAy567oyIyuB8L1S4uTTI5kD4t/toJBIDZO0bE5DLusMh60MgFybnT+bL86c81t7hp55g8+V6CM+uRz3eX2l/pVRCo5G/0ot9q1Nwp7QGedh65H41HA/bHc1+HCo43NwfA+mdWkET4VybrzFvXL4muQtccO0MvHUD1AFQs9pGOY7be5jTJpCCe5zbwvcfEUZDryndy4G48Dkfy9KccYws2djqL5Zfr40M0gDkcLn8JzHuNQo1wUOufqt/7jzoqLN9sHGN1CZA+1w4bzW91KgejEp+bR5n6/H9tqVFRD1zreHGm7HiX5zOzEXtBGtzqQskhA8n91WE+GBzqr+ZtvNNYsVxQkAABbdWJYW3bHX2jzrk6TTyhk8/JpxtNSV1a/tFuNnQo28kUatzWNQRqciBzJ9aYsCSM+e+pG46GxQ21BFtc7H+1UrbZxV9wwMHKSEdlT2w/wBEbBvZKW3j9UkDjU+EeVIp3WNgWkDIrKbrvhOtO6DdgG32tkTawrpbk5fIJ4Zrlvn9fmWzxIq2sqqoHIABdPACqjGFT7JFsjl3gEH0NCbPxEh+iO5IZXm610jmC9WYyRIxkvudqy7lyM8tKGfFuW9i2UYOWZYXD58RYCxrlfE4qePjsLwJJvkhYe0RxY+4AflUYkqdB2fEsfVifzoOXKuJDsuXZOJacJKDvS6w1rjJi3EP6ypoW1zFVqPUyYgAGtONtgtHcQ+dHbLxRz8qqZZbn9edTbOmsW3hYZWPPW9+VbVdcA8Gvw2Lo6Oes3h5Ra4Nx60dFiaOGdrsvZZbywo/tor/AHlB+IqIrHChEaqgvkqqFFzxsKHTEVQ9IdrANuX0yPiRc+6tUM24Ca2o5tTFb1xeqcC+82ZJ0FznwUZZan31A+L3rm9r5Dlll8b1LDjlR0HIlrDO4QWA/Eynyo27Mr5ZcPCgWOFV9p1U7osd1TvSG+reyF/fqXbuP354xusoS7kEi2Q3UuB3vf8AdNVw2uOtBU23V3Qba75u3hkqmqTFbQJllZmLXCqNLm1zn3drhVWgvQ7tSfeK56bzHvNgov8AiNUWIPu3j7h/X31LisdcsScrKo0HearsRPfPubjzK8PKgkyJA2Ii43ORA9Vc291QFey2f2f50rkrjcP3gdczkw/OoHkyPkf4lqL0Co5GLP502wy5/wBqbC93XvI7+NC7+VElwEGYogSN431v7Xavl403E2JbwU/wj+lBzud8nmE9yKKbiHzB5r8CRR7SUT4q1wRxUeoJGXkBUGINmDDiAfPQ+8GopJRuAW0LZ+Nv6H1qDfy8KJIhvejS/wCGTxf+dqVR9Fm/wsfi/wD5GrtEQ9swblqi6NqeoYk33psQw8DPJuj0tRsYWNQCQP61AMUiLZQABewGmZua5+KePBBeJLmht+Vr3r+yGdcPHdHVApGYIG7ZyezY8+rJsPs3NSJtCEIpDgKSFF73B3SQCDmMhb0oWXE7xBsDyJANvWiIsVHu2bdyIa1h7Q0OXHKhxfEdPJ7bKe5rkdjMagDLvgNmMwxFwSDoM7brfhbkbUkkdjmL6EEZjMXBHkat5sUn1Qu9zCj42qvmN9c75eWnwrmfE8uHI1sfK/gKForIxZF+6MvKgsSe1VrOKpsQe2fH4VzsXMmx92dFceuKakGdaF2URXqAzEHSiHW3hUMlrXseHDnetuGbXQDIXxJztwqH5+RcW1Nv13a+lOkkH8Q9KijKM6g8WI8ritSlJcg0jT7EkvCmuls+4mreI0DAoAAAsKNiFKu3YxBO/YEnQC58BXnuJxJZmcnMkn1Nz3itb0lxO5hzbViq+pz9wrBTPr5emX961YuFZnzO3QR1vDKl1pueQFgfEm4+FAtMb5fr08KhE73bIWvyH2Vva9MUxFBrTm5z456XyUD8qrZJNcxqeI4Ej8qgEjWOYGbcRpc3oMyE3N8wzeA7R5VfZaQXLMN3X9ZUDNKb8sh/M1cux4nL9X9xqF1N/IfFudFSCGSez5/kahc5HwH8wp0+g8fXI1BLof1xFNRCSE2IvUI0FPiyK66iot61Eizs4sfEL/KKjk9lfMe+/wCdMnYn3U3h+uNqIgymjQin0h7qIs23RYf4WP8Af/8AI1KndGB/ho/3/wCdqVXZR6/tI/SHwFDyaUqVeI1P/rMeQ3zHiKnmUWPjXaVZl0w/UgqWSlSookkDT1W4pAFBAF7nhSpVow9siBVqVKVKtJY99DQ03smlSrTgBkBOv686WAH0q+NKlW30Frs1UVGx0qVIQ4pumfsQ/eb/AG1jOI8R+VKlWtflRlyfnBp/a9PjUT+z+uVKlUAAmGbeLUmUZ5fWPxrlKi9yIKiQW0GvLvNVs+p/XOuUqNepaIZ1Fz+udRSrkfD86VKnIg22dBuP15Gu0qOJY2TQVE/GuUqNEHCkw7VKlULNx0Y/5aP9/wDnalSpVZ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4578" name="Picture 2" descr="http://3.bp.blogspot.com/-iX_KzOXF1Rg/Uop_R6QYOGI/AAAAAAAAFE0/67xT--VtGGw/s1600/%D8%B5%D9%88%D8%B1%2B%D9%86%D8%AC%D9%88%D9%85%2B%D9%81%D9%89%2B%D8%A7%D9%84%D8%B3%D9%85%D8%A7%D8%A1%2B(1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500222"/>
            <a:ext cx="9753600" cy="8358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7890" name="Picture 2" descr="https://fbcdn-sphotos-h-a.akamaihd.net/hphotos-ak-ash3/t1/577990_281778171912936_94268276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1986" name="Picture 2" descr="https://encrypted-tbn2.gstatic.com/images?q=tbn:ANd9GcRRTOMZMPU6f3qnNTr1wMu0i6E1ntEtawsYdKVQh2dx5-OrP5F1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6" descr="https://encrypted-tbn1.gstatic.com/images?q=tbn:ANd9GcS5xzQEXuhA-qFTvaEkJ0p5I6EZS-L_iB31BZZyYt3meiCvcxQ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9938" name="Picture 2" descr="http://www7.0zz0.com/2010/10/19/11/9415014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62" name="Picture 2" descr="https://encrypted-tbn0.gstatic.com/images?q=tbn:ANd9GcRfhGw7EM8hIUB03d7VLOGZB44u1CDGcb0mnM8DrrsdvtvoCgP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8" descr="https://encrypted-tbn2.gstatic.com/images?q=tbn:ANd9GcRCz7c0iHmMqujTY8EuvK4vMH0evuvlHmRrpRR_iVrr6J9iqKqL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26" name="AutoShape 2" descr="data:image/jpeg;base64,/9j/4AAQSkZJRgABAQAAAQABAAD/2wCEAAkGBxQSEhUUExQWFRQXGBwaFxgYFxsfHBoXGxocHBocHB0YHCggGholHBwZITEiJSkrLi8uHB8zODMsNygtLisBCgoKDg0OGxAQGywkHyQ3LCwtLC8sLCwvLC0sLCwsLCwsLCwsLCwsLCwsLCwsLCwsLCwsLCwsLCwsLCwsLCwsLP/AABEIAJ8BPgMBIgACEQEDEQH/xAAcAAABBQEBAQAAAAAAAAAAAAAEAgMFBgcAAQj/xABHEAACAQIEAwUECAQEAwcFAAABAhEAAwQSITEFQVEGEyJhcTKBkaEHFEJSscHR8COS0uEzcrLxgsLiFTQ1Q2JzohYkY3SD/8QAGgEAAgMBAQAAAAAAAAAAAAAAAgQAAQMFBv/EADARAAICAQMDAgQFBAMAAAAAAAABAhEDBBIhEzFBBVEiYXGRFLHB0fAygaHhM0LC/9oADAMBAAIRAxEAPwC10xi8UttSzmAKfigOM8JGITLOVoOVhuP1HlVMtDL8U7wOMOVe4gBgzBB10I58qhcb22Wyzd4hAXNAHtGMuXn4ZMjXpVZudohgruIwo7xhmH8UFQ4ZQNYAAy+XrVdxV4vmcwc++m5OoJ5ATPxobYVI0Pszaw7q2PxJUXLjMwNxhCIpgZQToAI1q9WWDAEGQQCCNiDzrAcHfUQhys07biOQB2k+ydxrWu9jP4WHSw9zNcRZZSCCisSVUz0BirTLUeCyZapn0k8Xa1bW0hKm5OZgY8IjSeUk71O4/tFYtaFszfdSCf0qo9u7a4r6tet+K22ZPTUb1JMNRLT2D4V3GEtyPHcHeP6sBHwECrOi0xh1hVHQAfDSlX8TlB2zchVrgNY22FgUrOBuRVXucTZw3MgwQNp5j1ojAujjNJA9TPvqOYzHTOrZYVxC9RSvra9ahLF46kK3wOtO3z4PFp1jTTnVbjZaZWRnartBdV7a4dgCAWbQGRqApB269dKA4Z2ovl814jIN1VQI+OunrULdRg+dtGJIGbeGMwJ3nSvFeI0yk/L1nz6UvLK7OrDQ49i4NP4XxFL6BkYHqNJHkQNtqlbFUns7jrWGtIXkNdMwNYUaD3afOrvg3DAEGQacxu0cTUQcG/YKUUsLXqCnAKtsQchKrSor2K9oALPIr2urqhR1dXV1Qh1dXV1Qh1dXV1Qh5SStLrqhLB3ShriUc4ph1o0zaEiKxNqobF2qsl1KisXbqpI0krRBGupy+kGm6EVOrq6uqEFgV65gE9BNLUUqoWkZNxjsli8QzXrndIHOc5njLPI6bgR8KreIwJtlrTMDlMSpzKTAIKnpH70rersQZiOZNYP2rsW7eJuraZTaDZlynTWSQDtpt7hQtBdgTAN3d5XWCVMjYiR6jXWNDVs4PiXzFsxzXA4dieo19dfLlVf7PcJuYq8EtaDdmPsqvUx57da0G32RZWhG0W34Hbm/Qx7/AEmgcq4NIJ9yN+rAey2o3jlpuQfdQYvlFIjwAzHmNJGn+1Lw2NKuUeVZSQTzDDQiTsPyjyobiuNAYzrPyE+Qg+utUzaKt8I0DD9qUNlXOUMQkjMD4joyiNZGhE6GajsLxdWds52gg8zMaR7x151RrXEhlJCFgD1GhOvIRpEa/OisPxDTONJ6T1IG9RyGtPGbmkkaXg71u4JDCefI+/30VhxbBGWCx5Dy61Q+FcWDz4QcoMk6Ejy1qV7O49jeW1GdcrMzSIBPI9TyiqUkdKWnaVl2s3RrGvp19aDxNp3YZhCDUhRMgbKOpP73p04kBdwB5bUNh+JAsV6c6Mxjin3RmmO4m128xujI06KR4hrAHI6T8fWrZ2R4S8u91XQCAgYRpEkgegq42bCXNSon0FFiydvx6UKw87jSetkodMqmN4e/eK4Ba2RuABlA6DfXTXyqxcNsnSCSOs/pTtpgJRxtt5imblu4Ae6Oh68vTpRR+F2LSyOcdrJnhmObUXIMGAw568wNqmRVCGKu2CjPB8RLyQFOhAAieoOu5FW3g3FFxCZlGkx5T5Vq2mc3U4HH4l2JGuryvaoTOrq6uqEOrq6uqEOrq6vDUIezXVFcU41bsPZRyc164LdsDcsdSd/ZAEk13DeNW7129aVv4llsrrzEgMD/AJSDv61LL2vvRK11eCvahR5TbilsYqLtcYttiWwwJNxUFxhyVSYWddzrpGw8xVphRsIuCo/FJUndFQfFuJW7T20dgGuNkQc2aOQ8uZo2MQ5RGYxKDp3inEES8lpjDXASk88sSPXWY9aarMwnFpnV1dXVAAmksadIqsdub1xLalJCE5XjziNf9qqTpWM4se+SiRPazjhNxrICvbUAkSNWIBGxnnVU4X2abG3GCsLYWC/hBAnTQTqf0rwsZjyjXpr+laR2V4YlqwhEFnUMzDz1A9BNK9Rt2dLU6fFDElXJ5gMDY4fhmyrCKMzt9pyOZ/IVK4PErdtLcQyjCQR0/Wq59KV/Jw9xJl3RfXxZj+BrNOznaq9h5thptNuhOx6g8jVbZSTkc9TUZqL7Fs7S4vPfZoAI8J03g+cz0obD31ZgrAkREhYA966R7qYxh726SBmE7TuJ/ZNT1jEWrKsUnUePNGnSkJTdcnqIYoqK2oj24IR47FzxnXJcUEERrJGkRvNO2eFWr6FUWHX2lt6qCd8uaJWeU6UJ/wBr5jkU+Hn5/wBqm+zV9FvsF0JVZHx/SixZZ2ost4VD4kQaqtnMAlwvGUAqAAOc+ImrV2UwhFg3z7dzSOgB8vP8qk8Vw9G1Ilj+9qe4VY8D2gQIOYfn86eg1uoDLkuFojuKyfCpjIRPkp5+Z02oPC3cjCVIM8zvUsbeW+7nVGWZA5gazHOm0W2XDhO8Y6+EbdJqcs0hlSjVWTtjiMXICwuUH0mptSGCkVT8ZZuuhyKRO48vfVg7MBu7GblpTGGb3UcvU4YqG9MkLYDu6wPCN/WmcWrImkQN5ojB3FF1lnxEAmnOKJpvWkkqYgpNTSG8MiuoDAEdCKhe1PHH4aLTWwGRng2z0AklTOmnKprAXgTpEbQKpv0wcTsCwtow2IJBQAglFnVj0BjL561V/ARc5NrVr2NG4Xj1v2rd62ZS4oZfQifjRdY99E+IxmJAQXxbwuGhcqquZyZaNZga7+4VsCmqTtCefF05bbFVH8X4itlQTmLNIREBZnaJgAfidBzIo+qj9I/G/qWHN5QpvH+HanXxNqdOY0kgdKjdIzhFykoomOE8bW8cuV7dwAFrdxSrqD66MJ0zKSJqWBrOOB8TscYNlmVkeyrG4AYZLmZMoHMiQxBjlyNXHj3GbeFtNduuERdyfcAABqT5ConxYUsbUtvklqEvY+2txbbOod5yKWGZo3gbmKrvZ7tlaxNi9iCe7s2nKhnMSoAOYjlM6Dfah24tgr1/A32QHEXQfq+vjVGUkswnQZQd51Mdaq0X0pJtNMj+3eFUcV4Vc1zNcZTqYhQCIWYB8R1AnbpSuyFhTxriTkeJRbCnoGUT8YFL7df+I8J/965/pSvex3/jHFP/AOP+ig/7fz2GY/8AC/p/6Rfia9qA7c8QfD4K/ftEB7aZlkSJBG46cq94Dx4X8Paule7LqGKsRIkeROh5c4rS0J7Ht3E69Z32Wwq2+OcQCzHdW21YnVoY6sSYknTYVf7GJVhII9xH5VROBtHHOIH/APBZ/Bap90aYu0voXi5WdduMOo4jw14OY3WU6mICiNJjnvFSXEu3VhcUmGQ95ea4qMB7KTvLDQkbQOe9AduHH17hvlef/SKKbTiMYYSUla73+RFdtbQbiOADCRNzT0CkVONvUP2tE8RwB87n4Cph96Fd2DqV8MPp+rPK6urqITD8tc1kEQdacApUVZsiv8f7MJiCrqe7dNiAIPk3lWe4nj+LwLG3bKFVM5XExPJWB2q1/SDw5b6ylzxr7SZjBHkORrL0wwGYI2ZfukAx56bCsZJWTLlyUkwztD2zfG2u6vKqwwZSk7idwdxrVTuCKJv3VJ1Pu2pGHwpc6bASegHU1ceEY25dyd4DxgqoTuxd10HMc9JB/Cj8binYmVUA8hr8/wC1B8FwItrcYHMQPh006HSnApKzrJJ19396XlCN2keq9MTeJNysXavqNpU+Ue7cU9avlWZwxDwDPmCACPidKDt4fUT19/wpWMBU5eZ3/GKGvNHSfuyXw3avEJOY95I5j9K9wHa3ELfS4VBUHxid15xrvFQeJcoVUHlJ99cZHL39aF3FmMsccjauvoazwniVq8SbLhgx/wANzDA9IP5UanD3zZlUqfIfuaxxGMyBDDYzWn9iMLexNlX7/wAOxgmQehnajhLc6oyzQ6S3buPmT3E8NdyCLkTvoBp5kn8KkXxlvB4bO5gIug5nT8TVX492uwmCORG+sYgaQGkKfM7D0FUbiXEbuMuA3m22C7Dnp51tPMsXbuLafSy1fFrb+ZaOz/anvLzXGOUsZjoOXyqZ7QdpSVORo6msuu+FtsoHLn76dxOYpoxljAk6AUtjyvlM7E9Di3KdW14LDwz6Qr1kuuVbytpDNEfDeoXi19L9zOLKWp3VWJBP/FsfSmMHwQW4ksxOwA5czJNH2FEwJjWR6R11j3Cik5Li+CsOlx7t84JSY72d4ei4iyxdraZ1z5WK6TzgjSflNfQ6GsGsoGEAQedX/wCjriL62XMqBKDp1E9PKnoY2onJ9c0SkutDiu6/UvhrOfpNuLfu4XCKCcQ1zPbbMwFqI8bBd+ceh2rRYrOfpCt3cHirWPstall7h7d1suaTK5Cee/wn0CfY89pa6n5fUqGF4XiDcvHD5rPFMLPeeLN9ZtMfbBbQvzjY+HY7WX6QMDfvXcBeTDPirVtWe5ajKC5CwW6HnEfZPWivo2tvicTieIXntG4wGHFu02YW1UhiGOxPs661ceLfWVk2EtXdPZdmQhuRzAEEeUDbehUeDbJnayK64/X9jHOFYzFvhsbYt8Pa8t69ezEMP4Nx+UZfEUOvLYU9h7XEVfAuOF3M2DQrOYA3QVCiTl8Mb89zWg9nux7rg8RYxTgnFPce53UgL3ntBSdx6j41Z+E4FcPat2UnJaRUWTJhQAJPPQVSx+5eTVJNqKX+favczPvcfjMdgXu8PuYe3YuszMXDCGAGvhERHzqW7HuBxriikiSLMCdT4NYrQqheHdm7NnE3sUqzeve0x5KAoyr0HhBPU0ezkw66cXGq4pfexrtoJwlxe4fE5xl7pNC0nm32R1P41jFzAWsP3X1vhPdB7gQ3WvuoEnfLB2WTvyr6FqG7SdmrGOVExCllRswAYrrBGpWDsaqcL7BafOsfElwZR2K43iMMuIt4PAnFWRiHIZLsBRoAPZM6AGasHZrDYu7isfib2GfCm7hwqAnNDqsCCBqdJiKut9cPw7CsUQWrNsSQi9SOgkkk7/Gqg3blxYwV1lA+ts6eFS2Q5otmAZcDYganlUSruzTqPI24R78WUG3axOFTBo2AZbiX8+YtrfuQfCdDBjnPLalcf4rdxGIunFO2Cewgaxa3OcidGEanTWNoHI1pPEuEYzFYnDtcFm1aw795KsztcaI0BVcq+vWpTjPBcPfIa9Zt3GXYsoJHOPSanSbTGY6iKalXPy/2Zq+Oa5d4VdumGdXJJ56AT79D76t770ri/B7V27auOsmyCLa/ZExrHlAjpSWOtFGLVieqyrJVeP3s8rq6uohQlRXXNj6UoULxDF92pI1MaCrGYRbdIrd28MxObxEkdSRtp0HrUHx3shZuKbomyAJYLsRvJGxJ0p+5xlA5LZiQSAogc+pOxqM7Rcd79MglVnxLIg7dKUc+Ttfht6SaKPxDh65iFYsBsSAJ91BLYuKpUezmDMBueWvlU1irc+Q9OtDOY20PKq6jQOT07HOLUVTJLByAty3O0lRzB/PlTr4m1zDQ8lQpGh5jyP5UFwzHOLi2rYzXG0AiQSdYIkZfUfCrTw7AXFud5lVCrBNDIYmZGo5afhRJ1yJ+nwz4MrUe3kgyxX/Ctmercv15UzZwbAlgDdunZVBJJ9BV8x1jCyqXSO9Ok5YHpCnQbUVgEtso8doBNQ4DZV/4mEA+RFFdnfnljFW7sxt78vLZhczeIEaAdOsz8qlQ2nlVr7WXSl23cEO72WDZbIId4IRyrar4W3G2hqrYG1bS0Dea4jsYSUJE+m7A6a8jyNZZY7uUJ6XU/h5NZPPk8vOEWT7TRA6DrUjwSzcKXE727ZtXCCxtsBmgws8wsE76HSlWuAiMzs7MysfZ9kaAMVbUk+MBTBJAineCYC3kLWdHbMAznUQjBoE+EjckTExIigjUVaB1Wd5nXgiL3C8PatC4Huhs0eJZk5SYBGm4XUE6Enyo7CpdRA5tsFYZgY5aa+W4360ZfGFtd24cWXDKyQGaE8WUqGb2diSwnaKG49exOJQpbGa34QP4g35SSRLHT2p9oDpUcd5Wm1U9Laiv7ARvsxJ+JYjai8PeDssDwzH4fjBqLZDh1AuWO8UwA2qgkamGG4M+XKl8IxZzxGU8hy/uanT28j+m17y5FGXFlo4t4lhR4dASNyd+m3p1pu2MrRMmDPoYiI8qSEuT0+PPmPP9aXhrbkxoSTyHiOvStac5J0ddYlGTlYSLssoGpG/5fnV57BmcWdNrZO+xkCq/wfs1da4AAouHUgnVR5/hWkdmOBfVgWdg1xt42AHIfjPnTkZPa7OL6xrcKxPGnbaLCKHx3D7V4AXbaXArBlDKDDDYidiOtPzXs0J47sC4HhtqyGFq2lsMxdsihczndjG5OmtFEV01zNFQjZ4ar/8A206Yprd1USy2RbD5vFcutJZcvkAD8al7+JGU+lYTwDF273EMLeuO74x8Ue8zAhVtAMEVI8JG1DKVG+HFvTfsb+Grpqq4ztC44jYwioQtxWZnOxAXRV98SanOOYlrdi5cRc7IpYLMSQJ3O1XaM3jkqvyFvcqucV7YWbQv5RcvXMOyLctWkJYF9t9xBmRVNu8as4jh/D7mOPeX3vh7Sq2Um4LrKDA+wqsNPTWaNxfbYhse1iwScOqyxAVi5zDvHDwSiwABqTQ7zaOnlfb+WXjjbzhbp62n3/yn51kmD/7twH/9j/nFaJYx5u8LV3OZ3w2Zj1Y25J086zrB/wDduBf+/wD84qpG+mi1afv+jNhuGgMS1F3GqNxT1uzHsiOxbUBRGKah6AXl3Orq6uqAkwoobHYZCMzCSoMawNKKApnEOFUlvZAM+lRjUP6kZPxXFi/cByBBEQpmRJJk8z50DiMNoZO2gMeQMHqOfxqQxOHUFio3Ph02XlPU6j960m9ai2esCZPpB8t/Kk2j02OkkVrHECZ02/f51FYrGgDTU/IVP8QwsrmYenP49KqmLw+s1cIpvk5ut1yg3GD5C+z3Fnw99bygMymYPMQQw8pBNbZwFrF+1be2wZM2caiVJ3DDkRWIYTAADM/PYeVSmBxjWGm2WQ9V5+vX30U5q+C9FgyqNzdJ/c1puFWlxRvMWaQBkCEwRz286mDfCpIQIoG7iAAOomfd+FZ1wfjl+5mIuFSo11ManeDoOdN4zjDXNLj3Co3KldfXMQKwepSdJHTeknPmUuEd2143IcYaWnS7eMZjqdFg+BPdUFhXN1QVOcQuZCR4WABAEgsSXUHfkQZ52jh4ssGUDxFTuoVgD1jQ8qAw3CkCZTlzs5iNDowJb2gfCoY86CGp3fC+4tq9E0tyfHzE4i4bqDIyeMwbkwTkJOkwUOZuk7ctK64621a4VL37LgeyACSQoywsOSsEjlFAnEWGzZTaNwB3zIgXKFU7ZTmYkdY3GlKuMzIDbgZras+bOSQDEgNMtK6gbemtaqLRzYzT7vkctublu77N8og8K2yQMqrEzBMKpn5Tya4bikVFRbsHL4kg28rTADMYgAgHff30Di+N90TbTL4Mykqvtzp7SnfUiddt6A4VxNwzjKCWHjJ1J8QJza68gZmjcHXJcMqlNRT57Fhuh2GVzmAMMJUr4dguXca69dOlIa0pPtFT6fprSu/Kr4QPcIA9w99D3bUhWLTmpJtvye0x4IYoKFJstPZHiKW7q28QBcsuYM65TyInlMCrrjUs2y31dFSdMygZmPQHl61k2GMEkGMv41asVjTcthELAEAGN4PIeoifWm9Nmai0xHW6TfkU4ur7rwF4fH2rVxjaYXL27S5bXoNQPhRHaF3ITEF7iM+hUXGj1iYBoPsh2fyuSy7Hn0iaX2hv5rxSYEj3KNAPKSJ99aOT6dvyYRxwedRXLXd/L2D8H2uxKKFNzMNpIkgctZmneCdprlvEf+bfZ9MmYRJ5+LQRrtUDirahYG529ahMRejxAw06RuCCNdNtYIrHrSi1bNpen4JwltilfyPo200gEiDGo6U3jFYowQgPHhLAkA8iQCJFD8Cuu+Hstc0dralv8xAn50fT54OS2tooidluIgsRxH2iSf4ciTvEsYHkNKrXEMHjjesYe4bgujEFreJyAqFyQNF85MHr5VsFMMTmA0gj5/7UDghiOqku6X2Rn/BsAyYy1dxHEbV9kZ7SpADZyslRB35xFW7HY+3dsXwjo+VHDZGDQcp0MHQ+VNns1hBcD9ymfvDdB1nvNAW38h5V7juzOHvasmUtOY2mZMwOpDFCMwPnUqkDLKpNN+PkZ92f7IYnF4Ow4xapbBLW0NucjBm1BBGsyakrn0fYxjdJx6k3gBd/g+2BoAfF+FaDgcGllFt21CIohVGwFODbXWosaDlqsjbr8kZ+vY7HrbFscRAQLlC9z9mIjeYjSgOO8NODXhdrW6bd/wCwuragmFnp51oVtydDsZgzrI3H503fAYnQZl0Vo2kA6Vp01QcM0r5OuvpUdiHp9rsjXfY+v7/Go6+8GNAOQ5zVmMmD3W1pNeMedBZXzOVMwfZ6iARHQxQmAdTF7enLNwMJH+3lTd7eoQliaDx7LlM7EEUJxzj1rC5e9zDNMQpO2+1RuK7YYQpoxefs5TPvzadaGbdcDkGk7KhiHKOQQQV2851685/ConjHEMqld5Mn9zr6+VWDiHF7F1goJtnzEzpIERqYqv4zhT3YYagMAPDGm5mTppr/ALUpGXPxHVzandivG+Sq43EsxnUdIkAUzat3XMBjAEmT+tXXD23CEgo0aRInnybcafjTHcKCwKFCYkhdCJ18I20nb4Vtu44Rxd7lL4yCcEAA7gfMU0jQdT7hUhj7IViAQQNiNo5VG3VynNS8e9HqJtbIyjykWHgtpslxwYSIn/1RI08pmibdnu3D+ErpHMGBGmhHWoThfFWsgskMD7Stswn8dN6mLPHrbgf/AGw13hvyil545J2hvDqYvhkil/OGYxCg+zsAeU9YnQVVuO48peyaHwHnqpcEwfMSJFS3FMYbFsOqEMxi2HiAebBJMkfebbkKqIwty4Gf2iJLGZYzMmNzzrbTYknuZzvVNVJx6Uf7jaWYAYAk5hAg6wZJHy+NaVxQ2DaNtiyeA7DVJhmUEkBoMGBO/rQ/Y/s2SlqDbNzvFOUwYQENMzrMRV07Vdl0uWCb182VUEnIBJ8pbXygVeXOnJL2ORHE8fMkYzxvCJhx/DcNnJkgQVAjw7mCOdMcDAth7zsBlEIpOrsSNAOkTJozjmDS0qJJOQEx1ZzPiO20bVASXbX0pyNSiKqUo5FKPfwXWy63ULWzIO45ivVtjTw6++onD2yAIORdp5mi7uLS0pJYu3Icp6mue8XNRZ7vFrF092Vcru/9BTeGV3YxIHIGrDgFzlBLCV0yzoTodtI0HyqiYHHN3gbYzqOo31rTuy120wCoxzbZcskdNeSjrWigsfcUWt6ycvC7Fo4VbSzYJZigO7N7XT4nlVN4rYd7j3BbcL9nwnQDTX8ffV7w+HDOWc+FQABykTqB1pnHAHS0pOusMQPPY0GbVRmkl2Qnp9S8WVyStv7GaG+22p6f2qS7K9l7mNugFXFgN42y/LUjpEgVe+FX8JaYM2HAaYmc0HqJ2NXnBXldAyeydtIotPCE3e6/kX6h6zljDbDHtvyKDLbUAkAAQPdTqMCJGorivUUwl+TCxA9o+7lXRPJBNM4j7P8AmH4GvUvA7THWNK8xJ0Hkw/GKhBDoQ2aJ5fv3/jXvfxup9wkfLlTxNIJq0i0hvv52VveI/Gmnut93/wCVOs1DK86xA5df7USRoojY0UAkAggnykzv6aUHir51yhtdiB0nr5/HWi7ygmTrG3750D35OYGNDy6frUbNOwLiXMGZkjWNJMwu2xM/uKh7gykBtpkEg77wOQmpTEjQwdZmT1H5UGuYmWI9w/WgMZMHNoGWYkKeTGBO0+lO4cgliCDJ/AAV5i1GWWExsNdzQi4RfaYhdh4TpPrUADUWHPQgH37H8qTe3pVmyFOm0fv8qTe3qECsdgUvKUuKHU8j+9D6VVsZ2ARn/h3SiTJWJM+TTt61dQtKC1GhnjyUv/6CsW1mXcjUyYnrosU4uHQ3FQAZANABpOwEVdAKDu4JCc0QR0pTNp3KakmNYMiimqMx4rwfuncS0SSGkxB/Pl+4oF+GlkkMDtpl0X0/f6VqWJwi3BBAPKelQDcBKZliVOo/SjdoyeG5FZ4d2QW9ADwGBg81IB90VWuI8GuWmZXWcpIkeRrTMARhkZ25AmOQkj9IqicYbFX73cW7TM1xjHLw75iekEGdqy27jsYM3Si14RUbuI0YARp86nfo54Q+IvFs7IidFmSZ02jlOtXbgnYADDzd8TsFJGkCANtOk0jjaHDKLVj+EkZrjLoY5wev60Gae2NLz5Kx4pZsikpcrwe8U7LWbl6brsTsJB25eQFN8V7PLhrZe02dedvQ5iRlAJ1JBJ2oHA8Vvq9tgh7uNxMsdYLEb6wKlMfxN2VmC92ViTAIzaaCfURpSSlNcDj07vksfZVES0vsd4BqgI8JIEjcxqKM469i8gS66iHBgmJPSPSqD9bfDN4e7YMCc0kEsYBOnOBoKGxXHme2y3ACDIVoknpt08qNxdAS0G523wR3HeFo164CwgsfjyorD/Ry6WHuSGceMaHVQJgGYnflR/ZfDYJyDeu6jk0z8CsD5+ta3wy1a7oKniWIHPSm8EZ1ViWrWLG00uUfN1+6PaYTsVHlP9q7EWS/hSMkBtfw861/jXYPBliwOQ6+ESfgs7+VU/HdlBDjDh3uLEIyhGg84Lag+QokqdDHXhOLt8FGFjxEKsmdD/ar39H+GNs3L7kyilVHVj/t86p1i2/eZDKMDB5Ryg/dI/WtE4TbFvD21nxZyW6mCSB5mABNZattRr3B0qhNOrLbicRbtqoe4q6TqdWbyEzUPjMcMpLN/lReY5TGwqGt4Nrt1rhJZW3U7rGkeWmvwqTtcOgZE+Jjwjy03rlvbHixyOCOPlsbs5mfnESTprO0VqnZy5NhBEQI+HOq32Y7PKNXzNsfETr8eVXRIG1dP0/BOLeR9mcX1XVRyNQj48irmxjeOdBL4ZDaBhykwfXqaMmvJrqUcegazfcj2f8AiOnyp26mZYJ9/n1pRNeE1dFpAR75ejj50k8QI9pCP35ijCaQzUVBqIIeJJzkHzFNPxNOp+FFORQ11hVNmq4A7/EbZ5t7p/KhLmPQaAN/KaMusKEvPQmcpAVzFMdrbe+BTR7w/dX5n9KIJryqMWDPgw3tMxPr+QpWHsZFIOvPboOlP1wqEE2WJAnf3fkTTd7engKZvb1CEyKUKQKWKsYFGmmNOU09RmkBl06VFcfx31ewXJPQCNSSDoOQ9aksRiMgzQxjkok/CqD2v402IU2u7CgGRJObNHloN9taylRrKVI5e0dt8Ldu3kTKrhFs5tWZogu3K2NyQORqAwPFjaZcOrnEIjBUdGKBkJGh5lM3nNC/VRZ7pu5W6ylmcOhIM6AGDqACT0mPOjeyPCkRBdZWLDREJ3YTLN0UdKG1XBMPVc1RpfCOJ3biyUAHL0/vUdxzurnguArO+8fEaVBjjRYjKpYjTTNlEchqs/Cm7Paps2S4nh0gsd/Qtt7yazlCMo0ztwxOMt0QkG3at5Q6ooMAgksT0UERJ99QuNxbu/d20ZlGoSef33O7H5dJ3o7EYEd4LviI+6QRl0MwDsZ10p3Adnbly47yURj6GBsZFL49OosaTS+KTBsHeU5rTjLdUbhid4APiJA1IEEc96Z+rDuxdBYgErcUMdADBZQdoMSutWnB9lbVrQEvcYqWYmfCGB18tB60RisFbRHRVBFx2gDmzf3E030vLMPxK7Izfi96/avm0LucIQVOUAkGGGwnnWpcC7Rk4MXGywB4iJ02kx5VTO2mJtSltQrXF0ZgJjSI8z+lQi3/AAtbBYK4iBsRymdzoNY8qwupFz06y4033Li3aXC27jKSHbfPqZJ9F8+tReO7YqLytasMxRAoLtlnnOgMgmRE8j1qpq2RSmYEroDImIE+p9ZBp2wUVN8u8yTv5DpuY9KKlFcCmHH1JVJ17kdxfFNcuPevQWdpYjrsAABoIAEg8vOrB2W44jXLdvEMURYCvA0JMeLyjn6TVV4pjkmApMRMxT3ZbEo2KtC8M1o3FVgR9hiAfkaJx3r4kBcMWRxxy+xvlzgBABtwVbmDy/SpjhXCltiSBNH4ayqKqqIVQAB0AED5Um9fCsqmZeQIBI0E6kCB760x6LFCW5I5uTVZJra2EoaWDTQNKmmqFGhZeklx1oHieKRFl3VNfCWMagFtPOAfhUTxHFGbb+NUN1VeF0ObwjfQqcw1EyZiqYUYNlh7wdR8a8a6Oo+NR2KujOVAYhgCxAmNT05mkfWQwhlbMwj2enT361ZEiSZx1ptrgiZ0qFw/EC7PKOCD3bacoBz6ep+VP4jFArly3I02U/Kquw+wU18HYjXbWhrl4dRvHvqLxGMKNaJtuZcqSF+8DDEHqQB76iuJ4u8QbVi03eF5ZmXwosjXTdtNIoG6JTkyduXxrqNN9dqFa4CYkTQuJYw4CPqoiF560hAQRFt/YI9nnoYqC7YUGB0BrzPrGm0760JaDBwe7uRkj2efSlsTmJ7t/YP2edQEIFwdRrr7qQl6SYjKOc8/0piyhHd+B9Jk5ecRSbWYD/Df2iSMu4Mx61CBqODsQfSmr29eW5zEhHAIH2dz1391eM8k7iNCCOdQhNClA0kV6KsYFivGWvaUKgSdDJFDYjBhiGIUQdSQPZ5ieXrR0V6bYIg6ihas0UjIeI3znvMgLIj6kaeFiw+Wkeg61M4a4qFbVxhnBIIG8GYJH2eX7NRvbZ0wuPRmSUZ+8YCDmBERB8MgydaY4jwtms4PFCc15iGBaSRJKGeRgfOsNrTLw6nY2y0WMFa5XO7AnTQf6hrT+F7M4eAQM8c2M+/zNV/iOLxHDnQXhbuLcTMRB8JDbAzrAy8gKGxfbW6RlRLanwn7Xs8x+Gx60dpHVjmclaZYu0WWzbUAgCQqydSTyHup3hF6w6fxMynYr4gvy0IqncVa9ftrff8Awo0AgAagExJO8a6ml4HtBctgWw0kbSoMj1NBvW42pyh3Lri8fagqitk+0YIWOmpHlVZxPbu2vjS27OpIRTCqvKSdz7qWmFu3iHvXJEQANB1OgqI4twQKxyGZO3Qn1oJZZeDTHgjLhshMXj3uOztGZzmMTHoOUU2t6MnKPUSJ6+c1LcM7M38UP4QVgGysCQCvr1HpNaZ2Q7CWsMe8uxdu6gfdUabA89N6DHjlNmmo1WLAqu/kZFxzg920UDoUFxZSSPENiY11158iKFs8OYqROx1/Dc79elfQHaXgFrGKq3QfAZVliRIgxIjUVHHsnhRlAtkR0YidtTHPSmnia4OUs8JvdJcv2MMPBHYER8OcCau/YD6NHdreIvnJbVgwtkeJ8pkTrAWR61o/DuD2LJzW7YDddSR6Tt7qmrLUUMfuZZclf0qiF7TcSxNq7YTCi25cXA1pjB2BDg9Fhh7xVeuWuIGzbw9yw73LKwmKt4gocwiGK5SGIgSGkGD1q6WOD2VuNdCDO+jMSSY6SToPIUVhsMlsQggb+/30exvyLqcIqtt/f9ylrjuKEWFu4fxJcUtdtvAdfZYNbK81LHQ7x0qV7ajFOLVrC3O57zNnuD2pUAqin7JYZvFyjzqxXbYbcAwZHrTOLshx0IIYHoVMir2OqsrfFtPaio2cVxMWu67gOykBL7uMxAI0dckFokFgRO9FvaxWI74XLRtBkUoucMFu22lSugidNP8A0irRmpDPQ7H7lua8RX+SoLh7uHvYlg3+KGZTM+LKxUwSYiANogVHYnjT33VymgAyBdGkzcBDGY/gwSPKrc2AAuNcWAzRJMttO0nTfavLiPIOdZBn2PKPvVW0yny7RVLnFbzXWtAZheNvxdAyhgPOUW5M+Wo0qRXGMioBkt2+8KO9sgwygyvilUJYBddial3e595f5f8Aqpl7lz7y/wAv/VUrkzbdURd3G96LTKcwKOVJ0YFGSZytlOb005HU0Dirty7h7t5raqTbZlKsdCoYAmdCfSDUlesksW8MnU+E7/zV6cVc+8v8p/qqqJvUVSPXx5W7bQ5YYL5sWM6RmBAgbww3mKCGJL2b6uwdltFsylSs5WgrlAKnTY6jTU0Z9ZufeX+Q/wBVd9ZudV/kP9VEYDd7iRRwnh/8oZTOZ85glddl3Oh2O1JfjDZGbIPAyo/RbhaG3I8IEHUicw1FO/Wbn3l/lP8AVXfWbn3l/kP9VQgRg8XmVM5VXfNADAzlmYykg6CdCY60BZ4iRbDtcHeEgOrRltEsAZAAaFmNTrIPOn/rNz7y/wAh/qrvrNz7y/yn+qoQjTxO+zMVjJ4RIAIEO0sJ1K3FGm9SF327n+b/AJVpf1q595f5D/VTQBkkmSTJ0jkB1PSo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data:image/jpeg;base64,/9j/4AAQSkZJRgABAQAAAQABAAD/2wCEAAkGBxQSEhUUExQWFRQXGBwaFxgYFxsfHBoXGxocHBocHB0YHCggGholHBwZITEiJSkrLi8uHB8zODMsNygtLisBCgoKDg0OGxAQGywkHyQ3LCwtLC8sLCwvLC0sLCwsLCwsLCwsLCwsLCwsLCwsLCwsLCwsLCwsLCwsLCwsLCwsLP/AABEIAJ8BPgMBIgACEQEDEQH/xAAcAAABBQEBAQAAAAAAAAAAAAAEAgMFBgcAAQj/xABHEAACAQIEAwUECAQEAwcFAAABAhEAAwQSITEFQVEGEyJhcTKBkaEHFEJSscHR8COS0uEzcrLxgsLiFTQ1Q2JzohYkY3SD/8QAGgEAAgMBAQAAAAAAAAAAAAAAAgQAAQMFBv/EADARAAICAQMDAgQFBAMAAAAAAAABAhEDBBIhEzFBBVEiYXGRFLHB0fAygaHhM0LC/9oADAMBAAIRAxEAPwC10xi8UttSzmAKfigOM8JGITLOVoOVhuP1HlVMtDL8U7wOMOVe4gBgzBB10I58qhcb22Wyzd4hAXNAHtGMuXn4ZMjXpVZudohgruIwo7xhmH8UFQ4ZQNYAAy+XrVdxV4vmcwc++m5OoJ5ATPxobYVI0Pszaw7q2PxJUXLjMwNxhCIpgZQToAI1q9WWDAEGQQCCNiDzrAcHfUQhys07biOQB2k+ydxrWu9jP4WHSw9zNcRZZSCCisSVUz0BirTLUeCyZapn0k8Xa1bW0hKm5OZgY8IjSeUk71O4/tFYtaFszfdSCf0qo9u7a4r6tet+K22ZPTUb1JMNRLT2D4V3GEtyPHcHeP6sBHwECrOi0xh1hVHQAfDSlX8TlB2zchVrgNY22FgUrOBuRVXucTZw3MgwQNp5j1ojAujjNJA9TPvqOYzHTOrZYVxC9RSvra9ahLF46kK3wOtO3z4PFp1jTTnVbjZaZWRnartBdV7a4dgCAWbQGRqApB269dKA4Z2ovl814jIN1VQI+OunrULdRg+dtGJIGbeGMwJ3nSvFeI0yk/L1nz6UvLK7OrDQ49i4NP4XxFL6BkYHqNJHkQNtqlbFUns7jrWGtIXkNdMwNYUaD3afOrvg3DAEGQacxu0cTUQcG/YKUUsLXqCnAKtsQchKrSor2K9oALPIr2urqhR1dXV1Qh1dXV1Qh1dXV1Qh5SStLrqhLB3ShriUc4ph1o0zaEiKxNqobF2qsl1KisXbqpI0krRBGupy+kGm6EVOrq6uqEFgV65gE9BNLUUqoWkZNxjsli8QzXrndIHOc5njLPI6bgR8KreIwJtlrTMDlMSpzKTAIKnpH70rersQZiOZNYP2rsW7eJuraZTaDZlynTWSQDtpt7hQtBdgTAN3d5XWCVMjYiR6jXWNDVs4PiXzFsxzXA4dieo19dfLlVf7PcJuYq8EtaDdmPsqvUx57da0G32RZWhG0W34Hbm/Qx7/AEmgcq4NIJ9yN+rAey2o3jlpuQfdQYvlFIjwAzHmNJGn+1Lw2NKuUeVZSQTzDDQiTsPyjyobiuNAYzrPyE+Qg+utUzaKt8I0DD9qUNlXOUMQkjMD4joyiNZGhE6GajsLxdWds52gg8zMaR7x151RrXEhlJCFgD1GhOvIRpEa/OisPxDTONJ6T1IG9RyGtPGbmkkaXg71u4JDCefI+/30VhxbBGWCx5Dy61Q+FcWDz4QcoMk6Ejy1qV7O49jeW1GdcrMzSIBPI9TyiqUkdKWnaVl2s3RrGvp19aDxNp3YZhCDUhRMgbKOpP73p04kBdwB5bUNh+JAsV6c6Mxjin3RmmO4m128xujI06KR4hrAHI6T8fWrZ2R4S8u91XQCAgYRpEkgegq42bCXNSon0FFiydvx6UKw87jSetkodMqmN4e/eK4Ba2RuABlA6DfXTXyqxcNsnSCSOs/pTtpgJRxtt5imblu4Ae6Oh68vTpRR+F2LSyOcdrJnhmObUXIMGAw568wNqmRVCGKu2CjPB8RLyQFOhAAieoOu5FW3g3FFxCZlGkx5T5Vq2mc3U4HH4l2JGuryvaoTOrq6uqEOrq6uqEOrq6vDUIezXVFcU41bsPZRyc164LdsDcsdSd/ZAEk13DeNW7129aVv4llsrrzEgMD/AJSDv61LL2vvRK11eCvahR5TbilsYqLtcYttiWwwJNxUFxhyVSYWddzrpGw8xVphRsIuCo/FJUndFQfFuJW7T20dgGuNkQc2aOQ8uZo2MQ5RGYxKDp3inEES8lpjDXASk88sSPXWY9aarMwnFpnV1dXVAAmksadIqsdub1xLalJCE5XjziNf9qqTpWM4se+SiRPazjhNxrICvbUAkSNWIBGxnnVU4X2abG3GCsLYWC/hBAnTQTqf0rwsZjyjXpr+laR2V4YlqwhEFnUMzDz1A9BNK9Rt2dLU6fFDElXJ5gMDY4fhmyrCKMzt9pyOZ/IVK4PErdtLcQyjCQR0/Wq59KV/Jw9xJl3RfXxZj+BrNOznaq9h5thptNuhOx6g8jVbZSTkc9TUZqL7Fs7S4vPfZoAI8J03g+cz0obD31ZgrAkREhYA966R7qYxh726SBmE7TuJ/ZNT1jEWrKsUnUePNGnSkJTdcnqIYoqK2oj24IR47FzxnXJcUEERrJGkRvNO2eFWr6FUWHX2lt6qCd8uaJWeU6UJ/wBr5jkU+Hn5/wBqm+zV9FvsF0JVZHx/SixZZ2ost4VD4kQaqtnMAlwvGUAqAAOc+ImrV2UwhFg3z7dzSOgB8vP8qk8Vw9G1Ilj+9qe4VY8D2gQIOYfn86eg1uoDLkuFojuKyfCpjIRPkp5+Z02oPC3cjCVIM8zvUsbeW+7nVGWZA5gazHOm0W2XDhO8Y6+EbdJqcs0hlSjVWTtjiMXICwuUH0mptSGCkVT8ZZuuhyKRO48vfVg7MBu7GblpTGGb3UcvU4YqG9MkLYDu6wPCN/WmcWrImkQN5ojB3FF1lnxEAmnOKJpvWkkqYgpNTSG8MiuoDAEdCKhe1PHH4aLTWwGRng2z0AklTOmnKprAXgTpEbQKpv0wcTsCwtow2IJBQAglFnVj0BjL561V/ARc5NrVr2NG4Xj1v2rd62ZS4oZfQifjRdY99E+IxmJAQXxbwuGhcqquZyZaNZga7+4VsCmqTtCefF05bbFVH8X4itlQTmLNIREBZnaJgAfidBzIo+qj9I/G/qWHN5QpvH+HanXxNqdOY0kgdKjdIzhFykoomOE8bW8cuV7dwAFrdxSrqD66MJ0zKSJqWBrOOB8TscYNlmVkeyrG4AYZLmZMoHMiQxBjlyNXHj3GbeFtNduuERdyfcAABqT5ConxYUsbUtvklqEvY+2txbbOod5yKWGZo3gbmKrvZ7tlaxNi9iCe7s2nKhnMSoAOYjlM6Dfah24tgr1/A32QHEXQfq+vjVGUkswnQZQd51Mdaq0X0pJtNMj+3eFUcV4Vc1zNcZTqYhQCIWYB8R1AnbpSuyFhTxriTkeJRbCnoGUT8YFL7df+I8J/965/pSvex3/jHFP/AOP+ig/7fz2GY/8AC/p/6Rfia9qA7c8QfD4K/ftEB7aZlkSJBG46cq94Dx4X8Paule7LqGKsRIkeROh5c4rS0J7Ht3E69Z32Wwq2+OcQCzHdW21YnVoY6sSYknTYVf7GJVhII9xH5VROBtHHOIH/APBZ/Bap90aYu0voXi5WdduMOo4jw14OY3WU6mICiNJjnvFSXEu3VhcUmGQ95ea4qMB7KTvLDQkbQOe9AduHH17hvlef/SKKbTiMYYSUla73+RFdtbQbiOADCRNzT0CkVONvUP2tE8RwB87n4Cph96Fd2DqV8MPp+rPK6urqITD8tc1kEQdacApUVZsiv8f7MJiCrqe7dNiAIPk3lWe4nj+LwLG3bKFVM5XExPJWB2q1/SDw5b6ylzxr7SZjBHkORrL0wwGYI2ZfukAx56bCsZJWTLlyUkwztD2zfG2u6vKqwwZSk7idwdxrVTuCKJv3VJ1Pu2pGHwpc6bASegHU1ceEY25dyd4DxgqoTuxd10HMc9JB/Cj8binYmVUA8hr8/wC1B8FwItrcYHMQPh006HSnApKzrJJ19396XlCN2keq9MTeJNysXavqNpU+Ue7cU9avlWZwxDwDPmCACPidKDt4fUT19/wpWMBU5eZ3/GKGvNHSfuyXw3avEJOY95I5j9K9wHa3ELfS4VBUHxid15xrvFQeJcoVUHlJ99cZHL39aF3FmMsccjauvoazwniVq8SbLhgx/wANzDA9IP5UanD3zZlUqfIfuaxxGMyBDDYzWn9iMLexNlX7/wAOxgmQehnajhLc6oyzQ6S3buPmT3E8NdyCLkTvoBp5kn8KkXxlvB4bO5gIug5nT8TVX492uwmCORG+sYgaQGkKfM7D0FUbiXEbuMuA3m22C7Dnp51tPMsXbuLafSy1fFrb+ZaOz/anvLzXGOUsZjoOXyqZ7QdpSVORo6msuu+FtsoHLn76dxOYpoxljAk6AUtjyvlM7E9Di3KdW14LDwz6Qr1kuuVbytpDNEfDeoXi19L9zOLKWp3VWJBP/FsfSmMHwQW4ksxOwA5czJNH2FEwJjWR6R11j3Cik5Li+CsOlx7t84JSY72d4ei4iyxdraZ1z5WK6TzgjSflNfQ6GsGsoGEAQedX/wCjriL62XMqBKDp1E9PKnoY2onJ9c0SkutDiu6/UvhrOfpNuLfu4XCKCcQ1zPbbMwFqI8bBd+ceh2rRYrOfpCt3cHirWPstall7h7d1suaTK5Cee/wn0CfY89pa6n5fUqGF4XiDcvHD5rPFMLPeeLN9ZtMfbBbQvzjY+HY7WX6QMDfvXcBeTDPirVtWe5ajKC5CwW6HnEfZPWivo2tvicTieIXntG4wGHFu02YW1UhiGOxPs661ceLfWVk2EtXdPZdmQhuRzAEEeUDbehUeDbJnayK64/X9jHOFYzFvhsbYt8Pa8t69ezEMP4Nx+UZfEUOvLYU9h7XEVfAuOF3M2DQrOYA3QVCiTl8Mb89zWg9nux7rg8RYxTgnFPce53UgL3ntBSdx6j41Z+E4FcPat2UnJaRUWTJhQAJPPQVSx+5eTVJNqKX+favczPvcfjMdgXu8PuYe3YuszMXDCGAGvhERHzqW7HuBxriikiSLMCdT4NYrQqheHdm7NnE3sUqzeve0x5KAoyr0HhBPU0ezkw66cXGq4pfexrtoJwlxe4fE5xl7pNC0nm32R1P41jFzAWsP3X1vhPdB7gQ3WvuoEnfLB2WTvyr6FqG7SdmrGOVExCllRswAYrrBGpWDsaqcL7BafOsfElwZR2K43iMMuIt4PAnFWRiHIZLsBRoAPZM6AGasHZrDYu7isfib2GfCm7hwqAnNDqsCCBqdJiKut9cPw7CsUQWrNsSQi9SOgkkk7/Gqg3blxYwV1lA+ts6eFS2Q5otmAZcDYganlUSruzTqPI24R78WUG3axOFTBo2AZbiX8+YtrfuQfCdDBjnPLalcf4rdxGIunFO2Cewgaxa3OcidGEanTWNoHI1pPEuEYzFYnDtcFm1aw795KsztcaI0BVcq+vWpTjPBcPfIa9Zt3GXYsoJHOPSanSbTGY6iKalXPy/2Zq+Oa5d4VdumGdXJJ56AT79D76t770ri/B7V27auOsmyCLa/ZExrHlAjpSWOtFGLVieqyrJVeP3s8rq6uohQlRXXNj6UoULxDF92pI1MaCrGYRbdIrd28MxObxEkdSRtp0HrUHx3shZuKbomyAJYLsRvJGxJ0p+5xlA5LZiQSAogc+pOxqM7Rcd79MglVnxLIg7dKUc+Ttfht6SaKPxDh65iFYsBsSAJ91BLYuKpUezmDMBueWvlU1irc+Q9OtDOY20PKq6jQOT07HOLUVTJLByAty3O0lRzB/PlTr4m1zDQ8lQpGh5jyP5UFwzHOLi2rYzXG0AiQSdYIkZfUfCrTw7AXFud5lVCrBNDIYmZGo5afhRJ1yJ+nwz4MrUe3kgyxX/Ctmercv15UzZwbAlgDdunZVBJJ9BV8x1jCyqXSO9Ok5YHpCnQbUVgEtso8doBNQ4DZV/4mEA+RFFdnfnljFW7sxt78vLZhczeIEaAdOsz8qlQ2nlVr7WXSl23cEO72WDZbIId4IRyrar4W3G2hqrYG1bS0Dea4jsYSUJE+m7A6a8jyNZZY7uUJ6XU/h5NZPPk8vOEWT7TRA6DrUjwSzcKXE727ZtXCCxtsBmgws8wsE76HSlWuAiMzs7MysfZ9kaAMVbUk+MBTBJAineCYC3kLWdHbMAznUQjBoE+EjckTExIigjUVaB1Wd5nXgiL3C8PatC4Huhs0eJZk5SYBGm4XUE6Enyo7CpdRA5tsFYZgY5aa+W4360ZfGFtd24cWXDKyQGaE8WUqGb2diSwnaKG49exOJQpbGa34QP4g35SSRLHT2p9oDpUcd5Wm1U9Laiv7ARvsxJ+JYjai8PeDssDwzH4fjBqLZDh1AuWO8UwA2qgkamGG4M+XKl8IxZzxGU8hy/uanT28j+m17y5FGXFlo4t4lhR4dASNyd+m3p1pu2MrRMmDPoYiI8qSEuT0+PPmPP9aXhrbkxoSTyHiOvStac5J0ddYlGTlYSLssoGpG/5fnV57BmcWdNrZO+xkCq/wfs1da4AAouHUgnVR5/hWkdmOBfVgWdg1xt42AHIfjPnTkZPa7OL6xrcKxPGnbaLCKHx3D7V4AXbaXArBlDKDDDYidiOtPzXs0J47sC4HhtqyGFq2lsMxdsihczndjG5OmtFEV01zNFQjZ4ar/8A206Yprd1USy2RbD5vFcutJZcvkAD8al7+JGU+lYTwDF273EMLeuO74x8Ue8zAhVtAMEVI8JG1DKVG+HFvTfsb+Grpqq4ztC44jYwioQtxWZnOxAXRV98SanOOYlrdi5cRc7IpYLMSQJ3O1XaM3jkqvyFvcqucV7YWbQv5RcvXMOyLctWkJYF9t9xBmRVNu8as4jh/D7mOPeX3vh7Sq2Um4LrKDA+wqsNPTWaNxfbYhse1iwScOqyxAVi5zDvHDwSiwABqTQ7zaOnlfb+WXjjbzhbp62n3/yn51kmD/7twH/9j/nFaJYx5u8LV3OZ3w2Zj1Y25J086zrB/wDduBf+/wD84qpG+mi1afv+jNhuGgMS1F3GqNxT1uzHsiOxbUBRGKah6AXl3Orq6uqAkwoobHYZCMzCSoMawNKKApnEOFUlvZAM+lRjUP6kZPxXFi/cByBBEQpmRJJk8z50DiMNoZO2gMeQMHqOfxqQxOHUFio3Ph02XlPU6j960m9ai2esCZPpB8t/Kk2j02OkkVrHECZ02/f51FYrGgDTU/IVP8QwsrmYenP49KqmLw+s1cIpvk5ut1yg3GD5C+z3Fnw99bygMymYPMQQw8pBNbZwFrF+1be2wZM2caiVJ3DDkRWIYTAADM/PYeVSmBxjWGm2WQ9V5+vX30U5q+C9FgyqNzdJ/c1puFWlxRvMWaQBkCEwRz286mDfCpIQIoG7iAAOomfd+FZ1wfjl+5mIuFSo11ManeDoOdN4zjDXNLj3Co3KldfXMQKwepSdJHTeknPmUuEd2143IcYaWnS7eMZjqdFg+BPdUFhXN1QVOcQuZCR4WABAEgsSXUHfkQZ52jh4ssGUDxFTuoVgD1jQ8qAw3CkCZTlzs5iNDowJb2gfCoY86CGp3fC+4tq9E0tyfHzE4i4bqDIyeMwbkwTkJOkwUOZuk7ctK64621a4VL37LgeyACSQoywsOSsEjlFAnEWGzZTaNwB3zIgXKFU7ZTmYkdY3GlKuMzIDbgZras+bOSQDEgNMtK6gbemtaqLRzYzT7vkctublu77N8og8K2yQMqrEzBMKpn5Tya4bikVFRbsHL4kg28rTADMYgAgHff30Di+N90TbTL4Mykqvtzp7SnfUiddt6A4VxNwzjKCWHjJ1J8QJza68gZmjcHXJcMqlNRT57Fhuh2GVzmAMMJUr4dguXca69dOlIa0pPtFT6fprSu/Kr4QPcIA9w99D3bUhWLTmpJtvye0x4IYoKFJstPZHiKW7q28QBcsuYM65TyInlMCrrjUs2y31dFSdMygZmPQHl61k2GMEkGMv41asVjTcthELAEAGN4PIeoifWm9Nmai0xHW6TfkU4ur7rwF4fH2rVxjaYXL27S5bXoNQPhRHaF3ITEF7iM+hUXGj1iYBoPsh2fyuSy7Hn0iaX2hv5rxSYEj3KNAPKSJ99aOT6dvyYRxwedRXLXd/L2D8H2uxKKFNzMNpIkgctZmneCdprlvEf+bfZ9MmYRJ5+LQRrtUDirahYG529ahMRejxAw06RuCCNdNtYIrHrSi1bNpen4JwltilfyPo200gEiDGo6U3jFYowQgPHhLAkA8iQCJFD8Cuu+Hstc0dralv8xAn50fT54OS2tooidluIgsRxH2iSf4ciTvEsYHkNKrXEMHjjesYe4bgujEFreJyAqFyQNF85MHr5VsFMMTmA0gj5/7UDghiOqku6X2Rn/BsAyYy1dxHEbV9kZ7SpADZyslRB35xFW7HY+3dsXwjo+VHDZGDQcp0MHQ+VNns1hBcD9ymfvDdB1nvNAW38h5V7juzOHvasmUtOY2mZMwOpDFCMwPnUqkDLKpNN+PkZ92f7IYnF4Ow4xapbBLW0NucjBm1BBGsyakrn0fYxjdJx6k3gBd/g+2BoAfF+FaDgcGllFt21CIohVGwFODbXWosaDlqsjbr8kZ+vY7HrbFscRAQLlC9z9mIjeYjSgOO8NODXhdrW6bd/wCwuragmFnp51oVtydDsZgzrI3H503fAYnQZl0Vo2kA6Vp01QcM0r5OuvpUdiHp9rsjXfY+v7/Go6+8GNAOQ5zVmMmD3W1pNeMedBZXzOVMwfZ6iARHQxQmAdTF7enLNwMJH+3lTd7eoQliaDx7LlM7EEUJxzj1rC5e9zDNMQpO2+1RuK7YYQpoxefs5TPvzadaGbdcDkGk7KhiHKOQQQV2851685/ConjHEMqld5Mn9zr6+VWDiHF7F1goJtnzEzpIERqYqv4zhT3YYagMAPDGm5mTppr/ALUpGXPxHVzandivG+Sq43EsxnUdIkAUzat3XMBjAEmT+tXXD23CEgo0aRInnybcafjTHcKCwKFCYkhdCJ18I20nb4Vtu44Rxd7lL4yCcEAA7gfMU0jQdT7hUhj7IViAQQNiNo5VG3VynNS8e9HqJtbIyjykWHgtpslxwYSIn/1RI08pmibdnu3D+ErpHMGBGmhHWoThfFWsgskMD7Stswn8dN6mLPHrbgf/AGw13hvyil545J2hvDqYvhkil/OGYxCg+zsAeU9YnQVVuO48peyaHwHnqpcEwfMSJFS3FMYbFsOqEMxi2HiAebBJMkfebbkKqIwty4Gf2iJLGZYzMmNzzrbTYknuZzvVNVJx6Uf7jaWYAYAk5hAg6wZJHy+NaVxQ2DaNtiyeA7DVJhmUEkBoMGBO/rQ/Y/s2SlqDbNzvFOUwYQENMzrMRV07Vdl0uWCb182VUEnIBJ8pbXygVeXOnJL2ORHE8fMkYzxvCJhx/DcNnJkgQVAjw7mCOdMcDAth7zsBlEIpOrsSNAOkTJozjmDS0qJJOQEx1ZzPiO20bVASXbX0pyNSiKqUo5FKPfwXWy63ULWzIO45ivVtjTw6++onD2yAIORdp5mi7uLS0pJYu3Icp6mue8XNRZ7vFrF092Vcru/9BTeGV3YxIHIGrDgFzlBLCV0yzoTodtI0HyqiYHHN3gbYzqOo31rTuy120wCoxzbZcskdNeSjrWigsfcUWt6ycvC7Fo4VbSzYJZigO7N7XT4nlVN4rYd7j3BbcL9nwnQDTX8ffV7w+HDOWc+FQABykTqB1pnHAHS0pOusMQPPY0GbVRmkl2Qnp9S8WVyStv7GaG+22p6f2qS7K9l7mNugFXFgN42y/LUjpEgVe+FX8JaYM2HAaYmc0HqJ2NXnBXldAyeydtIotPCE3e6/kX6h6zljDbDHtvyKDLbUAkAAQPdTqMCJGorivUUwl+TCxA9o+7lXRPJBNM4j7P8AmH4GvUvA7THWNK8xJ0Hkw/GKhBDoQ2aJ5fv3/jXvfxup9wkfLlTxNIJq0i0hvv52VveI/Gmnut93/wCVOs1DK86xA5df7USRoojY0UAkAggnykzv6aUHir51yhtdiB0nr5/HWi7ygmTrG3750D35OYGNDy6frUbNOwLiXMGZkjWNJMwu2xM/uKh7gykBtpkEg77wOQmpTEjQwdZmT1H5UGuYmWI9w/WgMZMHNoGWYkKeTGBO0+lO4cgliCDJ/AAV5i1GWWExsNdzQi4RfaYhdh4TpPrUADUWHPQgH37H8qTe3pVmyFOm0fv8qTe3qECsdgUvKUuKHU8j+9D6VVsZ2ARn/h3SiTJWJM+TTt61dQtKC1GhnjyUv/6CsW1mXcjUyYnrosU4uHQ3FQAZANABpOwEVdAKDu4JCc0QR0pTNp3KakmNYMiimqMx4rwfuncS0SSGkxB/Pl+4oF+GlkkMDtpl0X0/f6VqWJwi3BBAPKelQDcBKZliVOo/SjdoyeG5FZ4d2QW9ADwGBg81IB90VWuI8GuWmZXWcpIkeRrTMARhkZ25AmOQkj9IqicYbFX73cW7TM1xjHLw75iekEGdqy27jsYM3Si14RUbuI0YARp86nfo54Q+IvFs7IidFmSZ02jlOtXbgnYADDzd8TsFJGkCANtOk0jjaHDKLVj+EkZrjLoY5wev60Gae2NLz5Kx4pZsikpcrwe8U7LWbl6brsTsJB25eQFN8V7PLhrZe02dedvQ5iRlAJ1JBJ2oHA8Vvq9tgh7uNxMsdYLEb6wKlMfxN2VmC92ViTAIzaaCfURpSSlNcDj07vksfZVES0vsd4BqgI8JIEjcxqKM469i8gS66iHBgmJPSPSqD9bfDN4e7YMCc0kEsYBOnOBoKGxXHme2y3ACDIVoknpt08qNxdAS0G523wR3HeFo164CwgsfjyorD/Ry6WHuSGceMaHVQJgGYnflR/ZfDYJyDeu6jk0z8CsD5+ta3wy1a7oKniWIHPSm8EZ1ViWrWLG00uUfN1+6PaYTsVHlP9q7EWS/hSMkBtfw861/jXYPBliwOQ6+ESfgs7+VU/HdlBDjDh3uLEIyhGg84Lag+QokqdDHXhOLt8FGFjxEKsmdD/ar39H+GNs3L7kyilVHVj/t86p1i2/eZDKMDB5Ryg/dI/WtE4TbFvD21nxZyW6mCSB5mABNZattRr3B0qhNOrLbicRbtqoe4q6TqdWbyEzUPjMcMpLN/lReY5TGwqGt4Nrt1rhJZW3U7rGkeWmvwqTtcOgZE+Jjwjy03rlvbHixyOCOPlsbs5mfnESTprO0VqnZy5NhBEQI+HOq32Y7PKNXzNsfETr8eVXRIG1dP0/BOLeR9mcX1XVRyNQj48irmxjeOdBL4ZDaBhykwfXqaMmvJrqUcegazfcj2f8AiOnyp26mZYJ9/n1pRNeE1dFpAR75ejj50k8QI9pCP35ijCaQzUVBqIIeJJzkHzFNPxNOp+FFORQ11hVNmq4A7/EbZ5t7p/KhLmPQaAN/KaMusKEvPQmcpAVzFMdrbe+BTR7w/dX5n9KIJryqMWDPgw3tMxPr+QpWHsZFIOvPboOlP1wqEE2WJAnf3fkTTd7engKZvb1CEyKUKQKWKsYFGmmNOU09RmkBl06VFcfx31ewXJPQCNSSDoOQ9aksRiMgzQxjkok/CqD2v402IU2u7CgGRJObNHloN9taylRrKVI5e0dt8Ldu3kTKrhFs5tWZogu3K2NyQORqAwPFjaZcOrnEIjBUdGKBkJGh5lM3nNC/VRZ7pu5W6ylmcOhIM6AGDqACT0mPOjeyPCkRBdZWLDREJ3YTLN0UdKG1XBMPVc1RpfCOJ3biyUAHL0/vUdxzurnguArO+8fEaVBjjRYjKpYjTTNlEchqs/Cm7Paps2S4nh0gsd/Qtt7yazlCMo0ztwxOMt0QkG3at5Q6ooMAgksT0UERJ99QuNxbu/d20ZlGoSef33O7H5dJ3o7EYEd4LviI+6QRl0MwDsZ10p3Adnbly47yURj6GBsZFL49OosaTS+KTBsHeU5rTjLdUbhid4APiJA1IEEc96Z+rDuxdBYgErcUMdADBZQdoMSutWnB9lbVrQEvcYqWYmfCGB18tB60RisFbRHRVBFx2gDmzf3E030vLMPxK7Izfi96/avm0LucIQVOUAkGGGwnnWpcC7Rk4MXGywB4iJ02kx5VTO2mJtSltQrXF0ZgJjSI8z+lQi3/AAtbBYK4iBsRymdzoNY8qwupFz06y4033Li3aXC27jKSHbfPqZJ9F8+tReO7YqLytasMxRAoLtlnnOgMgmRE8j1qpq2RSmYEroDImIE+p9ZBp2wUVN8u8yTv5DpuY9KKlFcCmHH1JVJ17kdxfFNcuPevQWdpYjrsAABoIAEg8vOrB2W44jXLdvEMURYCvA0JMeLyjn6TVV4pjkmApMRMxT3ZbEo2KtC8M1o3FVgR9hiAfkaJx3r4kBcMWRxxy+xvlzgBABtwVbmDy/SpjhXCltiSBNH4ayqKqqIVQAB0AED5Um9fCsqmZeQIBI0E6kCB760x6LFCW5I5uTVZJra2EoaWDTQNKmmqFGhZeklx1oHieKRFl3VNfCWMagFtPOAfhUTxHFGbb+NUN1VeF0ObwjfQqcw1EyZiqYUYNlh7wdR8a8a6Oo+NR2KujOVAYhgCxAmNT05mkfWQwhlbMwj2enT361ZEiSZx1ptrgiZ0qFw/EC7PKOCD3bacoBz6ep+VP4jFArly3I02U/Kquw+wU18HYjXbWhrl4dRvHvqLxGMKNaJtuZcqSF+8DDEHqQB76iuJ4u8QbVi03eF5ZmXwosjXTdtNIoG6JTkyduXxrqNN9dqFa4CYkTQuJYw4CPqoiF560hAQRFt/YI9nnoYqC7YUGB0BrzPrGm0760JaDBwe7uRkj2efSlsTmJ7t/YP2edQEIFwdRrr7qQl6SYjKOc8/0piyhHd+B9Jk5ecRSbWYD/Df2iSMu4Mx61CBqODsQfSmr29eW5zEhHAIH2dz1391eM8k7iNCCOdQhNClA0kV6KsYFivGWvaUKgSdDJFDYjBhiGIUQdSQPZ5ieXrR0V6bYIg6ihas0UjIeI3znvMgLIj6kaeFiw+Wkeg61M4a4qFbVxhnBIIG8GYJH2eX7NRvbZ0wuPRmSUZ+8YCDmBERB8MgydaY4jwtms4PFCc15iGBaSRJKGeRgfOsNrTLw6nY2y0WMFa5XO7AnTQf6hrT+F7M4eAQM8c2M+/zNV/iOLxHDnQXhbuLcTMRB8JDbAzrAy8gKGxfbW6RlRLanwn7Xs8x+Gx60dpHVjmclaZYu0WWzbUAgCQqydSTyHup3hF6w6fxMynYr4gvy0IqncVa9ftrff8Awo0AgAagExJO8a6ml4HtBctgWw0kbSoMj1NBvW42pyh3Lri8fagqitk+0YIWOmpHlVZxPbu2vjS27OpIRTCqvKSdz7qWmFu3iHvXJEQANB1OgqI4twQKxyGZO3Qn1oJZZeDTHgjLhshMXj3uOztGZzmMTHoOUU2t6MnKPUSJ6+c1LcM7M38UP4QVgGysCQCvr1HpNaZ2Q7CWsMe8uxdu6gfdUabA89N6DHjlNmmo1WLAqu/kZFxzg920UDoUFxZSSPENiY11158iKFs8OYqROx1/Dc79elfQHaXgFrGKq3QfAZVliRIgxIjUVHHsnhRlAtkR0YidtTHPSmnia4OUs8JvdJcv2MMPBHYER8OcCau/YD6NHdreIvnJbVgwtkeJ8pkTrAWR61o/DuD2LJzW7YDddSR6Tt7qmrLUUMfuZZclf0qiF7TcSxNq7YTCi25cXA1pjB2BDg9Fhh7xVeuWuIGzbw9yw73LKwmKt4gocwiGK5SGIgSGkGD1q6WOD2VuNdCDO+jMSSY6SToPIUVhsMlsQggb+/30exvyLqcIqtt/f9ylrjuKEWFu4fxJcUtdtvAdfZYNbK81LHQ7x0qV7ajFOLVrC3O57zNnuD2pUAqin7JYZvFyjzqxXbYbcAwZHrTOLshx0IIYHoVMir2OqsrfFtPaio2cVxMWu67gOykBL7uMxAI0dckFokFgRO9FvaxWI74XLRtBkUoucMFu22lSugidNP8A0irRmpDPQ7H7lua8RX+SoLh7uHvYlg3+KGZTM+LKxUwSYiANogVHYnjT33VymgAyBdGkzcBDGY/gwSPKrc2AAuNcWAzRJMttO0nTfavLiPIOdZBn2PKPvVW0yny7RVLnFbzXWtAZheNvxdAyhgPOUW5M+Wo0qRXGMioBkt2+8KO9sgwygyvilUJYBddial3e595f5f8Aqpl7lz7y/wAv/VUrkzbdURd3G96LTKcwKOVJ0YFGSZytlOb005HU0Dirty7h7t5raqTbZlKsdCoYAmdCfSDUlesksW8MnU+E7/zV6cVc+8v8p/qqqJvUVSPXx5W7bQ5YYL5sWM6RmBAgbww3mKCGJL2b6uwdltFsylSs5WgrlAKnTY6jTU0Z9ZufeX+Q/wBVd9ZudV/kP9VEYDd7iRRwnh/8oZTOZ85glddl3Oh2O1JfjDZGbIPAyo/RbhaG3I8IEHUicw1FO/Wbn3l/lP8AVXfWbn3l/kP9VQgRg8XmVM5VXfNADAzlmYykg6CdCY60BZ4iRbDtcHeEgOrRltEsAZAAaFmNTrIPOn/rNz7y/wAh/qrvrNz7y/yn+qoQjTxO+zMVjJ4RIAIEO0sJ1K3FGm9SF327n+b/AJVpf1q595f5D/VTQBkkmSTJ0jkB1PSo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data:image/jpeg;base64,/9j/4AAQSkZJRgABAQAAAQABAAD/2wCEAAkGBxQTEhUUExQVFBQXFxYYFhcXFBQXFBUXFxcXGBQUFBcYHCggGB0lGxUXITEhJSkrLi4uFx8zODMsNygtLisBCgoKDg0OGxAQGywkICQsLCwsLSwsLCwsLCwsLCwsLCwsLCwsLCwsLCwsLDQsLCwsLCwsLCw0LCwsLjQsLywtLP/AABEIAMIBAwMBIgACEQEDEQH/xAAbAAABBQEBAAAAAAAAAAAAAAAEAAIDBQYBB//EAEcQAAIBAgMEBwMJBgQFBQEAAAECAwARBCExBRJBUQYTImFxgZEyobEHFCNCUnKSwfBigqKy0eEkM1PCFTRDc7Njg5PD8Rb/xAAaAQACAwEBAAAAAAAAAAAAAAACAwABBAUG/8QALREAAgIBBAAEBAcBAQAAAAAAAAECEQMEEiExEyJBUQVhgfAUMnGhscHRkTP/2gAMAwEAAhEDEQA/AMBL0Zxa6wS68Fv8KBxezZo/8yORBzZGA9TXuJPK9dDm2pt3m/urjR+Ky9UaPDR4Gq16R8m/RsrbFyjUEQKeN9ZT3WyHrWlxewMPiD9LEh5soCtYd61eJbgLAABQNABkAPSg1HxLfj2x7ZFCh6L/AFNBSNdie+jnNkPM0BGNK482GghzYCo8SbgDup8pzqLFfV8KODICRmxpuNiv5ipHWpJBkKYpUUV8cJtn6Um2ZEXLtGrMbXLC/cNaKbW1cvToza6IOjjA0AHgAKIWoRRES0abZCVaIjWuYWDeNsh3k2HIe8gedTotMSdWWhblxmAfHOhMTsdH9nsN/Cf6UXiMWsXVBlZutlWIbv1SwJDHnoMvHlRG7TkpQSl7hGUkw5Rt0ixFTQ1pMRhY2AL5G4VbalmNlHrWeQ+VbISbVsBoKiNGw0HDRkVRkQXHRcVCxUXFS2EFR6U6uJpXJZAoLMbKoJJ5AC5PoKFKyx1KuRuGAKm4IBB5gi4NdqNUQVKlSqEFStSpVCD00pUk0pUaYBhCa6KaRSrzl0EFBLKOZzP5CpVFdk17rD4CkaU5koZiny9KigGddnNKPQmpdlrgbe5rmJz91cjp7imxZTIpBlUbHIU9zUdFdkIpfa9Kcq0jqTThT0USIKMw8LN7Kk5gZDIX0ueFBqKlnwiS9XvtIvV7+SNYSBx2lYixW9gLi+WVq04Yxcqk6Raq+SbH3SCVj9VBICMwQjo9wRkRZatJR23zAALG50Ci5JJ5AZ1Vw4JFw7wR7251U9t4gsS6MTmABbQCw4czRmDcSxRkgMJIY94N7JDRjfDX4a1tcY7Ek7SkE6rj3OYuVdyCRSGQYiAhlIKkOWiJBH/coxsqpMTicKIRh4JIyS8XVxoxkJbrkcm4vfQ5k8KvcQO0fE/GizwqCS+fZclRXbcbdhV/9OfDyHwEgU/z1XzR7rsvJiPQ2q023FvYTEAa9TIR4qN8e9ar8W13LfaCt+JQ3503FzjX6gy/L9X/AEPhoyKhcMtza4GpJOgAFyT5A0dHCbkcRe/IW1N+VRpgBUUZte2XOiIqrxswGdMReQMiFAFN4mBvYm3eSSMwTarGIVU4pdBcBS1Hiod9HQ6MjL+JSPzqQVAmKPXmM6dUsi+UjK/xjoYLm/Yj4BujdvmmH3RYdTHl37o3vferGqzo4LQBfsSTx+STOF/htVnV5V52W+2KlQO0drQwFBNIELmy5E928bDsrcjM5UfQOLStkOUqVKqIPTSlSTSlRoAxLKDTNypCtcFeXsMJBuAe63mKRqOF+FStSZdkIHGddbJTXSM6UgyHjTIkIxXX0rlJzlTukUwc1xzYd5pxqFjfOjgiMQFSLTQKei3p6KJo4yQSAbC1zbIX0uafLN1cUsgG8Y0LAEXF7gAkcQL3PhU8UlgIh7TRs4H2rSqG8SFQHzNdwyte63y1OgA4knQDxrdGGyUW1fqWuOzP7H6V7pdZWkxGd4mCfSMWFjEQTpc5a2ztrRsG1IsLH80xgYMibh7JKyRt2hYqwItcqfDyq0wmKR2Lx2IjDp1qqFV3coWWMgDeChLltLuLUXGdLgG2l1U28LjKuhkzQi6a+Y+c4X+Wvr6/8MbPs6LEf8jhZl/9VpNyIeG+Wv5MD3VaYPYOMQf8+yn7IMsij8RA91aV5DxN/E0/DRXNLerlLiKLlqZNV6fPl/uQKrLCsbuZXZSjORYsWVt424DOwqlYW3AdRHCD4iJL1ocXDvG4vZNN0FmvxKgZnyrN4zbkIfdRZcROTlH1ciEt+3vgN6D0rRCMnHn1M8VKbqKJMRFNJL1QeOPDdXHvtujrSJAwdQbbwJKOPDO9VmK2zGR83xqyqYwBIsf/AF3XsqxNwd3dG9bQlr8BWjwWzpFjLTEGRz1krZBFIFlReAVFy5ZmilLLbPgLHI5cN08vCjc9voMjkinVde3HPvZisNsCSR97CLPhYvtzS7hP3FQBj7/EVr9hbIkhYtJipsQSu6A7NuC5BJAZzc5Wv3mjEN9c6KhpE8zfCCyZ5TVP7+vYzGbThhKrLKkZYErvmwIWwOZy4jKqLEdIoGxMTxtvRxh0mlAIjQTFerFzr20GelXW1NjwYjd66MPu33TvOpF7XF1Ivewp0eyoViaFYkWJgd5QLBu9jqTlre+VSEoL9QE4Jc3f0obsaRGEpRg6GeQgqQQbhCbEZak1h9ldLJlxJLCafrN4GDdt1bg9hYszYACxyHG441rvn2DwUQTrI40W9lD77m5uTa5Ykk6mm7InlxD/ADh1McQBEEbe229k08nLs5AcifEtTS3NrgKDUU242n7/AH/BU7V6N4ufek69EeVAksJBMare6opAO9u31sO1cgi9a+JN1QtybAC51Nha578qcKVZ55XJUDKbkkn6CpUqVLBHppSrqaUqYgDGkUilLfrorygYzcp6n0pwGdWGEwl6ZjxSyOkU2AKpNN6tjw51o1wGWldiwNbofD5WD4iMw0DDhUUjVqcTgsqp2wVzQ5dJKLpFqSZSE3pVfHZlxpQjbNN8hRfh5Iq0AxR5jK4oqVCOFXmF2cALetdxOCyp/wCEbVg7lZncXgEmRVdmRkJaORPaQm28NRcGw0IOVDf8GViOvxGIxIGiMzLH+92mJ8reNWU8BBrsUVHDVZca2WOjlmlSZImgAAVVFlVRZVHJRwohDahUNSi5qtzfLBJ1zNWkK7q9+goHBR0fCd5u4ZD+tbNNC3YE2dnnSJN5/AAanwofD9IMO5t1m4f2xb+LT31kunu1TvlVOSdkeP1j+XlWIjxjjjeukbcGg8THubPXdr9GIsTIkru9gjIVV7I6tfiMxmbm2thU2F2UsMSRR33EFhc3JuSSSeZJNeZ7K6Wy4Y3U3W/ajJ7Dc/unvHvr1+CXfjR7Fd9Vax1G8AbHvzoZK0I1GLLhqMna9Cr3LURDSmFdirFNUxcXZPXa5SoAiF8LGTcxxk8zGhPqRU1KlVuTfZVCpUqVUWKlSpVCD00pUk0pUxAGHJroeohc6CpFQ5V5hoIMwqkm9aTZ0eVVuzIKumdY13mNh8TyA4nurs6DTuPIqbvggxG1o0mWGzM7EZBTYX3bEkCwFix/cNSY3GiPfFrssTy+ScPWh1xzNJhWBsksb3XhvlUdM+NgGHnVXhZmmeJm9psJi43++ksSN7wa7W1EUPf77/wvt7ejVvtKp9QD+dcgww5UN0exStg8O5OXVRqfvAKhH4sq5iMMZpJFm31hj3bLfdSW63LOwN2ANxu5DLO9xZbxJytgtU2gnC4qJ2ZI3V2T2t3ML3Fhlfu1qLFxi4rmz9qYYt1ELoCqkhFXdXdFr7uVjqNKWKvvClZ4quiNUyaMhFLHRQSfIXqDZmOGIhWQC1ywI5MpIPwv50zpBJbCTEfYt6kD86z3yZYreixEZOaS7w8HH9UPrTox8o2OK8Tn7NFhtJNarUJq92klU6R3Nq42oj5yQ6HoL0dh8PT8HhatoMNTcOnb7JKdEEOFuKnbDlUbqx2gp3QdN62XvrmO2jHCO0c/sjXz5VhekXTO91BsPsg/E8a6ePHsLx4Z5XwjIbamYvZtc7358b1W13G48MxJozZ2wsXiP8rDyEH6xG4vjvPYHyp6PQqUccfM6BcHgzPNFCusjqvkT2j5C58q9+lsBYaDIeHCsl0H6F/NGM05DzkEKFzWMHWxOrHS/LKtPipqCb4OJrc6zZPL0gSVqkhoctc0TFWGb5FRJaVKlQlnN7O3Gu1WYhh87iB16uUjyKAj+L3VZ1bopMVKlSqixUqVKoQemlKkmlKmIAxrNXItaYxqbBjOvL443JDGy+2ae6ptqbJE7Rt10sPV73+WyqGDWBDEg20tcW1NP2euVUe38binkeGPDy7qbrq4sI3CEMwZrZlrFQo4nPu9XpYNRFRTcuHRV4vo68QdXxkhZAhw4G8FgDzBFZzf1tbIHurUYfZDw4UKh6zELHIA5O7vPMweRs9O1n5VXNjcNjJL9YOrlwzo4J3WUiRGTXRhvNbwoJuj8SC0u1Jeq+wJkXLlcH4CtY6TlJJTdP2r/Cv6/EKmJMAWFIWTroXO+qMLNvQumRGVyMrVcbSwOPvY4iBorK7NKpRC5uOrABzUWBte2Y1qP/i+ASB8JhxYSIyx2ViJZH7FgxzY3IzNC7R6RYOSRBiu3GI7MhueqmBIk304nK3GoM88nxH9ufv6l7sjYDrMMViJUllCFE6uNY4kU8rZueRJ0JonGT3YC/Ghei208NIGiwiy9UgLbxDdUCSOwhY35m2gzqfaKgEVm1DdGSe7f5v8H7aTewc4H+kxH7o3vyrCfJpit3GyJwliP4kII9xavRsJZlsdCCD4EWNeRbGc4baEO9luTdW3mTGf5qdjdxNelW7Fkh9T1baKUHgsJVpjY706JAqknIAXJ5VleHdMwp8Do4woucgNSdBWY6SdMEiBVDbv+sfDl41T9MOmBJ6qIEkmyqASSeFwNTyFc6PfJ80hE2PY55iEHP8A9xhp90evCtcYpI2Qwwxrfm+iM188xWNcpBG787aDvdzkPM1pNk/Jgxs2Kmt+xF8C7D4Dzr0LC4dIkCRIqINFUAAelSG9U510Setm+IeVFVs/o5hMKAYoUDfbYb7/AImuR5Uc2LA41HiFLZVCMHzqrkzG3udt2Olxt9KHJJoxMGKnTDCqcWyJpAEUFFxw0WsNP3KDwQvEAmWm0VKtDGkTjTGRlZktqYEna2Gfem3erkawKiNSgt4572Y45cL1rKxu18C77Vw15pAm68gQIQq9WBdd8ZEMdb5524itlQsiFSpUqoIVKlSqEHppSpJpSpiAM9NsgZ2YjxzHrQowTocxccxmK1MkN6HiXdNcqej2SQtZGR7NY5cBVnjJliQuxO6LcM8yAPeabFAOAt8KF2lsdp23ZZL4fImFUtvkadZJvXIvnYAaCu3p4VHkq05c9GF2ymFlmE7xhYVmEMyKGSS7qxE0m6RbtACw/a10rUw9FsIkZfD4eKR90mMuzSKWt2e0xOV6N2d0Ww8UckQUukpu4kYubAAKoJzAFsuVZ+boxhY2Kw4rEowOcMModr8t3dLDxJsOJrS0afGU/KpNV/yvmW+zJZ94ti4oIY0RDEQQSjkEOLn2fLmMzTdp4HACTrJIYWlYofZUs2+6qHIORzYVX7L6NQO56yLFP2T9JiX0OhVVFrnM9qxGVwTlU46KYbDiN1gkneJt4HfBlJysxBKq1rCw4cBnQ+oDcFLhv6cf2Oh6RD/iHzRSu7203AtijKgcOTbQjeFu4UftNMqG2W0s0xxEsJgRAViRwOsZjk0r20sBugd7U/ak1Z9S0ogzS3JL25/UJ2Y+VeZfKJhDHi5CMt7dkXuJGZ/Epr0TZLVmPlRw92ifmjL+Egj+Y1emlcTRoZbc1e5t8BiRNFFKNHRX9QDWa6c7b3AYlPs+13sdB5VL8mWN6zBqp1hdkP3fbX3NbyrzTb+3VlkY31ZicxxJp23kPTaa88k+omh6FbQhgZpZIi8xJtIWFlB4IpGR1ua2f/8AZRfYP4hXi4xg4H304Ym+lz60VG7Lo8c5bmz2U9M4vsH8Q/pUUnTZPsD8f9q8jBc6I58FY/lUi4Sc6QTHwikP5VNov8DgXqenv03UaKnmxNDSdPOXVjyJ/OsBFsXFtphZ/wD4ZPzFRYjCPGd2RSrDUHUePKpQUNHp26Ts3MvT1+DgeCD8xQcvTmQ/XfysPhWMvUbygVKHrR4V6GqxHTGQg9pz4sf61qfkuhkkWXFSEnfO5Hc5bqntkeLZfu1iNh9EMViyto2ihJF5H7PZ4lAc2NtMrd9e1YPCpDGkcY3URQqjuAqPhHP1uTHGPh4657HSmhmqWVqp+kW0vm+HeS4BA7N+LHQDvrDkdswx4RldsYjENtjDxrIoiXMWDXHZvJG5tYlhoL6EcbVvK8W2rtcGSYl99kiiZTmF64SQubEaZmQa3sgrf9A+ly45HBG7JHa45qdG8bgg+RyvapKPFlRkrNVSpUqWNFSpUqhB6aUqSaUqYgDmHxIbuNLELpbnQCxm911qxiY2G9rSsOSWaOzIufcz9BGGWwzqV3pgNQztXR4hAEJRqa5qGJqdrVbvLZDkjGh5Zra1FtvaYw6oxtYyKrdym+8fLWiZ8PvC1KnGVWg6pJlfiMaRf3GqibekPdWj+Zi1rVxcCBnp8KRLFOfYSkkV+zsOVqj+UkdiHuEn+2r3aO2ooQbEM3ceyPE8fKvP5Ma20cbHDclCbuRwRc2tyHDxNasWPaqNmlxy3eI+EiX5LcfuYl4ScpUuPvx3PvUt6V6aVQfUX8K/0rw2NnwmIB/6kEuffuGxHgRfyNe3QzrNEkiG6uoZfA0c7q0H8Qx1NZF0yUOvJfQVKp7vdQuGiqq6TdIhACqmzD2jy7h30uDk1bMMYOctsezQyzqguzBR3kCqXaHSeJNCW890e/OvLdpdKXYkg+ZNzUGztmYzG5xRuyn67dmP8RyPlenJM6EdBGKvI6NPtvpsWBUNYclNh5nU1i5sU0z7qIzMdFUFmPkM63eyvkyRbNi5S5+xHdU8C57R8gK2uzcDBh13YY0jHHdGZ+8dT51OEF+Lw4VWJWeZ7H+TrFTWadhh05HtSn90Gy+Z8q3mxOh2Ewtise/IP+pJZmvzXgvkKtpMVQ7YmgeRIyZNTly9vj2RZGWo3koETVX4/birknaPE/VHnxpDyOXQmlHllhjsYsalnNh7z3Acaw22MY073KjdBsoIBtz105k1NiMS8hu1ye/4AcP15jTA92fZ45673uuB586kYVyKnkcuASQZZi4JzuARmFOY8z6V3ZCx4abroowjW3XC3CuDqCBle49R6uZzYDLNmvwyO9YelvSoyTkcrj0vRi7o9B2ZtSOcXQ5j2lPtL5cu+ja8yjxTBgyndcaEHP8AvWr2N0lV7JN2G0DfUbz+qaTLHXKNMMt8M0VKlSpQ4emlKkmlKmIAlQZ2pkym499VwxzjkfKpPn65FjYkgC51J0A50pa7FPyoz7WWN6FxT10yUHiMSvE28QwHqRar1GfdGolxi2WEDZZ1yKW5yqqbaKkbodfJgT8aKwL1njrN0lBehbg12Unyjy7scPIs4PoP71m9m9NpY0CdZcKLDeUEgDQXtc1s+m2yGxOFKx5yIQ6D7RAIK+YJ87V4tNJusVcFWGoYEEHkQdK7EeUdbQwxZcW2XaZ6BJ0+f7foo/pVVj+l8j8WbxOXpWSSbeNlBY8gLn0FXezeiWNntuwtGp+tL9GPQ9o+QoqNTw6fFy6AMbtJ5DYkkk2Ci9yToAONeodAOjJwkRklH08oFx/ppqE8eJ8hwp3RfoZDgyJHPXT/AGyLKn/bXh945+FXs2Lzpc8ijwc7V6tZFsx9HnnynbL3MQs4HZmFm7pFFs/FbfhNEfJv0iEZ+aymysbxMdFY6oe4nMd9+dbHpBs0YvDvFoxzQn6rjNT4cD3E14uylGKuCGUkMDqCDYj1pido06Zx1GDwpdr7R7ttLFiCJ5D9UZd7HT315vguimK2geukcQwsbqSCzuD9YLcWvzJ8qixPStnw6xOd7d4n2jlYbx4250d0O6WmFBDKC8Y9kj20H2bH2h8KpcCoafNhxtx7v9vkabY/QjB4ex6vrXH15bNnzC23R6VommAobBbQhmH0bqx5Xsw8VOdTtBQScjnTlKT87d/MGxk/ZJ5Z/wBarTi++rLEQZEcwfhWfAtlWdyl0wkkFtMTUcuJCC7HwHE+FBYvaIUWUXP8I8+J/XdVPicUSSWIy1OtuQsNTnpVJX2BLIo9FjiNpu44BeWmXeeP6yoAsTx4Z8h3n8hQpn058BwA4s3M0LJOR2c+Zz1vnn8f/wBpnCM7k2+Q6STLW19OYHFz35+8d9DNIAT2rBRbkMwCeHAAVXTYux53yzPLS3voRsUGuuViGJ7wVJI8tKtMhau3YGem6c7aan3A0wvme1kw7teNv1wqhGNJYi+WeVhSXFEi19AbeWvuvVWWXT73PTXT1pqSm2dj7qqBi7rvcRrrpfx5mu/OxbX3+dEUbTYfSh4bJIC8enNl+7zHca3GDxiSoHjYMp4j4Hke6vGhjBz148DVjsnbLwtvxtb7Q+q3cwoJQTHRyOPZ6+mlcqj2f0mjeNWKspN7gWIBBIyNdodkhniR9wgx1WYsf4mBf2Z3/D1af/ZVyBVTjZguIZyCeqwxYga2dyTbv+hri+Cu0Hg/M/0f7qv7LOCexqd5RaqXBYxhd5I3QM8KKC0TL9IQt0KX3sznmfKu7LltuwMbsquXJYEgo+6d++ee8CDxpyxZoQrsuWCSTft9/sEYhwcjY+NRYeOO/sLrqAAfUVVybQjJN5Qf81d1WCrdGIU3tvXYZDOxsbV3D7Q35GRRkoB3gxNiQDusLWBz58DXPlDPilvY3wMkUzWYGUKN0EkCxzYsRcnK5N7ZVPNHG/toj/eVW+IrJw4whmz+yvoL/wC6jF2h311sHxC0ZpwaZf70cY7Kqt+CqB8Kglx4qikxZPGoHmNMnrW+itvuW2Jx9V5xfa4+VCEk1JCtI8WUmXRd4PE3rP8ATjomcQDiMOPpgO2g/wCqAMiP2gPUeAouPEWNXuzsVceldTDl45JjySxS3RPCgeByIyIORBGoI4U9WI0r2DpL0Ogxl3/ypv8AUUDtf9xfreOR76852t0NxuHJ+iMyfbi7XqvtD0t31pTs7uDXY8ip8P5gEG0mXv8AjWw6D9KJpMWkDOWjZXybMgqu8CCc+Byvxrz55t02YFTyIsfQ1sPkpwDSYtp7diJGF+buLAfh3j6VdE1kcfhSk/Y9MxsxF6yO08VY7qm18u8218q0+23AvnwN6x8q3a9rX9y8B+uZ5UiUVdnmp5GlSBjcjK9yctNBq367qZ82ubZALw1zI/IH31YogAaRiN0A8bZL7VuZvf0FcxMG5CpBBke1wDc70htfLkSfSoJpsqGS12vkdPAfq/nVdM2pF7m587ZD4Dyq02mAAy567oyIyuB8L1S4uTTI5kD4t/toJBIDZO0bE5DLusMh60MgFybnT+bL86c81t7hp55g8+V6CM+uRz3eX2l/pVRCo5G/0ot9q1Nwp7QGedh65H41HA/bHc1+HCo43NwfA+mdWkET4VybrzFvXL4muQtccO0MvHUD1AFQs9pGOY7be5jTJpCCe5zbwvcfEUZDryndy4G48Dkfy9KccYws2djqL5Zfr40M0gDkcLn8JzHuNQo1wUOufqt/7jzoqLN9sHGN1CZA+1w4bzW91KgejEp+bR5n6/H9tqVFRD1zreHGm7HiX5zOzEXtBGtzqQskhA8n91WE+GBzqr+ZtvNNYsVxQkAABbdWJYW3bHX2jzrk6TTyhk8/JpxtNSV1a/tFuNnQo28kUatzWNQRqciBzJ9aYsCSM+e+pG46GxQ21BFtc7H+1UrbZxV9wwMHKSEdlT2w/wBEbBvZKW3j9UkDjU+EeVIp3WNgWkDIrKbrvhOtO6DdgG32tkTawrpbk5fIJ4Zrlvn9fmWzxIq2sqqoHIABdPACqjGFT7JFsjl3gEH0NCbPxEh+iO5IZXm610jmC9WYyRIxkvudqy7lyM8tKGfFuW9i2UYOWZYXD58RYCxrlfE4qePjsLwJJvkhYe0RxY+4AflUYkqdB2fEsfVifzoOXKuJDsuXZOJacJKDvS6w1rjJi3EP6ypoW1zFVqPUyYgAGtONtgtHcQ+dHbLxRz8qqZZbn9edTbOmsW3hYZWPPW9+VbVdcA8Gvw2Lo6Oes3h5Ra4Nx60dFiaOGdrsvZZbywo/tor/AHlB+IqIrHChEaqgvkqqFFzxsKHTEVQ9IdrANuX0yPiRc+6tUM24Ca2o5tTFb1xeqcC+82ZJ0FznwUZZan31A+L3rm9r5Dlll8b1LDjlR0HIlrDO4QWA/Eynyo27Mr5ZcPCgWOFV9p1U7osd1TvSG+reyF/fqXbuP354xusoS7kEi2Q3UuB3vf8AdNVw2uOtBU23V3Qba75u3hkqmqTFbQJllZmLXCqNLm1zn3drhVWgvQ7tSfeK56bzHvNgov8AiNUWIPu3j7h/X31LisdcsScrKo0HearsRPfPubjzK8PKgkyJA2Ii43ORA9Vc291QFey2f2f50rkrjcP3gdczkw/OoHkyPkf4lqL0Co5GLP502wy5/wBqbC93XvI7+NC7+VElwEGYogSN431v7Xavl403E2JbwU/wj+lBzud8nmE9yKKbiHzB5r8CRR7SUT4q1wRxUeoJGXkBUGINmDDiAfPQ+8GopJRuAW0LZ+Nv6H1qDfy8KJIhvejS/wCGTxf+dqVR9Fm/wsfi/wD5GrtEQ9swblqi6NqeoYk33psQw8DPJuj0tRsYWNQCQP61AMUiLZQABewGmZua5+KePBBeJLmht+Vr3r+yGdcPHdHVApGYIG7ZyezY8+rJsPs3NSJtCEIpDgKSFF73B3SQCDmMhb0oWXE7xBsDyJANvWiIsVHu2bdyIa1h7Q0OXHKhxfEdPJ7bKe5rkdjMagDLvgNmMwxFwSDoM7brfhbkbUkkdjmL6EEZjMXBHkat5sUn1Qu9zCj42qvmN9c75eWnwrmfE8uHI1sfK/gKForIxZF+6MvKgsSe1VrOKpsQe2fH4VzsXMmx92dFceuKakGdaF2URXqAzEHSiHW3hUMlrXseHDnetuGbXQDIXxJztwqH5+RcW1Nv13a+lOkkH8Q9KijKM6g8WI8ritSlJcg0jT7EkvCmuls+4mreI0DAoAAAsKNiFKu3YxBO/YEnQC58BXnuJxJZmcnMkn1Nz3itb0lxO5hzbViq+pz9wrBTPr5emX961YuFZnzO3QR1vDKl1pueQFgfEm4+FAtMb5fr08KhE73bIWvyH2Vva9MUxFBrTm5z456XyUD8qrZJNcxqeI4Ej8qgEjWOYGbcRpc3oMyE3N8wzeA7R5VfZaQXLMN3X9ZUDNKb8sh/M1cux4nL9X9xqF1N/IfFudFSCGSez5/kahc5HwH8wp0+g8fXI1BLof1xFNRCSE2IvUI0FPiyK66iot61Eizs4sfEL/KKjk9lfMe+/wCdMnYn3U3h+uNqIgymjQin0h7qIs23RYf4WP8Af/8AI1KndGB/ho/3/wCdqVXZR6/tI/SHwFDyaUqVeI1P/rMeQ3zHiKnmUWPjXaVZl0w/UgqWSlSookkDT1W4pAFBAF7nhSpVow9siBVqVKVKtJY99DQ03smlSrTgBkBOv686WAH0q+NKlW30Frs1UVGx0qVIQ4pumfsQ/eb/AG1jOI8R+VKlWtflRlyfnBp/a9PjUT+z+uVKlUAAmGbeLUmUZ5fWPxrlKi9yIKiQW0GvLvNVs+p/XOuUqNepaIZ1Fz+udRSrkfD86VKnIg22dBuP15Gu0qOJY2TQVE/GuUqNEHCkw7VKlULNx0Y/5aP9/wDnalSpVZ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4578" name="Picture 2" descr="http://3.bp.blogspot.com/-iX_KzOXF1Rg/Uop_R6QYOGI/AAAAAAAAFE0/67xT--VtGGw/s1600/%D8%B5%D9%88%D8%B1%2B%D9%86%D8%AC%D9%88%D9%85%2B%D9%81%D9%89%2B%D8%A7%D9%84%D8%B3%D9%85%D8%A7%D8%A1%2B(1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500222"/>
            <a:ext cx="9753600" cy="8358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266" name="Picture 2" descr="http://www.7obcafe.com/wp-content/uploads/2014/01/c8f00ffca8510330659ced7cad7c58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3010" name="Picture 2" descr="https://encrypted-tbn3.gstatic.com/images?q=tbn:ANd9GcT1g1bfU2fCtJErXKnJG4raV5GzH7vJBCBx7MIpmEwAwjtgTq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https://encrypted-tbn0.gstatic.com/images?q=tbn:ANd9GcRCBbHv9CImD6XlGG3u1IWUd5_80E1cWvAiveOOZlLYh_7dkc5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2143125" cy="2143125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RCBbHv9CImD6XlGG3u1IWUd5_80E1cWvAiveOOZlLYh_7dkc5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 descr="https://encrypted-tbn1.gstatic.com/images?q=tbn:ANd9GcR3sVbDBss1uYkB8F-vpU4OLz6DiVrQNt6g-L7qpLdKyotPVzc4w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2124075" cy="2152650"/>
          </a:xfrm>
          <a:prstGeom prst="rect">
            <a:avLst/>
          </a:prstGeom>
          <a:noFill/>
        </p:spPr>
      </p:pic>
      <p:pic>
        <p:nvPicPr>
          <p:cNvPr id="5" name="Picture 2" descr="https://encrypted-tbn1.gstatic.com/images?q=tbn:ANd9GcR3sVbDBss1uYkB8F-vpU4OLz6DiVrQNt6g-L7qpLdKyotPVzc4w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266" name="Picture 2" descr="http://www.7obcafe.com/wp-content/uploads/2014/01/c8f00ffca8510330659ced7cad7c58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506" name="Picture 2" descr="http://adenalghad.net/uploads/pics/138981314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14</Words>
  <Application>Microsoft Office PowerPoint</Application>
  <PresentationFormat>Affichage à l'écran (4:3)</PresentationFormat>
  <Paragraphs>5</Paragraphs>
  <Slides>50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مسرحية عظماء التاريخ الإسلامي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وطارق ابن زياد</vt:lpstr>
      <vt:lpstr>Diapositive 29</vt:lpstr>
      <vt:lpstr>Diapositive 30</vt:lpstr>
      <vt:lpstr>Diapositive 31</vt:lpstr>
      <vt:lpstr>أمهات   الإمام مالك  و الإمام الشافعي و الإمام أحمد ابن حنبل 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GHALEB</dc:creator>
  <cp:lastModifiedBy>GHALEB</cp:lastModifiedBy>
  <cp:revision>23</cp:revision>
  <dcterms:created xsi:type="dcterms:W3CDTF">2014-01-28T20:36:43Z</dcterms:created>
  <dcterms:modified xsi:type="dcterms:W3CDTF">2014-01-29T08:04:46Z</dcterms:modified>
</cp:coreProperties>
</file>