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2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EE11-6431-49E2-BD0D-9F7EAE7FA77B}" type="datetimeFigureOut">
              <a:rPr lang="fr-FR" smtClean="0"/>
              <a:pPr/>
              <a:t>29/10/2014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AABF-4E10-4960-87D8-7EDEC4E132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EE11-6431-49E2-BD0D-9F7EAE7FA77B}" type="datetimeFigureOut">
              <a:rPr lang="fr-FR" smtClean="0"/>
              <a:pPr/>
              <a:t>29/10/2014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AABF-4E10-4960-87D8-7EDEC4E132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EE11-6431-49E2-BD0D-9F7EAE7FA77B}" type="datetimeFigureOut">
              <a:rPr lang="fr-FR" smtClean="0"/>
              <a:pPr/>
              <a:t>29/10/2014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AABF-4E10-4960-87D8-7EDEC4E132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EE11-6431-49E2-BD0D-9F7EAE7FA77B}" type="datetimeFigureOut">
              <a:rPr lang="fr-FR" smtClean="0"/>
              <a:pPr/>
              <a:t>29/10/2014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AABF-4E10-4960-87D8-7EDEC4E132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EE11-6431-49E2-BD0D-9F7EAE7FA77B}" type="datetimeFigureOut">
              <a:rPr lang="fr-FR" smtClean="0"/>
              <a:pPr/>
              <a:t>29/10/2014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AABF-4E10-4960-87D8-7EDEC4E132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EE11-6431-49E2-BD0D-9F7EAE7FA77B}" type="datetimeFigureOut">
              <a:rPr lang="fr-FR" smtClean="0"/>
              <a:pPr/>
              <a:t>29/10/2014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AABF-4E10-4960-87D8-7EDEC4E132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EE11-6431-49E2-BD0D-9F7EAE7FA77B}" type="datetimeFigureOut">
              <a:rPr lang="fr-FR" smtClean="0"/>
              <a:pPr/>
              <a:t>29/10/2014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AABF-4E10-4960-87D8-7EDEC4E132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EE11-6431-49E2-BD0D-9F7EAE7FA77B}" type="datetimeFigureOut">
              <a:rPr lang="fr-FR" smtClean="0"/>
              <a:pPr/>
              <a:t>29/10/2014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AABF-4E10-4960-87D8-7EDEC4E132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EE11-6431-49E2-BD0D-9F7EAE7FA77B}" type="datetimeFigureOut">
              <a:rPr lang="fr-FR" smtClean="0"/>
              <a:pPr/>
              <a:t>29/10/2014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AABF-4E10-4960-87D8-7EDEC4E132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EE11-6431-49E2-BD0D-9F7EAE7FA77B}" type="datetimeFigureOut">
              <a:rPr lang="fr-FR" smtClean="0"/>
              <a:pPr/>
              <a:t>29/10/2014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AABF-4E10-4960-87D8-7EDEC4E132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EE11-6431-49E2-BD0D-9F7EAE7FA77B}" type="datetimeFigureOut">
              <a:rPr lang="fr-FR" smtClean="0"/>
              <a:pPr/>
              <a:t>29/10/2014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712AABF-4E10-4960-87D8-7EDEC4E1324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00FEE11-6431-49E2-BD0D-9F7EAE7FA77B}" type="datetimeFigureOut">
              <a:rPr lang="fr-FR" smtClean="0"/>
              <a:pPr/>
              <a:t>29/10/2014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712AABF-4E10-4960-87D8-7EDEC4E13240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6386" name="Picture 2" descr="https://encrypted-tbn1.gstatic.com/images?q=tbn:ANd9GcRxBhwkaBlvWiV0NbXH930AJSTwXWqBmaXga_N9o3I4mU9O8h63B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1462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ar-MA" sz="3200" dirty="0" smtClean="0"/>
              <a:t>هجرة من :</a:t>
            </a:r>
          </a:p>
          <a:p>
            <a:pPr algn="ctr">
              <a:buNone/>
            </a:pPr>
            <a:r>
              <a:rPr lang="ar-MA" sz="3200" dirty="0" smtClean="0"/>
              <a:t>الغفلة إلى اليقظة</a:t>
            </a:r>
          </a:p>
          <a:p>
            <a:pPr algn="ctr">
              <a:buNone/>
            </a:pPr>
            <a:r>
              <a:rPr lang="ar-MA" sz="3200" dirty="0" smtClean="0"/>
              <a:t> الجهل إلى العلم</a:t>
            </a:r>
          </a:p>
          <a:p>
            <a:pPr algn="ctr">
              <a:buNone/>
            </a:pPr>
            <a:r>
              <a:rPr lang="ar-MA" sz="3200" dirty="0" smtClean="0"/>
              <a:t>الرذائل إلى الفضائل</a:t>
            </a:r>
          </a:p>
          <a:p>
            <a:pPr algn="ctr">
              <a:buNone/>
            </a:pPr>
            <a:r>
              <a:rPr lang="ar-MA" sz="3200" dirty="0" smtClean="0"/>
              <a:t>البخل إلى العطاء </a:t>
            </a:r>
          </a:p>
          <a:p>
            <a:pPr algn="ctr">
              <a:buNone/>
            </a:pPr>
            <a:r>
              <a:rPr lang="ar-MA" sz="3200" dirty="0" smtClean="0"/>
              <a:t>مجالس الدنيا إلى مجالس الرحمات</a:t>
            </a:r>
          </a:p>
          <a:p>
            <a:pPr algn="ctr">
              <a:buNone/>
            </a:pPr>
            <a:r>
              <a:rPr lang="ar-MA" sz="3200" dirty="0" smtClean="0"/>
              <a:t>اللغو والكسل إلى الجد والهمة والعزيمة والعمل</a:t>
            </a:r>
            <a:endParaRPr lang="fr-FR" sz="3200" dirty="0"/>
          </a:p>
        </p:txBody>
      </p:sp>
      <p:pic>
        <p:nvPicPr>
          <p:cNvPr id="5" name="Picture 6" descr="https://encrypted-tbn2.gstatic.com/images?q=tbn:ANd9GcSzVTVs5SSvtF-mw17_Fv2eSuaitFUkQ_e3LNFSH6cZqbTeAnS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457575" cy="1928802"/>
          </a:xfrm>
          <a:prstGeom prst="rect">
            <a:avLst/>
          </a:prstGeom>
          <a:noFill/>
        </p:spPr>
      </p:pic>
      <p:pic>
        <p:nvPicPr>
          <p:cNvPr id="6" name="Picture 4" descr="logosiraj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-1"/>
            <a:ext cx="1403648" cy="10533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MA" sz="3200" b="1" dirty="0" smtClean="0"/>
              <a:t>قال الله تعالى </a:t>
            </a:r>
            <a:r>
              <a:rPr lang="ar-MA" sz="3200" dirty="0" smtClean="0"/>
              <a:t>:“ الذين آمنوا وهاجروا وجاهدوا </a:t>
            </a:r>
          </a:p>
          <a:p>
            <a:pPr lvl="1" algn="r" rtl="1">
              <a:buNone/>
            </a:pPr>
            <a:r>
              <a:rPr lang="ar-MA" sz="3200" dirty="0" smtClean="0"/>
              <a:t>في سبيل الله بأموالهم وأنفسهم أعظم درجة</a:t>
            </a:r>
          </a:p>
          <a:p>
            <a:pPr algn="r" rtl="1"/>
            <a:r>
              <a:rPr lang="ar-MA" sz="3200" dirty="0" smtClean="0"/>
              <a:t>عند الله وأولئك هم الفائزون يبشرهم ربهم </a:t>
            </a:r>
          </a:p>
          <a:p>
            <a:pPr algn="r" rtl="1"/>
            <a:r>
              <a:rPr lang="ar-MA" sz="3200" dirty="0" smtClean="0"/>
              <a:t>برحمة منه ورضوان وجنات لهم فيها</a:t>
            </a:r>
          </a:p>
          <a:p>
            <a:pPr algn="r" rtl="1"/>
            <a:r>
              <a:rPr lang="ar-MA" sz="3200" dirty="0" smtClean="0"/>
              <a:t>نعيم مقيم ”</a:t>
            </a:r>
          </a:p>
          <a:p>
            <a:pPr algn="r" rtl="1"/>
            <a:r>
              <a:rPr lang="ar-MA" sz="3200" b="1" dirty="0" smtClean="0"/>
              <a:t>قال رسول الله صل الله عليه وسلم</a:t>
            </a:r>
            <a:r>
              <a:rPr lang="ar-MA" sz="3200" dirty="0" smtClean="0"/>
              <a:t>:</a:t>
            </a:r>
          </a:p>
          <a:p>
            <a:pPr algn="r" rtl="1"/>
            <a:r>
              <a:rPr lang="ar-MA" sz="3200" dirty="0" smtClean="0"/>
              <a:t>“ العبادة في الهرج كهجرة إلي . </a:t>
            </a:r>
            <a:endParaRPr lang="fr-FR" sz="3200" dirty="0"/>
          </a:p>
        </p:txBody>
      </p:sp>
      <p:pic>
        <p:nvPicPr>
          <p:cNvPr id="4" name="Picture 6" descr="https://encrypted-tbn2.gstatic.com/images?q=tbn:ANd9GcSzVTVs5SSvtF-mw17_Fv2eSuaitFUkQ_e3LNFSH6cZqbTeAnS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457575" cy="1928802"/>
          </a:xfrm>
          <a:prstGeom prst="rect">
            <a:avLst/>
          </a:prstGeom>
          <a:noFill/>
        </p:spPr>
      </p:pic>
      <p:pic>
        <p:nvPicPr>
          <p:cNvPr id="5" name="Picture 4" descr="logosiraj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-1"/>
            <a:ext cx="1403648" cy="10533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r>
              <a:rPr lang="ar-MA" sz="3200" dirty="0" smtClean="0"/>
              <a:t>                                                                                                            </a:t>
            </a:r>
            <a:r>
              <a:rPr lang="ar-MA" sz="3200" b="1" dirty="0" smtClean="0"/>
              <a:t>على</a:t>
            </a:r>
            <a:r>
              <a:rPr lang="ar-MA" sz="3200" dirty="0" smtClean="0"/>
              <a:t> </a:t>
            </a:r>
            <a:r>
              <a:rPr lang="ar-MA" sz="3200" b="1" dirty="0" smtClean="0"/>
              <a:t>قدر خوفك في الدنيا على قدر أمنك يوم البعث</a:t>
            </a:r>
          </a:p>
          <a:p>
            <a:pPr algn="ctr" rtl="1"/>
            <a:r>
              <a:rPr lang="ar-MA" sz="3200" b="1" dirty="0" smtClean="0"/>
              <a:t>على قدر عرقك في الدنيا لا تعرق يوم البعث</a:t>
            </a:r>
          </a:p>
          <a:p>
            <a:pPr algn="ctr" rtl="1"/>
            <a:r>
              <a:rPr lang="ar-MA" sz="3200" b="1" dirty="0" smtClean="0"/>
              <a:t>على قدر تثبيت دينك في الدنيا تثبت يوم الفزع</a:t>
            </a:r>
            <a:endParaRPr lang="fr-FR" sz="3200" b="1" dirty="0"/>
          </a:p>
        </p:txBody>
      </p:sp>
      <p:pic>
        <p:nvPicPr>
          <p:cNvPr id="4" name="Picture 4" descr="logosiraj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-1"/>
            <a:ext cx="1403648" cy="10533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10" descr="https://encrypted-tbn1.gstatic.com/images?q=tbn:ANd9GcTXIDAN1I7yLyjzNiRp0_3_2_gwXjlpAT4OT3nJtykLTz7dFb2pd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dirty="0" smtClean="0"/>
              <a:t>لا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7410" name="Picture 2" descr="https://encrypted-tbn3.gstatic.com/images?q=tbn:ANd9GcTTRQhdvQ-uRs0DQ3ioshHTmC3lbqCncpD58Ven0_XcoZcqKP9mY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4389120"/>
          </a:xfrm>
        </p:spPr>
        <p:txBody>
          <a:bodyPr/>
          <a:lstStyle/>
          <a:p>
            <a:pPr algn="r"/>
            <a:r>
              <a:rPr lang="ar-MA" b="1" dirty="0" smtClean="0"/>
              <a:t>قال الله تعالى </a:t>
            </a:r>
            <a:r>
              <a:rPr lang="ar-MA" dirty="0" smtClean="0"/>
              <a:t>: </a:t>
            </a:r>
            <a:r>
              <a:rPr lang="ar-MA" sz="3200" dirty="0" smtClean="0"/>
              <a:t>“ إن الذين آمنوا والذين هاجروا وجاهدوا</a:t>
            </a:r>
          </a:p>
          <a:p>
            <a:pPr algn="r">
              <a:buNone/>
            </a:pPr>
            <a:r>
              <a:rPr lang="ar-MA" sz="3200" dirty="0" smtClean="0"/>
              <a:t>   في سبيل الله أولئك يرجون رحمت الله والله غفور رحيم ”</a:t>
            </a:r>
          </a:p>
          <a:p>
            <a:pPr algn="r">
              <a:buNone/>
            </a:pPr>
            <a:endParaRPr lang="ar-MA" dirty="0" smtClean="0"/>
          </a:p>
          <a:p>
            <a:pPr algn="r">
              <a:buNone/>
            </a:pPr>
            <a:r>
              <a:rPr lang="ar-MA" b="1" dirty="0" smtClean="0"/>
              <a:t>قال رسول الله صل الله عليه وسلم </a:t>
            </a:r>
            <a:r>
              <a:rPr lang="ar-MA" dirty="0" smtClean="0"/>
              <a:t>:“ </a:t>
            </a:r>
            <a:r>
              <a:rPr lang="ar-MA" sz="3200" dirty="0" smtClean="0"/>
              <a:t>والمهاجر من هجر ما نهى الله عنه ” ولما سئل عن أفضل الإيمان قال:“ الهجرة ”</a:t>
            </a:r>
          </a:p>
          <a:p>
            <a:pPr algn="r">
              <a:buNone/>
            </a:pPr>
            <a:r>
              <a:rPr lang="ar-MA" sz="3200" dirty="0" smtClean="0"/>
              <a:t>قيل فما الهجرة ؟ قال:“ أن تهجر السوء ”</a:t>
            </a:r>
          </a:p>
          <a:p>
            <a:pPr algn="r">
              <a:buNone/>
            </a:pPr>
            <a:endParaRPr lang="fr-FR" dirty="0"/>
          </a:p>
        </p:txBody>
      </p:sp>
      <p:pic>
        <p:nvPicPr>
          <p:cNvPr id="4" name="Picture 10" descr="https://encrypted-tbn1.gstatic.com/images?q=tbn:ANd9GcTXIDAN1I7yLyjzNiRp0_3_2_gwXjlpAT4OT3nJtykLTz7dFb2pd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466975" cy="1847851"/>
          </a:xfrm>
          <a:prstGeom prst="rect">
            <a:avLst/>
          </a:prstGeom>
          <a:noFill/>
        </p:spPr>
      </p:pic>
      <p:pic>
        <p:nvPicPr>
          <p:cNvPr id="5" name="Picture 4" descr="logosiraj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-1"/>
            <a:ext cx="1403648" cy="10533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4480" y="571480"/>
            <a:ext cx="8229600" cy="1143000"/>
          </a:xfrm>
        </p:spPr>
        <p:txBody>
          <a:bodyPr/>
          <a:lstStyle/>
          <a:p>
            <a:r>
              <a:rPr lang="ar-MA" b="1" dirty="0" smtClean="0"/>
              <a:t>بعثة </a:t>
            </a:r>
            <a:r>
              <a:rPr lang="ar-MA" b="1" dirty="0" smtClean="0"/>
              <a:t>-</a:t>
            </a:r>
            <a:r>
              <a:rPr lang="ar-MA" b="1" dirty="0" smtClean="0"/>
              <a:t>هجرة </a:t>
            </a:r>
            <a:r>
              <a:rPr lang="ar-MA" b="1" dirty="0" smtClean="0"/>
              <a:t>-</a:t>
            </a:r>
            <a:r>
              <a:rPr lang="ar-MA" b="1" dirty="0" smtClean="0"/>
              <a:t>فتح مكة     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ar-MA" sz="3200" dirty="0" smtClean="0"/>
              <a:t> - الهجرة :  حدث غير مجرى التاريخ </a:t>
            </a:r>
          </a:p>
          <a:p>
            <a:pPr algn="r">
              <a:buNone/>
            </a:pPr>
            <a:r>
              <a:rPr lang="ar-MA" sz="3200" dirty="0" smtClean="0"/>
              <a:t> </a:t>
            </a:r>
            <a:r>
              <a:rPr lang="ar-MA" sz="3200" dirty="0" smtClean="0"/>
              <a:t>             بناء مجتمع فاضل</a:t>
            </a:r>
          </a:p>
          <a:p>
            <a:pPr algn="r">
              <a:buNone/>
            </a:pPr>
            <a:r>
              <a:rPr lang="ar-MA" sz="3200" dirty="0" smtClean="0"/>
              <a:t> </a:t>
            </a:r>
            <a:r>
              <a:rPr lang="ar-MA" sz="3200" dirty="0" smtClean="0"/>
              <a:t>            إخلاص لله وابتغاء لوجهه الكريم</a:t>
            </a:r>
          </a:p>
          <a:p>
            <a:pPr algn="r">
              <a:buNone/>
            </a:pPr>
            <a:r>
              <a:rPr lang="ar-MA" sz="3200" dirty="0" smtClean="0"/>
              <a:t> </a:t>
            </a:r>
            <a:r>
              <a:rPr lang="ar-MA" sz="3200" dirty="0" smtClean="0"/>
              <a:t>           محك لصدق المؤمن</a:t>
            </a:r>
          </a:p>
          <a:p>
            <a:pPr algn="r">
              <a:buNone/>
            </a:pPr>
            <a:r>
              <a:rPr lang="ar-MA" sz="3200" dirty="0" smtClean="0"/>
              <a:t> </a:t>
            </a:r>
            <a:r>
              <a:rPr lang="ar-MA" sz="3200" dirty="0" smtClean="0"/>
              <a:t>           سمة الأنبياء </a:t>
            </a:r>
            <a:r>
              <a:rPr lang="ar-MA" sz="3200" dirty="0" err="1" smtClean="0"/>
              <a:t>و</a:t>
            </a:r>
            <a:r>
              <a:rPr lang="ar-MA" sz="3200" dirty="0" smtClean="0"/>
              <a:t> المرسلين</a:t>
            </a:r>
            <a:endParaRPr lang="fr-FR" sz="3200" dirty="0"/>
          </a:p>
        </p:txBody>
      </p:sp>
      <p:pic>
        <p:nvPicPr>
          <p:cNvPr id="4" name="Picture 4" descr="logosiraj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-1"/>
            <a:ext cx="1403648" cy="10533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10" descr="https://encrypted-tbn1.gstatic.com/images?q=tbn:ANd9GcTXIDAN1I7yLyjzNiRp0_3_2_gwXjlpAT4OT3nJtykLTz7dFb2pd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MA" dirty="0" smtClean="0"/>
              <a:t>قال بعض الصالحين : لله على كل قلب هجرتان </a:t>
            </a:r>
            <a:endParaRPr lang="ar-MA" sz="3200" dirty="0" smtClean="0"/>
          </a:p>
          <a:p>
            <a:pPr algn="r"/>
            <a:r>
              <a:rPr lang="ar-MA" sz="3200" b="1" dirty="0" smtClean="0"/>
              <a:t>هجرة إلى الله</a:t>
            </a:r>
            <a:r>
              <a:rPr lang="ar-MA" sz="3200" dirty="0" smtClean="0"/>
              <a:t>: التوحيد ،الإخلاص،الإنابة ،الحب،</a:t>
            </a:r>
          </a:p>
          <a:p>
            <a:pPr algn="r"/>
            <a:r>
              <a:rPr lang="ar-MA" sz="3200" dirty="0" smtClean="0"/>
              <a:t>العبودية ، الخوف والرجاء .</a:t>
            </a:r>
          </a:p>
          <a:p>
            <a:pPr algn="r"/>
            <a:r>
              <a:rPr lang="ar-MA" sz="3200" b="1" dirty="0" smtClean="0"/>
              <a:t>وهجرة إلى رسول الله صل الله عليه وسلم </a:t>
            </a:r>
            <a:r>
              <a:rPr lang="ar-MA" sz="3200" dirty="0" smtClean="0"/>
              <a:t>: </a:t>
            </a:r>
          </a:p>
          <a:p>
            <a:pPr algn="r"/>
            <a:r>
              <a:rPr lang="ar-MA" sz="3200" dirty="0" smtClean="0"/>
              <a:t> التحكيم ،الإقتداء ،التبليغ </a:t>
            </a:r>
            <a:r>
              <a:rPr lang="ar-MA" dirty="0" smtClean="0"/>
              <a:t>.</a:t>
            </a:r>
            <a:endParaRPr lang="fr-FR" dirty="0"/>
          </a:p>
        </p:txBody>
      </p:sp>
      <p:pic>
        <p:nvPicPr>
          <p:cNvPr id="4" name="Picture 4" descr="logosiraj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-1"/>
            <a:ext cx="1403648" cy="10533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10" descr="https://encrypted-tbn1.gstatic.com/images?q=tbn:ANd9GcTXIDAN1I7yLyjzNiRp0_3_2_gwXjlpAT4OT3nJtykLTz7dFb2pd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8434" name="Picture 2" descr="https://encrypted-tbn3.gstatic.com/images?q=tbn:ANd9GcQA01hGrYM0fuxFZWBBeJ-PTnOdMiuiiVN1ja7h5K3IbNBJ9jc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4389120"/>
          </a:xfrm>
        </p:spPr>
        <p:txBody>
          <a:bodyPr/>
          <a:lstStyle/>
          <a:p>
            <a:pPr algn="r"/>
            <a:r>
              <a:rPr lang="ar-MA" dirty="0" smtClean="0"/>
              <a:t>1</a:t>
            </a:r>
            <a:r>
              <a:rPr lang="ar-MA" sz="3200" dirty="0" smtClean="0"/>
              <a:t> – التضحية بكل غال وحبيب في سبيل العقيدة وحريتها </a:t>
            </a:r>
          </a:p>
          <a:p>
            <a:pPr algn="r"/>
            <a:r>
              <a:rPr lang="ar-MA" sz="3200" dirty="0" smtClean="0"/>
              <a:t>قال رسول الله صل الله عليه وسلم :“ ما ترك عبد لله أمرا </a:t>
            </a:r>
          </a:p>
          <a:p>
            <a:pPr algn="r"/>
            <a:r>
              <a:rPr lang="ar-MA" sz="3200" dirty="0" smtClean="0"/>
              <a:t>لا يتركه إلا لله ، إلا عوضه الله منه ،ما هو خير له منه</a:t>
            </a:r>
          </a:p>
          <a:p>
            <a:pPr algn="r">
              <a:buNone/>
            </a:pPr>
            <a:r>
              <a:rPr lang="ar-MA" sz="3200" dirty="0" smtClean="0"/>
              <a:t> في دينه ودنياه ” </a:t>
            </a:r>
          </a:p>
          <a:p>
            <a:pPr algn="r">
              <a:buNone/>
            </a:pPr>
            <a:r>
              <a:rPr lang="ar-MA" sz="3200" dirty="0" smtClean="0"/>
              <a:t> 2- التوكل على الله والأخذ بالأسباب</a:t>
            </a:r>
          </a:p>
          <a:p>
            <a:pPr algn="r">
              <a:buNone/>
            </a:pPr>
            <a:r>
              <a:rPr lang="ar-MA" sz="3200" dirty="0" smtClean="0"/>
              <a:t>3- المحبة </a:t>
            </a:r>
            <a:r>
              <a:rPr lang="ar-MA" sz="3200" dirty="0" err="1" smtClean="0"/>
              <a:t>و</a:t>
            </a:r>
            <a:r>
              <a:rPr lang="ar-MA" sz="3200" dirty="0" smtClean="0"/>
              <a:t> الأخوة </a:t>
            </a:r>
            <a:r>
              <a:rPr lang="ar-MA" sz="3200" dirty="0" err="1" smtClean="0"/>
              <a:t>و</a:t>
            </a:r>
            <a:r>
              <a:rPr lang="ar-MA" sz="3200" dirty="0" smtClean="0"/>
              <a:t> الإيثار </a:t>
            </a:r>
            <a:endParaRPr lang="fr-FR" sz="3200" dirty="0"/>
          </a:p>
        </p:txBody>
      </p:sp>
      <p:pic>
        <p:nvPicPr>
          <p:cNvPr id="22530" name="Picture 2" descr="https://encrypted-tbn3.gstatic.com/images?q=tbn:ANd9GcQA01hGrYM0fuxFZWBBeJ-PTnOdMiuiiVN1ja7h5K3IbNBJ9jc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400300" cy="1905000"/>
          </a:xfrm>
          <a:prstGeom prst="rect">
            <a:avLst/>
          </a:prstGeom>
          <a:noFill/>
        </p:spPr>
      </p:pic>
      <p:pic>
        <p:nvPicPr>
          <p:cNvPr id="5" name="Picture 4" descr="logosiraj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-1"/>
            <a:ext cx="1403648" cy="10533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2332037"/>
            <a:ext cx="8229600" cy="4525963"/>
          </a:xfrm>
        </p:spPr>
        <p:txBody>
          <a:bodyPr/>
          <a:lstStyle/>
          <a:p>
            <a:pPr algn="r">
              <a:buNone/>
            </a:pPr>
            <a:r>
              <a:rPr lang="ar-MA" sz="3200" dirty="0" smtClean="0"/>
              <a:t>هذه هجرة المسلمين الأوائل </a:t>
            </a:r>
            <a:r>
              <a:rPr lang="ar-MA" sz="3200" b="1" dirty="0" smtClean="0">
                <a:solidFill>
                  <a:srgbClr val="FF0000"/>
                </a:solidFill>
              </a:rPr>
              <a:t>فأين هجرتنا؟</a:t>
            </a:r>
          </a:p>
          <a:p>
            <a:pPr algn="r">
              <a:buNone/>
            </a:pPr>
            <a:r>
              <a:rPr lang="ar-MA" sz="3200" dirty="0" smtClean="0"/>
              <a:t>وهذه نصرة المسلمين الأوائل لنبيهم </a:t>
            </a:r>
            <a:r>
              <a:rPr lang="ar-MA" sz="3200" dirty="0" err="1" smtClean="0"/>
              <a:t>و</a:t>
            </a:r>
            <a:r>
              <a:rPr lang="ar-MA" sz="3200" dirty="0" smtClean="0"/>
              <a:t> عقيدتهم </a:t>
            </a:r>
            <a:r>
              <a:rPr lang="ar-MA" sz="3200" b="1" dirty="0" smtClean="0">
                <a:solidFill>
                  <a:srgbClr val="FF0000"/>
                </a:solidFill>
              </a:rPr>
              <a:t>فأين نصرتنا؟</a:t>
            </a:r>
          </a:p>
          <a:p>
            <a:pPr algn="r">
              <a:buNone/>
            </a:pPr>
            <a:r>
              <a:rPr lang="ar-MA" sz="3200" dirty="0" smtClean="0"/>
              <a:t>وهذا حب المسلمين الأوائل </a:t>
            </a:r>
            <a:r>
              <a:rPr lang="ar-MA" sz="3200" dirty="0" smtClean="0">
                <a:solidFill>
                  <a:srgbClr val="FF0000"/>
                </a:solidFill>
              </a:rPr>
              <a:t> </a:t>
            </a:r>
            <a:r>
              <a:rPr lang="ar-MA" sz="3200" dirty="0" smtClean="0"/>
              <a:t>وبذلهم وإيثارهم لإخوانهم </a:t>
            </a:r>
            <a:r>
              <a:rPr lang="ar-MA" sz="3200" b="1" dirty="0" smtClean="0">
                <a:solidFill>
                  <a:srgbClr val="FF0000"/>
                </a:solidFill>
              </a:rPr>
              <a:t>فأين</a:t>
            </a:r>
            <a:r>
              <a:rPr lang="ar-MA" sz="3200" dirty="0" smtClean="0"/>
              <a:t> </a:t>
            </a:r>
          </a:p>
          <a:p>
            <a:pPr algn="r">
              <a:buNone/>
            </a:pPr>
            <a:r>
              <a:rPr lang="ar-MA" sz="3200" b="1" dirty="0" smtClean="0">
                <a:solidFill>
                  <a:srgbClr val="FF0000"/>
                </a:solidFill>
              </a:rPr>
              <a:t>حبنا وبذلنا وإيثارنا ؟</a:t>
            </a:r>
          </a:p>
        </p:txBody>
      </p:sp>
      <p:pic>
        <p:nvPicPr>
          <p:cNvPr id="4" name="Picture 4" descr="logosiraj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-1"/>
            <a:ext cx="1403648" cy="10533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10" descr="https://encrypted-tbn1.gstatic.com/images?q=tbn:ANd9GcTXIDAN1I7yLyjzNiRp0_3_2_gwXjlpAT4OT3nJtykLTz7dFb2pd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ar-MA" sz="3600" b="1" dirty="0" smtClean="0">
                <a:solidFill>
                  <a:srgbClr val="FF0000"/>
                </a:solidFill>
              </a:rPr>
              <a:t>ترى ماذا هجرنا ؟</a:t>
            </a:r>
            <a:endParaRPr lang="ar-MA" sz="36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ar-MA" sz="3600" b="1" dirty="0" smtClean="0">
                <a:solidFill>
                  <a:srgbClr val="FF0000"/>
                </a:solidFill>
              </a:rPr>
              <a:t>وماذا أحببنا</a:t>
            </a:r>
            <a:r>
              <a:rPr lang="ar-MA" sz="3600" b="1" dirty="0" smtClean="0">
                <a:solidFill>
                  <a:srgbClr val="FF0000"/>
                </a:solidFill>
              </a:rPr>
              <a:t>؟ </a:t>
            </a:r>
            <a:endParaRPr lang="ar-MA" sz="36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ar-MA" sz="3600" b="1" dirty="0" smtClean="0">
                <a:solidFill>
                  <a:srgbClr val="FF0000"/>
                </a:solidFill>
              </a:rPr>
              <a:t>وماذا </a:t>
            </a:r>
            <a:r>
              <a:rPr lang="ar-MA" sz="3600" b="1" dirty="0" smtClean="0">
                <a:solidFill>
                  <a:srgbClr val="FF0000"/>
                </a:solidFill>
              </a:rPr>
              <a:t>آثرنا؟</a:t>
            </a:r>
          </a:p>
          <a:p>
            <a:pPr algn="ctr">
              <a:buNone/>
            </a:pPr>
            <a:r>
              <a:rPr lang="ar-MA" sz="3600" b="1" dirty="0" smtClean="0">
                <a:solidFill>
                  <a:srgbClr val="FF0000"/>
                </a:solidFill>
              </a:rPr>
              <a:t>أما آن لنا أن نبدأ هجرتنا ....</a:t>
            </a:r>
          </a:p>
          <a:p>
            <a:pPr>
              <a:buNone/>
            </a:pPr>
            <a:endParaRPr lang="fr-FR" dirty="0"/>
          </a:p>
        </p:txBody>
      </p:sp>
      <p:pic>
        <p:nvPicPr>
          <p:cNvPr id="5" name="Picture 4" descr="logosiraj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-1"/>
            <a:ext cx="1403648" cy="10533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10" descr="https://encrypted-tbn1.gstatic.com/images?q=tbn:ANd9GcTXIDAN1I7yLyjzNiRp0_3_2_gwXjlpAT4OT3nJtykLTz7dFb2pd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375</TotalTime>
  <Words>337</Words>
  <Application>Microsoft Office PowerPoint</Application>
  <PresentationFormat>Affichage à l'écran (4:3)</PresentationFormat>
  <Paragraphs>48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Débit</vt:lpstr>
      <vt:lpstr>Diapositive 1</vt:lpstr>
      <vt:lpstr>لا</vt:lpstr>
      <vt:lpstr>Diapositive 3</vt:lpstr>
      <vt:lpstr>بعثة -هجرة -فتح مكة      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GHALEB</dc:creator>
  <cp:lastModifiedBy>GHALEB</cp:lastModifiedBy>
  <cp:revision>39</cp:revision>
  <dcterms:created xsi:type="dcterms:W3CDTF">2013-11-02T21:38:54Z</dcterms:created>
  <dcterms:modified xsi:type="dcterms:W3CDTF">2014-10-29T14:33:05Z</dcterms:modified>
</cp:coreProperties>
</file>