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89213" y="-1249251"/>
            <a:ext cx="8915399" cy="2262781"/>
          </a:xfrm>
        </p:spPr>
        <p:txBody>
          <a:bodyPr>
            <a:normAutofit/>
          </a:bodyPr>
          <a:lstStyle/>
          <a:p>
            <a:pPr algn="ctr" rtl="1"/>
            <a:r>
              <a:rPr lang="ar-MA" sz="6000" dirty="0" smtClean="0"/>
              <a:t>رسائل رمضان</a:t>
            </a:r>
            <a:endParaRPr lang="en-GB" sz="6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89213" y="1429555"/>
            <a:ext cx="8915399" cy="4474107"/>
          </a:xfrm>
        </p:spPr>
        <p:txBody>
          <a:bodyPr>
            <a:noAutofit/>
          </a:bodyPr>
          <a:lstStyle/>
          <a:p>
            <a:pPr marL="342900" indent="-342900" algn="r" rtl="1">
              <a:buFont typeface="+mj-lt"/>
              <a:buAutoNum type="arabicPeriod"/>
            </a:pPr>
            <a:r>
              <a:rPr lang="ar-MA" sz="3600" dirty="0" smtClean="0"/>
              <a:t>رمضان مدرسة تربوية واخلاقية 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3600" dirty="0" smtClean="0"/>
              <a:t>الفرق بين الراجي والمتمني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3600" dirty="0" smtClean="0"/>
              <a:t>فضائل رمضان (المواد)</a:t>
            </a:r>
          </a:p>
          <a:p>
            <a:pPr marL="342900" indent="-342900" algn="r" rtl="1">
              <a:buFont typeface="+mj-lt"/>
              <a:buAutoNum type="arabicPeriod"/>
            </a:pPr>
            <a:r>
              <a:rPr lang="ar-MA" sz="3600" dirty="0" smtClean="0"/>
              <a:t>من أدب وصبر الصالحين 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MA" sz="3600" dirty="0" smtClean="0"/>
              <a:t>نبي الله أيوب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MA" sz="3600" dirty="0" smtClean="0"/>
              <a:t>أبو بكر الصديق</a:t>
            </a: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ar-MA" sz="3600" dirty="0" smtClean="0"/>
              <a:t>عمر بن الخطاب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0355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رمضان مدرسة التقوى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627808"/>
          </a:xfrm>
        </p:spPr>
        <p:txBody>
          <a:bodyPr>
            <a:normAutofit/>
          </a:bodyPr>
          <a:lstStyle/>
          <a:p>
            <a:pPr algn="r" rtl="1"/>
            <a:r>
              <a:rPr lang="ar-MA" sz="4000" dirty="0" smtClean="0"/>
              <a:t>سمة أصيلة في شخصية المؤمن</a:t>
            </a:r>
          </a:p>
          <a:p>
            <a:pPr algn="r" rtl="1"/>
            <a:r>
              <a:rPr lang="ar-MA" sz="4000" dirty="0" smtClean="0"/>
              <a:t>قال الله تعالى: «يا أيها الذين آمنوا كتب عليكم الصيام كما كتب على الذين من قبلكم لعلكم تتقون أياما معدودات»  </a:t>
            </a:r>
          </a:p>
          <a:p>
            <a:pPr algn="r" rtl="1"/>
            <a:r>
              <a:rPr lang="ar-MA" sz="4000" dirty="0" smtClean="0"/>
              <a:t>و يقول الرسول (ص) «من </a:t>
            </a:r>
            <a:r>
              <a:rPr lang="ar-MA" sz="4000" dirty="0" smtClean="0"/>
              <a:t>لم يدع </a:t>
            </a:r>
            <a:r>
              <a:rPr lang="ar-MA" sz="4000" dirty="0" smtClean="0"/>
              <a:t>قول الزور والعمل به فليس لله حاجة في أن يدع طعامه وشرابه» رواه البخاري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2400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الفرق بين الراجي والمتمني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05122" y="2120721"/>
            <a:ext cx="8915400" cy="3777622"/>
          </a:xfrm>
        </p:spPr>
        <p:txBody>
          <a:bodyPr>
            <a:noAutofit/>
          </a:bodyPr>
          <a:lstStyle/>
          <a:p>
            <a:pPr algn="r" rtl="1"/>
            <a:r>
              <a:rPr lang="ar-MA" sz="3600" dirty="0" smtClean="0"/>
              <a:t>قال رسول الله (ص) «المؤمن يزرع </a:t>
            </a:r>
            <a:r>
              <a:rPr lang="ar-MA" sz="3600" dirty="0" smtClean="0"/>
              <a:t>ويخشى </a:t>
            </a:r>
            <a:r>
              <a:rPr lang="ar-MA" sz="3600" dirty="0" smtClean="0"/>
              <a:t>الكساد </a:t>
            </a:r>
            <a:r>
              <a:rPr lang="ar-MA" sz="3600" dirty="0" smtClean="0"/>
              <a:t>و المنافق </a:t>
            </a:r>
            <a:r>
              <a:rPr lang="ar-MA" sz="3600" dirty="0" smtClean="0"/>
              <a:t>يقلع ويرجو الحصاد»</a:t>
            </a:r>
          </a:p>
          <a:p>
            <a:pPr algn="r" rtl="1"/>
            <a:r>
              <a:rPr lang="ar-MA" sz="3600" dirty="0" smtClean="0"/>
              <a:t>«</a:t>
            </a:r>
            <a:r>
              <a:rPr lang="ar-MA" sz="3600" dirty="0" smtClean="0"/>
              <a:t>الإيمان ما وقر </a:t>
            </a:r>
            <a:r>
              <a:rPr lang="ar-MA" sz="3600" dirty="0" smtClean="0"/>
              <a:t>في القلب وصدقه العمل» </a:t>
            </a:r>
          </a:p>
          <a:p>
            <a:pPr algn="r" rtl="1"/>
            <a:r>
              <a:rPr lang="ar-MA" sz="3600" dirty="0" smtClean="0"/>
              <a:t>«الذين </a:t>
            </a:r>
            <a:r>
              <a:rPr lang="ar-MA" sz="3600" dirty="0"/>
              <a:t>أ</a:t>
            </a:r>
            <a:r>
              <a:rPr lang="ar-MA" sz="3600" dirty="0" smtClean="0"/>
              <a:t>توا </a:t>
            </a:r>
            <a:r>
              <a:rPr lang="ar-MA" sz="3600" dirty="0" smtClean="0"/>
              <a:t>ما </a:t>
            </a:r>
            <a:r>
              <a:rPr lang="ar-MA" sz="3600" dirty="0" smtClean="0"/>
              <a:t>أتوا </a:t>
            </a:r>
            <a:r>
              <a:rPr lang="ar-MA" sz="3600" dirty="0" smtClean="0"/>
              <a:t>وقلوبهم وجلة»</a:t>
            </a:r>
          </a:p>
          <a:p>
            <a:pPr algn="r" rtl="1"/>
            <a:r>
              <a:rPr lang="ar-MA" sz="3600" dirty="0" smtClean="0"/>
              <a:t>قال فرعون على موسى: «إني أخاف أن يبدل دينكم ويظهر في الأرض الفساد</a:t>
            </a:r>
          </a:p>
          <a:p>
            <a:pPr algn="r" rtl="1"/>
            <a:r>
              <a:rPr lang="ar-MA" sz="3600" dirty="0" smtClean="0"/>
              <a:t>«من ركب بحر الأماني غرق في بحر الأوهام»</a:t>
            </a:r>
          </a:p>
        </p:txBody>
      </p:sp>
    </p:spTree>
    <p:extLst>
      <p:ext uri="{BB962C8B-B14F-4D97-AF65-F5344CB8AC3E}">
        <p14:creationId xmlns:p14="http://schemas.microsoft.com/office/powerpoint/2010/main" val="204779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فضائل رمضان (المواد)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ar-MA" sz="5200" dirty="0" smtClean="0"/>
              <a:t>سيدنا إبراهيم الخليل</a:t>
            </a:r>
          </a:p>
          <a:p>
            <a:pPr algn="r" rtl="1"/>
            <a:r>
              <a:rPr lang="ar-MA" sz="5200" dirty="0" smtClean="0"/>
              <a:t>«بشرناه بغلام حليم»</a:t>
            </a:r>
          </a:p>
          <a:p>
            <a:pPr algn="r" rtl="1"/>
            <a:r>
              <a:rPr lang="ar-MA" sz="5200" dirty="0"/>
              <a:t>«بشرناه بغلام </a:t>
            </a:r>
            <a:r>
              <a:rPr lang="ar-MA" sz="5200" dirty="0" smtClean="0"/>
              <a:t>عليم»</a:t>
            </a:r>
          </a:p>
          <a:p>
            <a:pPr algn="r" rtl="1"/>
            <a:r>
              <a:rPr lang="ar-MA" sz="5200" dirty="0" smtClean="0"/>
              <a:t>الحلم تاج الأخلاق</a:t>
            </a:r>
          </a:p>
          <a:p>
            <a:pPr algn="r" rtl="1"/>
            <a:r>
              <a:rPr lang="ar-MA" sz="5200" dirty="0" smtClean="0"/>
              <a:t>الحلم خير كله والعلم ليس كله خير</a:t>
            </a:r>
            <a:endParaRPr lang="ar-MA" sz="5200" dirty="0"/>
          </a:p>
          <a:p>
            <a:pPr algn="r" rtl="1"/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85943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من أدب الصالحين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84101" y="2133600"/>
            <a:ext cx="9920511" cy="4724400"/>
          </a:xfrm>
        </p:spPr>
        <p:txBody>
          <a:bodyPr>
            <a:normAutofit lnSpcReduction="10000"/>
          </a:bodyPr>
          <a:lstStyle/>
          <a:p>
            <a:pPr algn="r" rtl="1">
              <a:buFont typeface="+mj-lt"/>
              <a:buAutoNum type="arabicPeriod"/>
            </a:pPr>
            <a:r>
              <a:rPr lang="ar-MA" sz="3200" dirty="0" smtClean="0"/>
              <a:t>سيدنا أيوب لم يقل هدني الضر ولكن قال: «مسني الضر»</a:t>
            </a:r>
          </a:p>
          <a:p>
            <a:pPr algn="r" rtl="1">
              <a:buFont typeface="+mj-lt"/>
              <a:buAutoNum type="arabicPeriod"/>
            </a:pPr>
            <a:r>
              <a:rPr lang="ar-MA" sz="3200" dirty="0" smtClean="0"/>
              <a:t>عمر بن الخطاب: «هذا يوم شديد البرودة فأحببت أن أشاركهم العراء»</a:t>
            </a:r>
          </a:p>
          <a:p>
            <a:pPr algn="r" rtl="1">
              <a:buFont typeface="+mj-lt"/>
              <a:buAutoNum type="arabicPeriod"/>
            </a:pPr>
            <a:r>
              <a:rPr lang="ar-MA" sz="3200" dirty="0" smtClean="0"/>
              <a:t>يوسف عليه السلام: إني صائم إني صائم «أجوع كي لا أنسى الفقراء»</a:t>
            </a:r>
          </a:p>
          <a:p>
            <a:pPr algn="r" rtl="1">
              <a:buFont typeface="+mj-lt"/>
              <a:buAutoNum type="arabicPeriod"/>
            </a:pPr>
            <a:r>
              <a:rPr lang="ar-MA" sz="3200" dirty="0"/>
              <a:t>ا</a:t>
            </a:r>
            <a:r>
              <a:rPr lang="ar-MA" sz="3200" dirty="0" smtClean="0"/>
              <a:t>براهيم </a:t>
            </a:r>
            <a:r>
              <a:rPr lang="ar-MA" sz="3200" dirty="0" smtClean="0"/>
              <a:t>عليه السلام «وإذا مرضت فهو يشفيني»</a:t>
            </a:r>
          </a:p>
          <a:p>
            <a:pPr algn="r" rtl="1">
              <a:buFont typeface="+mj-lt"/>
              <a:buAutoNum type="arabicPeriod"/>
            </a:pPr>
            <a:r>
              <a:rPr lang="ar-MA" sz="3200" dirty="0" smtClean="0"/>
              <a:t>السفينة «فأردت أن أعيبها»</a:t>
            </a:r>
          </a:p>
          <a:p>
            <a:pPr algn="r" rtl="1">
              <a:buFont typeface="+mj-lt"/>
              <a:buAutoNum type="arabicPeriod"/>
            </a:pPr>
            <a:r>
              <a:rPr lang="ar-MA" sz="3200" dirty="0" smtClean="0"/>
              <a:t>الكنز  «فأراد ربك أن يبلغا أشدهما»</a:t>
            </a:r>
          </a:p>
          <a:p>
            <a:pPr algn="r" rtl="1">
              <a:buFont typeface="+mj-lt"/>
              <a:buAutoNum type="arabicPeriod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370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الشكر والصبر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602051"/>
          </a:xfrm>
        </p:spPr>
        <p:txBody>
          <a:bodyPr>
            <a:normAutofit/>
          </a:bodyPr>
          <a:lstStyle/>
          <a:p>
            <a:pPr algn="r" rtl="1"/>
            <a:r>
              <a:rPr lang="ar-MA" sz="3450" dirty="0" smtClean="0"/>
              <a:t>«إن الملائكة تسمع أنين المريض آه آه في آذانهم الله الله فيكتب من الذاكرين</a:t>
            </a:r>
          </a:p>
          <a:p>
            <a:pPr algn="r" rtl="1"/>
            <a:r>
              <a:rPr lang="ar-MA" sz="3450" dirty="0" smtClean="0"/>
              <a:t>أبو بكر الصديق «إنه فعال لما </a:t>
            </a:r>
            <a:r>
              <a:rPr lang="ar-MA" sz="3450" dirty="0" smtClean="0"/>
              <a:t>يريد»</a:t>
            </a:r>
            <a:endParaRPr lang="ar-MA" sz="3450" dirty="0" smtClean="0"/>
          </a:p>
          <a:p>
            <a:pPr algn="r" rtl="1"/>
            <a:r>
              <a:rPr lang="ar-MA" sz="3450" dirty="0" smtClean="0"/>
              <a:t>انتظار الفرج نوع من العبادة «من قل حظه من الابتلاء قل حظه من النبوة» شعار الصالحين </a:t>
            </a:r>
          </a:p>
          <a:p>
            <a:pPr algn="r" rtl="1"/>
            <a:r>
              <a:rPr lang="ar-MA" sz="3450" dirty="0" smtClean="0"/>
              <a:t>إياك والاعتراض على المقادير يا إبراهيم ألك حاجة : «علمه بحالي يغني عن سؤالي</a:t>
            </a:r>
          </a:p>
        </p:txBody>
      </p:sp>
    </p:spTree>
    <p:extLst>
      <p:ext uri="{BB962C8B-B14F-4D97-AF65-F5344CB8AC3E}">
        <p14:creationId xmlns:p14="http://schemas.microsoft.com/office/powerpoint/2010/main" val="156360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MA" sz="6000" dirty="0" smtClean="0"/>
              <a:t>الحديث القدسي</a:t>
            </a:r>
            <a:endParaRPr lang="en-GB" sz="6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MA" sz="3200" dirty="0" smtClean="0"/>
              <a:t>عجبا لك يا ابن آدم خلقتك وتعبد غيري ورزقتك وتشكر سواي أتحبب إليك بالنعم وأنا غني عنك وتتبغض إلي </a:t>
            </a:r>
            <a:r>
              <a:rPr lang="ar-MA" sz="3200" smtClean="0"/>
              <a:t>بالمعاصي </a:t>
            </a:r>
            <a:r>
              <a:rPr lang="ar-MA" sz="3200" smtClean="0"/>
              <a:t>وأنت فقير </a:t>
            </a:r>
            <a:r>
              <a:rPr lang="ar-MA" sz="3200" smtClean="0"/>
              <a:t>إلي </a:t>
            </a:r>
            <a:r>
              <a:rPr lang="ar-MA" sz="3200" smtClean="0"/>
              <a:t>خيري </a:t>
            </a:r>
            <a:r>
              <a:rPr lang="ar-MA" sz="3200" dirty="0" smtClean="0"/>
              <a:t>إليك نازل وشرك إلي صاعد</a:t>
            </a:r>
          </a:p>
          <a:p>
            <a:pPr algn="r" rtl="1"/>
            <a:endParaRPr lang="ar-MA" sz="3200" dirty="0"/>
          </a:p>
          <a:p>
            <a:pPr algn="r" rtl="1"/>
            <a:r>
              <a:rPr lang="ar-MA" sz="3200" dirty="0" smtClean="0"/>
              <a:t>«الذين يبخلون ويعلمون الناس البخل» من علامات مقت الله إضاعة الوقت»</a:t>
            </a:r>
          </a:p>
        </p:txBody>
      </p:sp>
    </p:spTree>
    <p:extLst>
      <p:ext uri="{BB962C8B-B14F-4D97-AF65-F5344CB8AC3E}">
        <p14:creationId xmlns:p14="http://schemas.microsoft.com/office/powerpoint/2010/main" val="127870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527</TotalTime>
  <Words>347</Words>
  <Application>Microsoft Office PowerPoint</Application>
  <PresentationFormat>Grand écran</PresentationFormat>
  <Paragraphs>40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Tahoma</vt:lpstr>
      <vt:lpstr>Wingdings 3</vt:lpstr>
      <vt:lpstr>Brin</vt:lpstr>
      <vt:lpstr>رسائل رمضان</vt:lpstr>
      <vt:lpstr>رمضان مدرسة التقوى</vt:lpstr>
      <vt:lpstr>الفرق بين الراجي والمتمني</vt:lpstr>
      <vt:lpstr>فضائل رمضان (المواد)</vt:lpstr>
      <vt:lpstr>من أدب الصالحين</vt:lpstr>
      <vt:lpstr>الشكر والصبر</vt:lpstr>
      <vt:lpstr>الحديث القدسي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رسائل رمضان</dc:title>
  <dc:creator>Omar El Alami</dc:creator>
  <cp:lastModifiedBy>Omar El Alami</cp:lastModifiedBy>
  <cp:revision>15</cp:revision>
  <dcterms:created xsi:type="dcterms:W3CDTF">2014-07-25T14:45:04Z</dcterms:created>
  <dcterms:modified xsi:type="dcterms:W3CDTF">2014-07-26T00:06:57Z</dcterms:modified>
</cp:coreProperties>
</file>