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90" r:id="rId2"/>
    <p:sldId id="256" r:id="rId3"/>
    <p:sldId id="257" r:id="rId4"/>
    <p:sldId id="287" r:id="rId5"/>
    <p:sldId id="288" r:id="rId6"/>
    <p:sldId id="282" r:id="rId7"/>
    <p:sldId id="291" r:id="rId8"/>
    <p:sldId id="269" r:id="rId9"/>
    <p:sldId id="271" r:id="rId10"/>
    <p:sldId id="273" r:id="rId11"/>
    <p:sldId id="268" r:id="rId12"/>
    <p:sldId id="279" r:id="rId13"/>
    <p:sldId id="265" r:id="rId14"/>
    <p:sldId id="285" r:id="rId15"/>
    <p:sldId id="281" r:id="rId16"/>
    <p:sldId id="284" r:id="rId17"/>
    <p:sldId id="283" r:id="rId18"/>
    <p:sldId id="289" r:id="rId19"/>
    <p:sldId id="259" r:id="rId20"/>
    <p:sldId id="261" r:id="rId21"/>
    <p:sldId id="293" r:id="rId2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C00653-BB64-48A7-BBB5-03EF368A7AC0}" type="doc">
      <dgm:prSet loTypeId="urn:microsoft.com/office/officeart/2005/8/layout/radial1" loCatId="relationship" qsTypeId="urn:microsoft.com/office/officeart/2005/8/quickstyle/3d7" qsCatId="3D" csTypeId="urn:microsoft.com/office/officeart/2005/8/colors/accent1_2" csCatId="accent1" phldr="1"/>
      <dgm:spPr/>
    </dgm:pt>
    <dgm:pt modelId="{B35CBF68-E1B3-4FDD-A274-48054E3A0B32}">
      <dgm:prSet/>
      <dgm:spPr>
        <a:solidFill>
          <a:schemeClr val="bg2">
            <a:lumMod val="90000"/>
          </a:schemeClr>
        </a:solidFill>
      </dgm:spPr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SA" b="0" i="0" u="none" strike="noStrike" cap="none" spc="0" normalizeH="0" baseline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AL-Mohanad" pitchFamily="2" charset="-78"/>
            </a:rPr>
            <a:t>من موانع التغيير</a:t>
          </a:r>
          <a:endParaRPr kumimoji="0" lang="en-US" b="0" i="0" u="none" strike="noStrike" cap="none" spc="0" normalizeH="0" baseline="0" dirty="0" smtClean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Times New Roman" pitchFamily="18" charset="0"/>
            <a:cs typeface="AL-Mohanad" pitchFamily="2" charset="-78"/>
          </a:endParaRPr>
        </a:p>
      </dgm:t>
    </dgm:pt>
    <dgm:pt modelId="{D24C1B8A-F900-49B6-B0CA-53A6B7DF9271}" type="parTrans" cxnId="{1CF7189F-6BB8-4DA9-B271-9475033487FA}">
      <dgm:prSet/>
      <dgm:spPr/>
      <dgm:t>
        <a:bodyPr/>
        <a:lstStyle/>
        <a:p>
          <a:pPr rtl="1"/>
          <a:endParaRPr lang="ar-SA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A0DBAD13-3FB4-4111-B7C0-CAF24F1740FA}" type="sibTrans" cxnId="{1CF7189F-6BB8-4DA9-B271-9475033487FA}">
      <dgm:prSet/>
      <dgm:spPr/>
      <dgm:t>
        <a:bodyPr/>
        <a:lstStyle/>
        <a:p>
          <a:pPr rtl="1"/>
          <a:endParaRPr lang="ar-SA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AEEF2223-1CC5-4529-90E9-7C8EC308C76F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SA" b="0" i="0" u="none" strike="noStrike" cap="none" spc="0" normalizeH="0" baseline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AL-Mohanad" pitchFamily="2" charset="-78"/>
            </a:rPr>
            <a:t>قلة التوفيق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SA" b="0" i="0" u="none" strike="noStrike" cap="none" spc="0" normalizeH="0" baseline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AL-Mohanad" pitchFamily="2" charset="-78"/>
            </a:rPr>
            <a:t> والغفلة</a:t>
          </a:r>
          <a:endParaRPr kumimoji="0" lang="en-US" b="0" i="0" u="none" strike="noStrike" cap="none" spc="0" normalizeH="0" baseline="0" dirty="0" smtClean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Times New Roman" pitchFamily="18" charset="0"/>
            <a:cs typeface="AL-Mohanad" pitchFamily="2" charset="-78"/>
          </a:endParaRPr>
        </a:p>
      </dgm:t>
    </dgm:pt>
    <dgm:pt modelId="{84B042A4-811C-431D-B829-280AB8A507DD}" type="parTrans" cxnId="{FCC82DD3-E69C-4F63-B1D5-1455428F46CF}">
      <dgm:prSet/>
      <dgm:spPr/>
      <dgm:t>
        <a:bodyPr/>
        <a:lstStyle/>
        <a:p>
          <a:pPr rtl="1"/>
          <a:endParaRPr lang="ar-SA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0844335D-625F-472D-A48F-21E074218847}" type="sibTrans" cxnId="{FCC82DD3-E69C-4F63-B1D5-1455428F46CF}">
      <dgm:prSet/>
      <dgm:spPr/>
      <dgm:t>
        <a:bodyPr/>
        <a:lstStyle/>
        <a:p>
          <a:pPr rtl="1"/>
          <a:endParaRPr lang="ar-SA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65520B73-543A-422E-8F38-4C645C234496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SA" b="0" i="0" u="none" strike="noStrike" cap="none" spc="0" normalizeH="0" baseline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AL-Mohanad" pitchFamily="2" charset="-78"/>
            </a:rPr>
            <a:t>الكبر</a:t>
          </a:r>
          <a:endParaRPr kumimoji="0" lang="en-US" b="0" i="0" u="none" strike="noStrike" cap="none" spc="0" normalizeH="0" baseline="0" dirty="0" smtClean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Times New Roman" pitchFamily="18" charset="0"/>
            <a:cs typeface="AL-Mohanad" pitchFamily="2" charset="-78"/>
          </a:endParaRPr>
        </a:p>
      </dgm:t>
    </dgm:pt>
    <dgm:pt modelId="{CF630C5F-7143-401D-8E24-3CCD89CAD356}" type="parTrans" cxnId="{4BD89AC2-F64E-4626-B25B-4A3A327A855F}">
      <dgm:prSet/>
      <dgm:spPr/>
      <dgm:t>
        <a:bodyPr/>
        <a:lstStyle/>
        <a:p>
          <a:pPr rtl="1"/>
          <a:endParaRPr lang="ar-SA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17BA93B8-8DB6-4FB9-A511-74060692231F}" type="sibTrans" cxnId="{4BD89AC2-F64E-4626-B25B-4A3A327A855F}">
      <dgm:prSet/>
      <dgm:spPr/>
      <dgm:t>
        <a:bodyPr/>
        <a:lstStyle/>
        <a:p>
          <a:pPr rtl="1"/>
          <a:endParaRPr lang="ar-SA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CAAAD27F-E100-4701-828E-960E618274AF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SA" b="0" i="0" u="none" strike="noStrike" cap="none" spc="0" normalizeH="0" baseline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AL-Mohanad" pitchFamily="2" charset="-78"/>
            </a:rPr>
            <a:t>القناعات</a:t>
          </a:r>
          <a:endParaRPr kumimoji="0" lang="en-US" b="0" i="0" u="none" strike="noStrike" cap="none" spc="0" normalizeH="0" baseline="0" dirty="0" smtClean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Times New Roman" pitchFamily="18" charset="0"/>
            <a:cs typeface="AL-Mohanad" pitchFamily="2" charset="-78"/>
          </a:endParaRPr>
        </a:p>
      </dgm:t>
    </dgm:pt>
    <dgm:pt modelId="{CC4266AF-C465-41A8-82EE-C499AB1FA92A}" type="parTrans" cxnId="{A8BF0EB6-E894-4DF7-BCBD-9A0F166847B5}">
      <dgm:prSet/>
      <dgm:spPr/>
      <dgm:t>
        <a:bodyPr/>
        <a:lstStyle/>
        <a:p>
          <a:pPr rtl="1"/>
          <a:endParaRPr lang="ar-SA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3748077E-1304-4A8E-8211-DDD9D312FCEC}" type="sibTrans" cxnId="{A8BF0EB6-E894-4DF7-BCBD-9A0F166847B5}">
      <dgm:prSet/>
      <dgm:spPr/>
      <dgm:t>
        <a:bodyPr/>
        <a:lstStyle/>
        <a:p>
          <a:pPr rtl="1"/>
          <a:endParaRPr lang="ar-SA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77C9387A-6CBC-4008-B7DD-125CA1472C00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SA" b="0" i="0" u="none" strike="noStrike" cap="none" spc="0" normalizeH="0" baseline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AL-Mohanad" pitchFamily="2" charset="-78"/>
            </a:rPr>
            <a:t>الكسل</a:t>
          </a:r>
          <a:endParaRPr kumimoji="0" lang="en-US" b="0" i="0" u="none" strike="noStrike" cap="none" spc="0" normalizeH="0" baseline="0" dirty="0" smtClean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Times New Roman" pitchFamily="18" charset="0"/>
            <a:cs typeface="AL-Mohanad" pitchFamily="2" charset="-78"/>
          </a:endParaRPr>
        </a:p>
      </dgm:t>
    </dgm:pt>
    <dgm:pt modelId="{4DB005E1-65AE-45BF-A28C-AFDA13261A94}" type="parTrans" cxnId="{443A4C35-E707-4EFF-AE40-910D984FFCAA}">
      <dgm:prSet/>
      <dgm:spPr/>
      <dgm:t>
        <a:bodyPr/>
        <a:lstStyle/>
        <a:p>
          <a:pPr rtl="1"/>
          <a:endParaRPr lang="ar-SA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22D1040C-D53B-4A4F-B256-47F784CFBC52}" type="sibTrans" cxnId="{443A4C35-E707-4EFF-AE40-910D984FFCAA}">
      <dgm:prSet/>
      <dgm:spPr/>
      <dgm:t>
        <a:bodyPr/>
        <a:lstStyle/>
        <a:p>
          <a:pPr rtl="1"/>
          <a:endParaRPr lang="ar-SA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A2EBC8D8-8502-4FF0-B834-35BE011109B3}">
      <dgm:prSet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ar-SA" b="0" i="0" u="none" strike="noStrike" cap="none" spc="0" normalizeH="0" baseline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AL-Mohanad" pitchFamily="2" charset="-78"/>
            </a:rPr>
            <a:t>ماأقدر</a:t>
          </a:r>
          <a:endParaRPr kumimoji="0" lang="en-US" b="0" i="0" u="none" strike="noStrike" cap="none" spc="0" normalizeH="0" baseline="0" dirty="0" smtClean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Times New Roman" pitchFamily="18" charset="0"/>
            <a:cs typeface="AL-Mohanad" pitchFamily="2" charset="-78"/>
          </a:endParaRPr>
        </a:p>
      </dgm:t>
    </dgm:pt>
    <dgm:pt modelId="{4C733136-C4B0-4D4A-A1B0-1A8BEAC8A818}" type="parTrans" cxnId="{452DA2A7-444C-45AB-9427-18176DF9C43B}">
      <dgm:prSet/>
      <dgm:spPr/>
      <dgm:t>
        <a:bodyPr/>
        <a:lstStyle/>
        <a:p>
          <a:pPr rtl="1"/>
          <a:endParaRPr lang="ar-SA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12E96140-2E9A-4B04-BBE5-8FC6A8930F22}" type="sibTrans" cxnId="{452DA2A7-444C-45AB-9427-18176DF9C43B}">
      <dgm:prSet/>
      <dgm:spPr/>
      <dgm:t>
        <a:bodyPr/>
        <a:lstStyle/>
        <a:p>
          <a:pPr rtl="1"/>
          <a:endParaRPr lang="ar-SA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9C0408A8-52E8-41E8-80D4-FC8F1ABCE6E7}">
      <dgm:prSet/>
      <dgm:spPr/>
      <dgm:t>
        <a:bodyPr/>
        <a:lstStyle/>
        <a:p>
          <a:pPr rtl="1"/>
          <a:r>
            <a:rPr lang="ar-SA" dirty="0" smtClean="0"/>
            <a:t>الخوف من الانتقاد</a:t>
          </a:r>
          <a:endParaRPr lang="ar-SA" dirty="0"/>
        </a:p>
      </dgm:t>
    </dgm:pt>
    <dgm:pt modelId="{F435B2ED-E383-44C3-9B70-68B2AD0D9FD5}" type="parTrans" cxnId="{3956EA91-2788-4C8C-B533-3F6010F0DF1F}">
      <dgm:prSet/>
      <dgm:spPr/>
      <dgm:t>
        <a:bodyPr/>
        <a:lstStyle/>
        <a:p>
          <a:pPr rtl="1"/>
          <a:endParaRPr lang="ar-SA" dirty="0"/>
        </a:p>
      </dgm:t>
    </dgm:pt>
    <dgm:pt modelId="{7DA584D5-AD7C-4E31-BC8E-5D9AF402B377}" type="sibTrans" cxnId="{3956EA91-2788-4C8C-B533-3F6010F0DF1F}">
      <dgm:prSet/>
      <dgm:spPr/>
      <dgm:t>
        <a:bodyPr/>
        <a:lstStyle/>
        <a:p>
          <a:pPr rtl="1"/>
          <a:endParaRPr lang="ar-SA"/>
        </a:p>
      </dgm:t>
    </dgm:pt>
    <dgm:pt modelId="{888DAC4E-EECC-4597-94E0-B3B3D0B83040}" type="pres">
      <dgm:prSet presAssocID="{0FC00653-BB64-48A7-BBB5-03EF368A7AC0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39A7168-94BA-4A22-B21E-40635D82273C}" type="pres">
      <dgm:prSet presAssocID="{B35CBF68-E1B3-4FDD-A274-48054E3A0B32}" presName="centerShape" presStyleLbl="node0" presStyleIdx="0" presStyleCnt="1"/>
      <dgm:spPr/>
      <dgm:t>
        <a:bodyPr/>
        <a:lstStyle/>
        <a:p>
          <a:pPr rtl="1"/>
          <a:endParaRPr lang="ar-SA"/>
        </a:p>
      </dgm:t>
    </dgm:pt>
    <dgm:pt modelId="{63FB3DC9-B52D-4417-9AB2-612538F5CC71}" type="pres">
      <dgm:prSet presAssocID="{84B042A4-811C-431D-B829-280AB8A507DD}" presName="Name9" presStyleLbl="parChTrans1D2" presStyleIdx="0" presStyleCnt="6"/>
      <dgm:spPr/>
      <dgm:t>
        <a:bodyPr/>
        <a:lstStyle/>
        <a:p>
          <a:pPr rtl="1"/>
          <a:endParaRPr lang="ar-SA"/>
        </a:p>
      </dgm:t>
    </dgm:pt>
    <dgm:pt modelId="{40742C83-6A2F-4DED-B03E-405A5D7F47CC}" type="pres">
      <dgm:prSet presAssocID="{84B042A4-811C-431D-B829-280AB8A507DD}" presName="connTx" presStyleLbl="parChTrans1D2" presStyleIdx="0" presStyleCnt="6"/>
      <dgm:spPr/>
      <dgm:t>
        <a:bodyPr/>
        <a:lstStyle/>
        <a:p>
          <a:pPr rtl="1"/>
          <a:endParaRPr lang="ar-SA"/>
        </a:p>
      </dgm:t>
    </dgm:pt>
    <dgm:pt modelId="{010CEA2C-3488-483A-823E-425D48F39184}" type="pres">
      <dgm:prSet presAssocID="{AEEF2223-1CC5-4529-90E9-7C8EC308C76F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E0A4F9E0-311B-4E7A-BF8E-94F5A8839F32}" type="pres">
      <dgm:prSet presAssocID="{CF630C5F-7143-401D-8E24-3CCD89CAD356}" presName="Name9" presStyleLbl="parChTrans1D2" presStyleIdx="1" presStyleCnt="6"/>
      <dgm:spPr/>
      <dgm:t>
        <a:bodyPr/>
        <a:lstStyle/>
        <a:p>
          <a:pPr rtl="1"/>
          <a:endParaRPr lang="ar-SA"/>
        </a:p>
      </dgm:t>
    </dgm:pt>
    <dgm:pt modelId="{3A6D89DF-75DA-4E15-B60A-CAC8B7D1C3FF}" type="pres">
      <dgm:prSet presAssocID="{CF630C5F-7143-401D-8E24-3CCD89CAD356}" presName="connTx" presStyleLbl="parChTrans1D2" presStyleIdx="1" presStyleCnt="6"/>
      <dgm:spPr/>
      <dgm:t>
        <a:bodyPr/>
        <a:lstStyle/>
        <a:p>
          <a:pPr rtl="1"/>
          <a:endParaRPr lang="ar-SA"/>
        </a:p>
      </dgm:t>
    </dgm:pt>
    <dgm:pt modelId="{E5353C3A-0BFB-45EC-BD9A-D6EF604683A3}" type="pres">
      <dgm:prSet presAssocID="{65520B73-543A-422E-8F38-4C645C234496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40799C79-955A-4B55-8924-20EFBAE33287}" type="pres">
      <dgm:prSet presAssocID="{F435B2ED-E383-44C3-9B70-68B2AD0D9FD5}" presName="Name9" presStyleLbl="parChTrans1D2" presStyleIdx="2" presStyleCnt="6"/>
      <dgm:spPr/>
      <dgm:t>
        <a:bodyPr/>
        <a:lstStyle/>
        <a:p>
          <a:pPr rtl="1"/>
          <a:endParaRPr lang="ar-SA"/>
        </a:p>
      </dgm:t>
    </dgm:pt>
    <dgm:pt modelId="{0DD2A50D-F75A-42FB-8A24-30C6C2FB67FE}" type="pres">
      <dgm:prSet presAssocID="{F435B2ED-E383-44C3-9B70-68B2AD0D9FD5}" presName="connTx" presStyleLbl="parChTrans1D2" presStyleIdx="2" presStyleCnt="6"/>
      <dgm:spPr/>
      <dgm:t>
        <a:bodyPr/>
        <a:lstStyle/>
        <a:p>
          <a:pPr rtl="1"/>
          <a:endParaRPr lang="ar-SA"/>
        </a:p>
      </dgm:t>
    </dgm:pt>
    <dgm:pt modelId="{EF6FC03A-9899-4145-ADEE-9946AF9C557E}" type="pres">
      <dgm:prSet presAssocID="{9C0408A8-52E8-41E8-80D4-FC8F1ABCE6E7}" presName="node" presStyleLbl="node1" presStyleIdx="2" presStyleCnt="6" custRadScaleRad="98180" custRadScaleInc="386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5D0EEB00-5350-433A-9BA8-FCEC8404569F}" type="pres">
      <dgm:prSet presAssocID="{CC4266AF-C465-41A8-82EE-C499AB1FA92A}" presName="Name9" presStyleLbl="parChTrans1D2" presStyleIdx="3" presStyleCnt="6"/>
      <dgm:spPr/>
      <dgm:t>
        <a:bodyPr/>
        <a:lstStyle/>
        <a:p>
          <a:pPr rtl="1"/>
          <a:endParaRPr lang="ar-SA"/>
        </a:p>
      </dgm:t>
    </dgm:pt>
    <dgm:pt modelId="{90771BD9-6A63-4A27-8FD9-012B1FEA32B7}" type="pres">
      <dgm:prSet presAssocID="{CC4266AF-C465-41A8-82EE-C499AB1FA92A}" presName="connTx" presStyleLbl="parChTrans1D2" presStyleIdx="3" presStyleCnt="6"/>
      <dgm:spPr/>
      <dgm:t>
        <a:bodyPr/>
        <a:lstStyle/>
        <a:p>
          <a:pPr rtl="1"/>
          <a:endParaRPr lang="ar-SA"/>
        </a:p>
      </dgm:t>
    </dgm:pt>
    <dgm:pt modelId="{3E2BE8A1-AA73-4AAA-9A99-6988BCEAAADC}" type="pres">
      <dgm:prSet presAssocID="{CAAAD27F-E100-4701-828E-960E618274AF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FE1D35A0-D3A3-427A-806E-F7FE00C0B03C}" type="pres">
      <dgm:prSet presAssocID="{4DB005E1-65AE-45BF-A28C-AFDA13261A94}" presName="Name9" presStyleLbl="parChTrans1D2" presStyleIdx="4" presStyleCnt="6"/>
      <dgm:spPr/>
      <dgm:t>
        <a:bodyPr/>
        <a:lstStyle/>
        <a:p>
          <a:pPr rtl="1"/>
          <a:endParaRPr lang="ar-SA"/>
        </a:p>
      </dgm:t>
    </dgm:pt>
    <dgm:pt modelId="{46E8DD11-4541-44F9-BDD7-B3597A8555C9}" type="pres">
      <dgm:prSet presAssocID="{4DB005E1-65AE-45BF-A28C-AFDA13261A94}" presName="connTx" presStyleLbl="parChTrans1D2" presStyleIdx="4" presStyleCnt="6"/>
      <dgm:spPr/>
      <dgm:t>
        <a:bodyPr/>
        <a:lstStyle/>
        <a:p>
          <a:pPr rtl="1"/>
          <a:endParaRPr lang="ar-SA"/>
        </a:p>
      </dgm:t>
    </dgm:pt>
    <dgm:pt modelId="{ACB6918F-E125-4569-9F32-8F700EB21376}" type="pres">
      <dgm:prSet presAssocID="{77C9387A-6CBC-4008-B7DD-125CA1472C00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0A821EC7-B726-4004-9BEF-D0E02E2784ED}" type="pres">
      <dgm:prSet presAssocID="{4C733136-C4B0-4D4A-A1B0-1A8BEAC8A818}" presName="Name9" presStyleLbl="parChTrans1D2" presStyleIdx="5" presStyleCnt="6"/>
      <dgm:spPr/>
      <dgm:t>
        <a:bodyPr/>
        <a:lstStyle/>
        <a:p>
          <a:pPr rtl="1"/>
          <a:endParaRPr lang="ar-SA"/>
        </a:p>
      </dgm:t>
    </dgm:pt>
    <dgm:pt modelId="{C3555F9C-EEF2-45BC-B9D3-AA2C9F8FCE0F}" type="pres">
      <dgm:prSet presAssocID="{4C733136-C4B0-4D4A-A1B0-1A8BEAC8A818}" presName="connTx" presStyleLbl="parChTrans1D2" presStyleIdx="5" presStyleCnt="6"/>
      <dgm:spPr/>
      <dgm:t>
        <a:bodyPr/>
        <a:lstStyle/>
        <a:p>
          <a:pPr rtl="1"/>
          <a:endParaRPr lang="ar-SA"/>
        </a:p>
      </dgm:t>
    </dgm:pt>
    <dgm:pt modelId="{DB78A7FE-5AF9-4C66-BD07-D674C28F47B6}" type="pres">
      <dgm:prSet presAssocID="{A2EBC8D8-8502-4FF0-B834-35BE011109B3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1CF7189F-6BB8-4DA9-B271-9475033487FA}" srcId="{0FC00653-BB64-48A7-BBB5-03EF368A7AC0}" destId="{B35CBF68-E1B3-4FDD-A274-48054E3A0B32}" srcOrd="0" destOrd="0" parTransId="{D24C1B8A-F900-49B6-B0CA-53A6B7DF9271}" sibTransId="{A0DBAD13-3FB4-4111-B7C0-CAF24F1740FA}"/>
    <dgm:cxn modelId="{2D7A3B86-8CFD-41BD-AC62-F1E73DC08F26}" type="presOf" srcId="{4DB005E1-65AE-45BF-A28C-AFDA13261A94}" destId="{FE1D35A0-D3A3-427A-806E-F7FE00C0B03C}" srcOrd="0" destOrd="0" presId="urn:microsoft.com/office/officeart/2005/8/layout/radial1"/>
    <dgm:cxn modelId="{05F0BE23-CEEF-460F-8C0A-57F08B54EA7E}" type="presOf" srcId="{CAAAD27F-E100-4701-828E-960E618274AF}" destId="{3E2BE8A1-AA73-4AAA-9A99-6988BCEAAADC}" srcOrd="0" destOrd="0" presId="urn:microsoft.com/office/officeart/2005/8/layout/radial1"/>
    <dgm:cxn modelId="{BFB30A6D-B760-4097-B5F0-7A245EF4101C}" type="presOf" srcId="{CF630C5F-7143-401D-8E24-3CCD89CAD356}" destId="{E0A4F9E0-311B-4E7A-BF8E-94F5A8839F32}" srcOrd="0" destOrd="0" presId="urn:microsoft.com/office/officeart/2005/8/layout/radial1"/>
    <dgm:cxn modelId="{443A4C35-E707-4EFF-AE40-910D984FFCAA}" srcId="{B35CBF68-E1B3-4FDD-A274-48054E3A0B32}" destId="{77C9387A-6CBC-4008-B7DD-125CA1472C00}" srcOrd="4" destOrd="0" parTransId="{4DB005E1-65AE-45BF-A28C-AFDA13261A94}" sibTransId="{22D1040C-D53B-4A4F-B256-47F784CFBC52}"/>
    <dgm:cxn modelId="{FCC82DD3-E69C-4F63-B1D5-1455428F46CF}" srcId="{B35CBF68-E1B3-4FDD-A274-48054E3A0B32}" destId="{AEEF2223-1CC5-4529-90E9-7C8EC308C76F}" srcOrd="0" destOrd="0" parTransId="{84B042A4-811C-431D-B829-280AB8A507DD}" sibTransId="{0844335D-625F-472D-A48F-21E074218847}"/>
    <dgm:cxn modelId="{B1497ED8-B14C-4546-A645-729F905D7BCE}" type="presOf" srcId="{CC4266AF-C465-41A8-82EE-C499AB1FA92A}" destId="{90771BD9-6A63-4A27-8FD9-012B1FEA32B7}" srcOrd="1" destOrd="0" presId="urn:microsoft.com/office/officeart/2005/8/layout/radial1"/>
    <dgm:cxn modelId="{A09B3FF6-57B0-4A20-8350-00744FE0FCAF}" type="presOf" srcId="{77C9387A-6CBC-4008-B7DD-125CA1472C00}" destId="{ACB6918F-E125-4569-9F32-8F700EB21376}" srcOrd="0" destOrd="0" presId="urn:microsoft.com/office/officeart/2005/8/layout/radial1"/>
    <dgm:cxn modelId="{668E640E-8032-4B7C-B121-5776A4F76E2A}" type="presOf" srcId="{B35CBF68-E1B3-4FDD-A274-48054E3A0B32}" destId="{139A7168-94BA-4A22-B21E-40635D82273C}" srcOrd="0" destOrd="0" presId="urn:microsoft.com/office/officeart/2005/8/layout/radial1"/>
    <dgm:cxn modelId="{0FC12FB5-1A02-4017-92F2-06A575C9CC69}" type="presOf" srcId="{84B042A4-811C-431D-B829-280AB8A507DD}" destId="{40742C83-6A2F-4DED-B03E-405A5D7F47CC}" srcOrd="1" destOrd="0" presId="urn:microsoft.com/office/officeart/2005/8/layout/radial1"/>
    <dgm:cxn modelId="{4BD89AC2-F64E-4626-B25B-4A3A327A855F}" srcId="{B35CBF68-E1B3-4FDD-A274-48054E3A0B32}" destId="{65520B73-543A-422E-8F38-4C645C234496}" srcOrd="1" destOrd="0" parTransId="{CF630C5F-7143-401D-8E24-3CCD89CAD356}" sibTransId="{17BA93B8-8DB6-4FB9-A511-74060692231F}"/>
    <dgm:cxn modelId="{A8BF0EB6-E894-4DF7-BCBD-9A0F166847B5}" srcId="{B35CBF68-E1B3-4FDD-A274-48054E3A0B32}" destId="{CAAAD27F-E100-4701-828E-960E618274AF}" srcOrd="3" destOrd="0" parTransId="{CC4266AF-C465-41A8-82EE-C499AB1FA92A}" sibTransId="{3748077E-1304-4A8E-8211-DDD9D312FCEC}"/>
    <dgm:cxn modelId="{1C76A695-315E-4012-903B-04B58D74131A}" type="presOf" srcId="{F435B2ED-E383-44C3-9B70-68B2AD0D9FD5}" destId="{0DD2A50D-F75A-42FB-8A24-30C6C2FB67FE}" srcOrd="1" destOrd="0" presId="urn:microsoft.com/office/officeart/2005/8/layout/radial1"/>
    <dgm:cxn modelId="{1F76874C-E1B4-498C-87E6-022EDD2F6210}" type="presOf" srcId="{4DB005E1-65AE-45BF-A28C-AFDA13261A94}" destId="{46E8DD11-4541-44F9-BDD7-B3597A8555C9}" srcOrd="1" destOrd="0" presId="urn:microsoft.com/office/officeart/2005/8/layout/radial1"/>
    <dgm:cxn modelId="{9A35335A-4034-4D6B-BAB5-CBAA35655CAD}" type="presOf" srcId="{4C733136-C4B0-4D4A-A1B0-1A8BEAC8A818}" destId="{0A821EC7-B726-4004-9BEF-D0E02E2784ED}" srcOrd="0" destOrd="0" presId="urn:microsoft.com/office/officeart/2005/8/layout/radial1"/>
    <dgm:cxn modelId="{83FEA322-1A50-4327-BCB0-6AA7810627E5}" type="presOf" srcId="{84B042A4-811C-431D-B829-280AB8A507DD}" destId="{63FB3DC9-B52D-4417-9AB2-612538F5CC71}" srcOrd="0" destOrd="0" presId="urn:microsoft.com/office/officeart/2005/8/layout/radial1"/>
    <dgm:cxn modelId="{3C0E5FA9-6BE4-4B91-9B77-F0BD2EBA648A}" type="presOf" srcId="{CC4266AF-C465-41A8-82EE-C499AB1FA92A}" destId="{5D0EEB00-5350-433A-9BA8-FCEC8404569F}" srcOrd="0" destOrd="0" presId="urn:microsoft.com/office/officeart/2005/8/layout/radial1"/>
    <dgm:cxn modelId="{BC6D36A4-145D-4E4C-A566-111D98788837}" type="presOf" srcId="{4C733136-C4B0-4D4A-A1B0-1A8BEAC8A818}" destId="{C3555F9C-EEF2-45BC-B9D3-AA2C9F8FCE0F}" srcOrd="1" destOrd="0" presId="urn:microsoft.com/office/officeart/2005/8/layout/radial1"/>
    <dgm:cxn modelId="{36B4C3BB-D239-4AEF-980F-D311C6D8522D}" type="presOf" srcId="{A2EBC8D8-8502-4FF0-B834-35BE011109B3}" destId="{DB78A7FE-5AF9-4C66-BD07-D674C28F47B6}" srcOrd="0" destOrd="0" presId="urn:microsoft.com/office/officeart/2005/8/layout/radial1"/>
    <dgm:cxn modelId="{3956EA91-2788-4C8C-B533-3F6010F0DF1F}" srcId="{B35CBF68-E1B3-4FDD-A274-48054E3A0B32}" destId="{9C0408A8-52E8-41E8-80D4-FC8F1ABCE6E7}" srcOrd="2" destOrd="0" parTransId="{F435B2ED-E383-44C3-9B70-68B2AD0D9FD5}" sibTransId="{7DA584D5-AD7C-4E31-BC8E-5D9AF402B377}"/>
    <dgm:cxn modelId="{4EE38A26-2EE4-4FA6-A88E-58B6964893F5}" type="presOf" srcId="{0FC00653-BB64-48A7-BBB5-03EF368A7AC0}" destId="{888DAC4E-EECC-4597-94E0-B3B3D0B83040}" srcOrd="0" destOrd="0" presId="urn:microsoft.com/office/officeart/2005/8/layout/radial1"/>
    <dgm:cxn modelId="{5B9028E9-3FA0-430E-B315-2147A6E04287}" type="presOf" srcId="{AEEF2223-1CC5-4529-90E9-7C8EC308C76F}" destId="{010CEA2C-3488-483A-823E-425D48F39184}" srcOrd="0" destOrd="0" presId="urn:microsoft.com/office/officeart/2005/8/layout/radial1"/>
    <dgm:cxn modelId="{9F1B2F91-7FBE-48A5-B76A-D356E91952F2}" type="presOf" srcId="{CF630C5F-7143-401D-8E24-3CCD89CAD356}" destId="{3A6D89DF-75DA-4E15-B60A-CAC8B7D1C3FF}" srcOrd="1" destOrd="0" presId="urn:microsoft.com/office/officeart/2005/8/layout/radial1"/>
    <dgm:cxn modelId="{452DA2A7-444C-45AB-9427-18176DF9C43B}" srcId="{B35CBF68-E1B3-4FDD-A274-48054E3A0B32}" destId="{A2EBC8D8-8502-4FF0-B834-35BE011109B3}" srcOrd="5" destOrd="0" parTransId="{4C733136-C4B0-4D4A-A1B0-1A8BEAC8A818}" sibTransId="{12E96140-2E9A-4B04-BBE5-8FC6A8930F22}"/>
    <dgm:cxn modelId="{DCD97C43-67B2-46DA-A672-2272F13FD17C}" type="presOf" srcId="{65520B73-543A-422E-8F38-4C645C234496}" destId="{E5353C3A-0BFB-45EC-BD9A-D6EF604683A3}" srcOrd="0" destOrd="0" presId="urn:microsoft.com/office/officeart/2005/8/layout/radial1"/>
    <dgm:cxn modelId="{D5A1A3A6-5121-44B6-BB34-8F25CCAB0F54}" type="presOf" srcId="{F435B2ED-E383-44C3-9B70-68B2AD0D9FD5}" destId="{40799C79-955A-4B55-8924-20EFBAE33287}" srcOrd="0" destOrd="0" presId="urn:microsoft.com/office/officeart/2005/8/layout/radial1"/>
    <dgm:cxn modelId="{C4BD1B81-3D41-4017-A3C5-52D07D761D2E}" type="presOf" srcId="{9C0408A8-52E8-41E8-80D4-FC8F1ABCE6E7}" destId="{EF6FC03A-9899-4145-ADEE-9946AF9C557E}" srcOrd="0" destOrd="0" presId="urn:microsoft.com/office/officeart/2005/8/layout/radial1"/>
    <dgm:cxn modelId="{26E86BE2-4B77-47C4-89E4-D78AA94C9384}" type="presParOf" srcId="{888DAC4E-EECC-4597-94E0-B3B3D0B83040}" destId="{139A7168-94BA-4A22-B21E-40635D82273C}" srcOrd="0" destOrd="0" presId="urn:microsoft.com/office/officeart/2005/8/layout/radial1"/>
    <dgm:cxn modelId="{3A89DC82-EEBC-4F07-AFD4-1089C4FDE024}" type="presParOf" srcId="{888DAC4E-EECC-4597-94E0-B3B3D0B83040}" destId="{63FB3DC9-B52D-4417-9AB2-612538F5CC71}" srcOrd="1" destOrd="0" presId="urn:microsoft.com/office/officeart/2005/8/layout/radial1"/>
    <dgm:cxn modelId="{7FDE3341-DA8E-4BEC-9870-03857678D8EE}" type="presParOf" srcId="{63FB3DC9-B52D-4417-9AB2-612538F5CC71}" destId="{40742C83-6A2F-4DED-B03E-405A5D7F47CC}" srcOrd="0" destOrd="0" presId="urn:microsoft.com/office/officeart/2005/8/layout/radial1"/>
    <dgm:cxn modelId="{99EAF334-9AB9-47C7-A620-9012A754F911}" type="presParOf" srcId="{888DAC4E-EECC-4597-94E0-B3B3D0B83040}" destId="{010CEA2C-3488-483A-823E-425D48F39184}" srcOrd="2" destOrd="0" presId="urn:microsoft.com/office/officeart/2005/8/layout/radial1"/>
    <dgm:cxn modelId="{9B45DBE6-A848-4941-927E-F6F6ABAD4906}" type="presParOf" srcId="{888DAC4E-EECC-4597-94E0-B3B3D0B83040}" destId="{E0A4F9E0-311B-4E7A-BF8E-94F5A8839F32}" srcOrd="3" destOrd="0" presId="urn:microsoft.com/office/officeart/2005/8/layout/radial1"/>
    <dgm:cxn modelId="{C4FD174F-D143-4F64-9647-F884A15CB78E}" type="presParOf" srcId="{E0A4F9E0-311B-4E7A-BF8E-94F5A8839F32}" destId="{3A6D89DF-75DA-4E15-B60A-CAC8B7D1C3FF}" srcOrd="0" destOrd="0" presId="urn:microsoft.com/office/officeart/2005/8/layout/radial1"/>
    <dgm:cxn modelId="{3498EDB3-2187-4EF9-8BF2-D7A5A6AB34F2}" type="presParOf" srcId="{888DAC4E-EECC-4597-94E0-B3B3D0B83040}" destId="{E5353C3A-0BFB-45EC-BD9A-D6EF604683A3}" srcOrd="4" destOrd="0" presId="urn:microsoft.com/office/officeart/2005/8/layout/radial1"/>
    <dgm:cxn modelId="{0255A529-38CB-4411-A6E4-54950E15944A}" type="presParOf" srcId="{888DAC4E-EECC-4597-94E0-B3B3D0B83040}" destId="{40799C79-955A-4B55-8924-20EFBAE33287}" srcOrd="5" destOrd="0" presId="urn:microsoft.com/office/officeart/2005/8/layout/radial1"/>
    <dgm:cxn modelId="{19A4748B-6552-43C2-84CB-2516531D0456}" type="presParOf" srcId="{40799C79-955A-4B55-8924-20EFBAE33287}" destId="{0DD2A50D-F75A-42FB-8A24-30C6C2FB67FE}" srcOrd="0" destOrd="0" presId="urn:microsoft.com/office/officeart/2005/8/layout/radial1"/>
    <dgm:cxn modelId="{D6126C92-678D-49AA-BF44-2D2D45359DB4}" type="presParOf" srcId="{888DAC4E-EECC-4597-94E0-B3B3D0B83040}" destId="{EF6FC03A-9899-4145-ADEE-9946AF9C557E}" srcOrd="6" destOrd="0" presId="urn:microsoft.com/office/officeart/2005/8/layout/radial1"/>
    <dgm:cxn modelId="{76FA3AD2-7B75-4CFF-9328-2657CBD7A8C9}" type="presParOf" srcId="{888DAC4E-EECC-4597-94E0-B3B3D0B83040}" destId="{5D0EEB00-5350-433A-9BA8-FCEC8404569F}" srcOrd="7" destOrd="0" presId="urn:microsoft.com/office/officeart/2005/8/layout/radial1"/>
    <dgm:cxn modelId="{E4D3C52E-96D3-41AE-AB84-E1D1D9417478}" type="presParOf" srcId="{5D0EEB00-5350-433A-9BA8-FCEC8404569F}" destId="{90771BD9-6A63-4A27-8FD9-012B1FEA32B7}" srcOrd="0" destOrd="0" presId="urn:microsoft.com/office/officeart/2005/8/layout/radial1"/>
    <dgm:cxn modelId="{B5C98897-7C70-4FD1-B719-BFF0070421C4}" type="presParOf" srcId="{888DAC4E-EECC-4597-94E0-B3B3D0B83040}" destId="{3E2BE8A1-AA73-4AAA-9A99-6988BCEAAADC}" srcOrd="8" destOrd="0" presId="urn:microsoft.com/office/officeart/2005/8/layout/radial1"/>
    <dgm:cxn modelId="{DEFE23E7-0AB9-4043-84A5-CCD1B60F448A}" type="presParOf" srcId="{888DAC4E-EECC-4597-94E0-B3B3D0B83040}" destId="{FE1D35A0-D3A3-427A-806E-F7FE00C0B03C}" srcOrd="9" destOrd="0" presId="urn:microsoft.com/office/officeart/2005/8/layout/radial1"/>
    <dgm:cxn modelId="{59A68982-2D82-4315-BE94-324CE3428F4A}" type="presParOf" srcId="{FE1D35A0-D3A3-427A-806E-F7FE00C0B03C}" destId="{46E8DD11-4541-44F9-BDD7-B3597A8555C9}" srcOrd="0" destOrd="0" presId="urn:microsoft.com/office/officeart/2005/8/layout/radial1"/>
    <dgm:cxn modelId="{8E731BCE-EEA0-467D-A480-FD4116F42B94}" type="presParOf" srcId="{888DAC4E-EECC-4597-94E0-B3B3D0B83040}" destId="{ACB6918F-E125-4569-9F32-8F700EB21376}" srcOrd="10" destOrd="0" presId="urn:microsoft.com/office/officeart/2005/8/layout/radial1"/>
    <dgm:cxn modelId="{AF3A9BCB-A15A-4282-B8F6-7D8F756586CB}" type="presParOf" srcId="{888DAC4E-EECC-4597-94E0-B3B3D0B83040}" destId="{0A821EC7-B726-4004-9BEF-D0E02E2784ED}" srcOrd="11" destOrd="0" presId="urn:microsoft.com/office/officeart/2005/8/layout/radial1"/>
    <dgm:cxn modelId="{A9B2A825-7D8F-438E-9DE0-97018DE20632}" type="presParOf" srcId="{0A821EC7-B726-4004-9BEF-D0E02E2784ED}" destId="{C3555F9C-EEF2-45BC-B9D3-AA2C9F8FCE0F}" srcOrd="0" destOrd="0" presId="urn:microsoft.com/office/officeart/2005/8/layout/radial1"/>
    <dgm:cxn modelId="{570D275F-1A28-4A7D-B260-CBCA42FCAD15}" type="presParOf" srcId="{888DAC4E-EECC-4597-94E0-B3B3D0B83040}" destId="{DB78A7FE-5AF9-4C66-BD07-D674C28F47B6}" srcOrd="12" destOrd="0" presId="urn:microsoft.com/office/officeart/2005/8/layout/radial1"/>
  </dgm:cxnLst>
  <dgm:bg>
    <a:solidFill>
      <a:schemeClr val="bg1"/>
    </a:solidFill>
  </dgm:bg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14F489-2DD0-49D0-90AA-296F0DECF9AD}" type="datetimeFigureOut">
              <a:rPr lang="fr-FR" smtClean="0"/>
              <a:pPr/>
              <a:t>05/07/2014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D0951E-53E4-4B44-99ED-11BC394F31B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502BEE9B-1026-4196-BCC9-022D6C8CE417}" type="slidenum">
              <a:rPr lang="ar-SA"/>
              <a:pPr/>
              <a:t>13</a:t>
            </a:fld>
            <a:endParaRPr 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>
                <a:cs typeface="Arial" pitchFamily="34" charset="0"/>
              </a:rPr>
              <a:t>And after five months, the eagle takes its’ famous renewal flight and lives for ….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>
                <a:cs typeface="Arial" pitchFamily="34" charset="0"/>
              </a:rPr>
              <a:t>30 more years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8A10D-5757-4C6E-AE38-BFEAE245D85E}" type="datetimeFigureOut">
              <a:rPr lang="fr-FR" smtClean="0"/>
              <a:pPr/>
              <a:t>05/07/2014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E60B1-5D05-4D84-816C-43FECCCF4F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8A10D-5757-4C6E-AE38-BFEAE245D85E}" type="datetimeFigureOut">
              <a:rPr lang="fr-FR" smtClean="0"/>
              <a:pPr/>
              <a:t>05/07/2014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E60B1-5D05-4D84-816C-43FECCCF4F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8A10D-5757-4C6E-AE38-BFEAE245D85E}" type="datetimeFigureOut">
              <a:rPr lang="fr-FR" smtClean="0"/>
              <a:pPr/>
              <a:t>05/07/2014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E60B1-5D05-4D84-816C-43FECCCF4F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258888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EA7DEE-33B5-4009-9AC4-A7961DA89ED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719263"/>
            <a:ext cx="8229600" cy="4411662"/>
          </a:xfrm>
        </p:spPr>
        <p:txBody>
          <a:bodyPr>
            <a:normAutofit/>
          </a:bodyPr>
          <a:lstStyle/>
          <a:p>
            <a:pPr lvl="0"/>
            <a:endParaRPr lang="ar-SA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CD0E60-DB7D-4D0D-9BFA-84D116A73130}" type="slidenum">
              <a:rPr lang="ar-SA" altLang="en-US"/>
              <a:pPr>
                <a:defRPr/>
              </a:pPr>
              <a:t>‹N°›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8A10D-5757-4C6E-AE38-BFEAE245D85E}" type="datetimeFigureOut">
              <a:rPr lang="fr-FR" smtClean="0"/>
              <a:pPr/>
              <a:t>05/07/2014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E60B1-5D05-4D84-816C-43FECCCF4F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8A10D-5757-4C6E-AE38-BFEAE245D85E}" type="datetimeFigureOut">
              <a:rPr lang="fr-FR" smtClean="0"/>
              <a:pPr/>
              <a:t>05/07/2014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E60B1-5D05-4D84-816C-43FECCCF4F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8A10D-5757-4C6E-AE38-BFEAE245D85E}" type="datetimeFigureOut">
              <a:rPr lang="fr-FR" smtClean="0"/>
              <a:pPr/>
              <a:t>05/07/2014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E60B1-5D05-4D84-816C-43FECCCF4F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8A10D-5757-4C6E-AE38-BFEAE245D85E}" type="datetimeFigureOut">
              <a:rPr lang="fr-FR" smtClean="0"/>
              <a:pPr/>
              <a:t>05/07/2014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E60B1-5D05-4D84-816C-43FECCCF4F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8A10D-5757-4C6E-AE38-BFEAE245D85E}" type="datetimeFigureOut">
              <a:rPr lang="fr-FR" smtClean="0"/>
              <a:pPr/>
              <a:t>05/07/2014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E60B1-5D05-4D84-816C-43FECCCF4F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8A10D-5757-4C6E-AE38-BFEAE245D85E}" type="datetimeFigureOut">
              <a:rPr lang="fr-FR" smtClean="0"/>
              <a:pPr/>
              <a:t>05/07/2014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E60B1-5D05-4D84-816C-43FECCCF4F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8A10D-5757-4C6E-AE38-BFEAE245D85E}" type="datetimeFigureOut">
              <a:rPr lang="fr-FR" smtClean="0"/>
              <a:pPr/>
              <a:t>05/07/2014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E60B1-5D05-4D84-816C-43FECCCF4F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8A10D-5757-4C6E-AE38-BFEAE245D85E}" type="datetimeFigureOut">
              <a:rPr lang="fr-FR" smtClean="0"/>
              <a:pPr/>
              <a:t>05/07/2014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E60B1-5D05-4D84-816C-43FECCCF4F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8A10D-5757-4C6E-AE38-BFEAE245D85E}" type="datetimeFigureOut">
              <a:rPr lang="fr-FR" smtClean="0"/>
              <a:pPr/>
              <a:t>05/07/2014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E60B1-5D05-4D84-816C-43FECCCF4F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library.islamweb.net/newlibrary/display_book.php?idfrom=1484&amp;idto=1484&amp;bk_no=49&amp;ID=1519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785802"/>
            <a:ext cx="8572560" cy="1143000"/>
          </a:xfrm>
        </p:spPr>
        <p:txBody>
          <a:bodyPr>
            <a:noAutofit/>
          </a:bodyPr>
          <a:lstStyle/>
          <a:p>
            <a:r>
              <a:rPr lang="ar-MA" sz="7200" b="1" dirty="0" smtClean="0">
                <a:latin typeface="Estrangelo Edessa" pitchFamily="66"/>
                <a:cs typeface="Estrangelo Edessa" pitchFamily="66"/>
              </a:rPr>
              <a:t>رمضان خطوة نحو التغيير</a:t>
            </a:r>
            <a:endParaRPr lang="fr-FR" sz="7200" b="1" dirty="0">
              <a:cs typeface="Estrangelo Edessa" pitchFamily="66"/>
            </a:endParaRPr>
          </a:p>
        </p:txBody>
      </p:sp>
      <p:pic>
        <p:nvPicPr>
          <p:cNvPr id="43012" name="Picture 4" descr="http://i46.servimg.com/u/f46/11/36/94/18/image31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2714620"/>
            <a:ext cx="4286280" cy="35719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827088" y="3789363"/>
            <a:ext cx="5905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17765" name="Oval 5"/>
          <p:cNvSpPr>
            <a:spLocks noChangeArrowheads="1"/>
          </p:cNvSpPr>
          <p:nvPr/>
        </p:nvSpPr>
        <p:spPr bwMode="auto">
          <a:xfrm>
            <a:off x="1331913" y="2636838"/>
            <a:ext cx="5976937" cy="1800225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ar-MA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رمضان تعويد على اتخاد القرار بقوة و ارادة</a:t>
            </a:r>
            <a:endParaRPr lang="fr-FR" sz="28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17766" name="Picture 6" descr="توقيع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1258888" y="4797425"/>
            <a:ext cx="6408737" cy="1503363"/>
          </a:xfrm>
          <a:noFill/>
        </p:spPr>
      </p:pic>
      <p:sp>
        <p:nvSpPr>
          <p:cNvPr id="117768" name="WordArt 8"/>
          <p:cNvSpPr>
            <a:spLocks noChangeArrowheads="1" noChangeShapeType="1" noTextEdit="1"/>
          </p:cNvSpPr>
          <p:nvPr/>
        </p:nvSpPr>
        <p:spPr bwMode="auto">
          <a:xfrm>
            <a:off x="5724525" y="1704972"/>
            <a:ext cx="316865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1"/>
            <a:r>
              <a:rPr lang="ar-MA" sz="3600" kern="10" dirty="0" err="1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اتخاد</a:t>
            </a:r>
            <a:r>
              <a:rPr lang="ar-MA" sz="3600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 القرار:  </a:t>
            </a:r>
            <a:endParaRPr lang="fr-FR" sz="3600" kern="10" dirty="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/>
              <a:cs typeface="Arial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7920037" cy="1439862"/>
          </a:xfrm>
          <a:noFill/>
        </p:spPr>
        <p:txBody>
          <a:bodyPr anchor="ctr"/>
          <a:lstStyle/>
          <a:p>
            <a:pPr eaLnBrk="1" hangingPunct="1">
              <a:defRPr/>
            </a:pPr>
            <a:r>
              <a:rPr lang="ar-MA" b="1" dirty="0" smtClean="0">
                <a:solidFill>
                  <a:srgbClr val="0000FF"/>
                </a:solidFill>
                <a:latin typeface="Estrangelo Edessa" pitchFamily="66"/>
                <a:cs typeface="Estrangelo Edessa" pitchFamily="66"/>
              </a:rPr>
              <a:t>ميزات و صفات تِؤهل رمضان ليكون </a:t>
            </a:r>
            <a:r>
              <a:rPr lang="fr-FR" b="1" dirty="0" smtClean="0">
                <a:solidFill>
                  <a:srgbClr val="0000FF"/>
                </a:solidFill>
                <a:latin typeface="Estrangelo Edessa" pitchFamily="66"/>
                <a:cs typeface="Estrangelo Edessa" pitchFamily="66"/>
              </a:rPr>
              <a:t/>
            </a:r>
            <a:br>
              <a:rPr lang="fr-FR" b="1" dirty="0" smtClean="0">
                <a:solidFill>
                  <a:srgbClr val="0000FF"/>
                </a:solidFill>
                <a:latin typeface="Estrangelo Edessa" pitchFamily="66"/>
                <a:cs typeface="Estrangelo Edessa" pitchFamily="66"/>
              </a:rPr>
            </a:br>
            <a:r>
              <a:rPr lang="ar-MA" b="1" dirty="0" smtClean="0">
                <a:solidFill>
                  <a:srgbClr val="0000FF"/>
                </a:solidFill>
                <a:latin typeface="Estrangelo Edessa" pitchFamily="66"/>
                <a:cs typeface="Estrangelo Edessa" pitchFamily="66"/>
              </a:rPr>
              <a:t>بداية في تغيير حقيقي في حياتك</a:t>
            </a:r>
            <a:endParaRPr lang="en-US" b="1" dirty="0" smtClean="0">
              <a:solidFill>
                <a:srgbClr val="0000FF"/>
              </a:solidFill>
              <a:cs typeface="Estrangelo Edessa" pitchFamily="66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857232"/>
            <a:ext cx="8218487" cy="5139869"/>
          </a:xfrm>
        </p:spPr>
        <p:txBody>
          <a:bodyPr>
            <a:spAutoFit/>
          </a:bodyPr>
          <a:lstStyle/>
          <a:p>
            <a:pPr algn="r" rtl="1" eaLnBrk="1" hangingPunct="1">
              <a:buClr>
                <a:srgbClr val="0000FF"/>
              </a:buClr>
              <a:buFont typeface="Wingdings" pitchFamily="2" charset="2"/>
              <a:buChar char="§"/>
              <a:defRPr/>
            </a:pPr>
            <a:r>
              <a:rPr lang="ar-SA" altLang="zh-CN" sz="4000" b="1" dirty="0" smtClean="0">
                <a:latin typeface="Estrangelo Edessa" pitchFamily="66"/>
                <a:cs typeface="Estrangelo Edessa" pitchFamily="66"/>
              </a:rPr>
              <a:t>ولأن رمضان تصفد فيه مردة الشياطين </a:t>
            </a:r>
            <a:endParaRPr lang="ar-MA" altLang="zh-CN" sz="4000" b="1" dirty="0" smtClean="0">
              <a:latin typeface="Estrangelo Edessa" pitchFamily="66"/>
              <a:cs typeface="Estrangelo Edessa" pitchFamily="66"/>
            </a:endParaRPr>
          </a:p>
          <a:p>
            <a:pPr algn="r" rtl="1" eaLnBrk="1" hangingPunct="1">
              <a:buClr>
                <a:srgbClr val="0000FF"/>
              </a:buClr>
              <a:buFont typeface="Wingdings" pitchFamily="2" charset="2"/>
              <a:buChar char="§"/>
              <a:defRPr/>
            </a:pPr>
            <a:endParaRPr lang="ar-MA" altLang="zh-CN" sz="4000" b="1" dirty="0" smtClean="0">
              <a:latin typeface="Estrangelo Edessa" pitchFamily="66"/>
              <a:cs typeface="Estrangelo Edessa" pitchFamily="66"/>
            </a:endParaRPr>
          </a:p>
          <a:p>
            <a:pPr algn="r" rtl="1" eaLnBrk="1" hangingPunct="1">
              <a:buClr>
                <a:srgbClr val="0000FF"/>
              </a:buClr>
              <a:buFont typeface="Wingdings" pitchFamily="2" charset="2"/>
              <a:buChar char="§"/>
              <a:defRPr/>
            </a:pPr>
            <a:r>
              <a:rPr lang="ar-SA" altLang="zh-CN" sz="4000" b="1" dirty="0" smtClean="0">
                <a:latin typeface="Estrangelo Edessa" pitchFamily="66"/>
                <a:cs typeface="Estrangelo Edessa" pitchFamily="66"/>
              </a:rPr>
              <a:t>وفي رمضان تفتح أبواب الجنان ، وتغلق أبواب النيران</a:t>
            </a:r>
            <a:endParaRPr lang="ar-MA" altLang="zh-CN" sz="4000" b="1" dirty="0" smtClean="0">
              <a:latin typeface="Estrangelo Edessa" pitchFamily="66"/>
              <a:cs typeface="Estrangelo Edessa" pitchFamily="66"/>
            </a:endParaRPr>
          </a:p>
          <a:p>
            <a:pPr algn="r" rtl="1" eaLnBrk="1" hangingPunct="1">
              <a:buClr>
                <a:srgbClr val="0000FF"/>
              </a:buClr>
              <a:buFont typeface="Wingdings" pitchFamily="2" charset="2"/>
              <a:buChar char="§"/>
              <a:defRPr/>
            </a:pPr>
            <a:endParaRPr lang="ar-MA" altLang="zh-CN" sz="4000" b="1" dirty="0" smtClean="0">
              <a:latin typeface="Estrangelo Edessa" pitchFamily="66"/>
              <a:cs typeface="Estrangelo Edessa" pitchFamily="66"/>
            </a:endParaRPr>
          </a:p>
          <a:p>
            <a:pPr algn="r" rtl="1" eaLnBrk="1" hangingPunct="1">
              <a:buClr>
                <a:srgbClr val="0000FF"/>
              </a:buClr>
              <a:buFont typeface="Wingdings" pitchFamily="2" charset="2"/>
              <a:buChar char="§"/>
              <a:defRPr/>
            </a:pPr>
            <a:r>
              <a:rPr lang="ar-SA" altLang="zh-CN" sz="4000" b="1" dirty="0" smtClean="0">
                <a:latin typeface="Estrangelo Edessa" pitchFamily="66"/>
                <a:cs typeface="Estrangelo Edessa" pitchFamily="66"/>
              </a:rPr>
              <a:t>ولله في كل ليلة من رمضان عتقاء من النار </a:t>
            </a:r>
            <a:endParaRPr lang="ar-MA" altLang="zh-CN" sz="4000" b="1" dirty="0" smtClean="0">
              <a:latin typeface="Estrangelo Edessa" pitchFamily="66"/>
              <a:cs typeface="Estrangelo Edessa" pitchFamily="66"/>
            </a:endParaRPr>
          </a:p>
          <a:p>
            <a:pPr algn="r" rtl="1" eaLnBrk="1" hangingPunct="1">
              <a:buClr>
                <a:srgbClr val="0000FF"/>
              </a:buClr>
              <a:buFont typeface="Wingdings" pitchFamily="2" charset="2"/>
              <a:buChar char="§"/>
              <a:defRPr/>
            </a:pPr>
            <a:endParaRPr lang="ar-MA" altLang="zh-CN" sz="4000" b="1" dirty="0" smtClean="0">
              <a:latin typeface="Estrangelo Edessa" pitchFamily="66"/>
              <a:cs typeface="Estrangelo Edessa" pitchFamily="66"/>
            </a:endParaRPr>
          </a:p>
          <a:p>
            <a:pPr algn="r" rtl="1" eaLnBrk="1" hangingPunct="1">
              <a:buClr>
                <a:srgbClr val="0000FF"/>
              </a:buClr>
              <a:buFont typeface="Wingdings" pitchFamily="2" charset="2"/>
              <a:buChar char="§"/>
              <a:defRPr/>
            </a:pPr>
            <a:r>
              <a:rPr lang="ar-SA" altLang="zh-CN" sz="4000" b="1" dirty="0" smtClean="0">
                <a:latin typeface="Estrangelo Edessa" pitchFamily="66"/>
                <a:cs typeface="Estrangelo Edessa" pitchFamily="66"/>
              </a:rPr>
              <a:t>وفي رمضان ليلة القدر التي هي خير من ألف شهر </a:t>
            </a:r>
            <a:endParaRPr lang="fr-FR" sz="4000" b="1" dirty="0" smtClean="0">
              <a:cs typeface="Estrangelo Edessa" pitchFamily="66"/>
            </a:endParaRPr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3978196"/>
            <a:ext cx="8229600" cy="2308324"/>
          </a:xfrm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ar-SA" sz="4800" b="1" dirty="0" smtClean="0">
                <a:latin typeface="Estrangelo Edessa" pitchFamily="66"/>
                <a:cs typeface="Estrangelo Edessa" pitchFamily="66"/>
              </a:rPr>
              <a:t>أقبل على النفس </a:t>
            </a:r>
            <a:r>
              <a:rPr lang="ar-SA" sz="4800" b="1" dirty="0" err="1" smtClean="0">
                <a:latin typeface="Estrangelo Edessa" pitchFamily="66"/>
                <a:cs typeface="Estrangelo Edessa" pitchFamily="66"/>
              </a:rPr>
              <a:t>و</a:t>
            </a:r>
            <a:r>
              <a:rPr lang="ar-SA" sz="4800" b="1" dirty="0" smtClean="0">
                <a:latin typeface="Estrangelo Edessa" pitchFamily="66"/>
                <a:cs typeface="Estrangelo Edessa" pitchFamily="66"/>
              </a:rPr>
              <a:t> استكمل فضائله</a:t>
            </a:r>
            <a:r>
              <a:rPr lang="ar-MA" sz="4800" b="1" dirty="0" smtClean="0">
                <a:latin typeface="Estrangelo Edessa" pitchFamily="66"/>
                <a:cs typeface="Estrangelo Edessa" pitchFamily="66"/>
              </a:rPr>
              <a:t>ا</a:t>
            </a:r>
            <a:r>
              <a:rPr lang="fr-FR" sz="4800" b="1" dirty="0" smtClean="0">
                <a:cs typeface="Estrangelo Edessa" pitchFamily="66"/>
              </a:rPr>
              <a:t>   </a:t>
            </a:r>
            <a:br>
              <a:rPr lang="fr-FR" sz="4800" b="1" dirty="0" smtClean="0">
                <a:cs typeface="Estrangelo Edessa" pitchFamily="66"/>
              </a:rPr>
            </a:br>
            <a:r>
              <a:rPr lang="ar-SA" sz="4800" b="1" dirty="0" smtClean="0">
                <a:latin typeface="Estrangelo Edessa" pitchFamily="66"/>
                <a:cs typeface="Estrangelo Edessa" pitchFamily="66"/>
              </a:rPr>
              <a:t> فأنت بالنفس لا بالجسم إنسـان</a:t>
            </a:r>
            <a:endParaRPr lang="fr-FR" sz="4800" b="1" dirty="0" smtClean="0">
              <a:cs typeface="Estrangelo Edessa" pitchFamily="66"/>
            </a:endParaRP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9430" y="428604"/>
            <a:ext cx="8507412" cy="2456057"/>
          </a:xfrm>
        </p:spPr>
        <p:txBody>
          <a:bodyPr>
            <a:spAutoFit/>
          </a:bodyPr>
          <a:lstStyle/>
          <a:p>
            <a:pPr algn="ctr"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ar-SA" sz="4800" b="1" dirty="0" smtClean="0">
                <a:latin typeface="Estrangelo Edessa" pitchFamily="66"/>
                <a:cs typeface="Estrangelo Edessa" pitchFamily="66"/>
              </a:rPr>
              <a:t>يا خادم الجسـم كـم تسعـى لخدمته </a:t>
            </a:r>
            <a:endParaRPr lang="fr-FR" sz="4800" b="1" dirty="0" smtClean="0">
              <a:cs typeface="Estrangelo Edessa" pitchFamily="66"/>
            </a:endParaRPr>
          </a:p>
          <a:p>
            <a:pPr algn="ctr"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ar-SA" sz="4800" b="1" dirty="0" smtClean="0">
                <a:latin typeface="Estrangelo Edessa" pitchFamily="66"/>
                <a:cs typeface="Estrangelo Edessa" pitchFamily="66"/>
              </a:rPr>
              <a:t>أتطـلــب الربح مما فيه خسران</a:t>
            </a:r>
            <a:r>
              <a:rPr lang="fr-FR" sz="4800" b="1" dirty="0" smtClean="0">
                <a:cs typeface="Estrangelo Edessa" pitchFamily="66"/>
              </a:rPr>
              <a:t> 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10" descr="aguia voand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5907088" y="5881688"/>
            <a:ext cx="3106737" cy="823912"/>
          </a:xfrm>
          <a:prstGeom prst="rect">
            <a:avLst/>
          </a:prstGeom>
          <a:solidFill>
            <a:schemeClr val="tx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sz="4800" b="1">
                <a:solidFill>
                  <a:srgbClr val="FFFF00"/>
                </a:solidFill>
              </a:rPr>
              <a:t>30 سنة أخرى</a:t>
            </a:r>
            <a:endParaRPr lang="en-US" sz="4800" b="1">
              <a:solidFill>
                <a:srgbClr val="FFFF00"/>
              </a:solidFill>
            </a:endParaRP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171450" y="125413"/>
            <a:ext cx="8915400" cy="1066800"/>
          </a:xfrm>
          <a:prstGeom prst="rect">
            <a:avLst/>
          </a:prstGeom>
          <a:solidFill>
            <a:schemeClr val="tx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ar-SA" sz="3200" b="1">
                <a:solidFill>
                  <a:srgbClr val="FFFF00"/>
                </a:solidFill>
                <a:latin typeface="Gill Sans MT" pitchFamily="34" charset="0"/>
                <a:cs typeface="Times New Roman" pitchFamily="18" charset="0"/>
              </a:rPr>
              <a:t>بعد خمسة أشهر يطير الصقر في رحلته الجديدة </a:t>
            </a:r>
          </a:p>
          <a:p>
            <a:pPr algn="ctr"/>
            <a:r>
              <a:rPr lang="ar-SA" sz="3200" b="1">
                <a:solidFill>
                  <a:srgbClr val="FFFF00"/>
                </a:solidFill>
                <a:latin typeface="Gill Sans MT" pitchFamily="34" charset="0"/>
                <a:cs typeface="Times New Roman" pitchFamily="18" charset="0"/>
              </a:rPr>
              <a:t>وكأنه ولد من جديد ... ويعيش..</a:t>
            </a:r>
            <a:endParaRPr lang="pt-BR" sz="3200" b="1">
              <a:solidFill>
                <a:srgbClr val="FFFF00"/>
              </a:solidFill>
              <a:latin typeface="Gill Sans MT" pitchFamily="34" charset="0"/>
              <a:cs typeface="Times New Roman" pitchFamily="18" charset="0"/>
            </a:endParaRPr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4821238" y="7786688"/>
            <a:ext cx="4459287" cy="823912"/>
          </a:xfrm>
          <a:prstGeom prst="rect">
            <a:avLst/>
          </a:prstGeom>
          <a:solidFill>
            <a:schemeClr val="tx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4800" b="1">
                <a:solidFill>
                  <a:schemeClr val="bg1"/>
                </a:solidFill>
              </a:rPr>
              <a:t>30 more </a:t>
            </a:r>
            <a:r>
              <a:rPr lang="en-US" sz="4800" b="1">
                <a:solidFill>
                  <a:schemeClr val="bg1"/>
                </a:solidFill>
              </a:rPr>
              <a:t>years</a:t>
            </a:r>
            <a:r>
              <a:rPr lang="pt-BR" sz="4800" b="1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http://www.m5zn.com/uploads2/2011/8/7/photo/080711150818gxubzmk26c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0" name="Picture 16" descr="E:\CLIPART\SYMBOLS\ICONS\ICONN072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3357562"/>
            <a:ext cx="2224083" cy="2224083"/>
          </a:xfrm>
          <a:prstGeom prst="rect">
            <a:avLst/>
          </a:prstGeom>
          <a:noFill/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HeroicExtremeLeftFacing"/>
            <a:lightRig rig="threePt" dir="t"/>
          </a:scene3d>
        </p:spPr>
      </p:pic>
      <p:graphicFrame>
        <p:nvGraphicFramePr>
          <p:cNvPr id="4" name="Diagram 3"/>
          <p:cNvGraphicFramePr/>
          <p:nvPr/>
        </p:nvGraphicFramePr>
        <p:xfrm>
          <a:off x="142844" y="571480"/>
          <a:ext cx="8858280" cy="5643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428628" y="803721"/>
            <a:ext cx="8286776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SzTx/>
              <a:buFont typeface="Wingdings" pitchFamily="2" charset="2"/>
              <a:buChar char="§"/>
              <a:tabLst/>
            </a:pPr>
            <a:r>
              <a:rPr kumimoji="0" lang="fr-FR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strangelo Edessa" pitchFamily="66"/>
                <a:ea typeface="Times New Roman" pitchFamily="18" charset="0"/>
                <a:cs typeface="Estrangelo Edessa" pitchFamily="66"/>
              </a:rPr>
              <a:t> </a:t>
            </a:r>
            <a:r>
              <a:rPr kumimoji="0" lang="ar-SA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strangelo Edessa" pitchFamily="66"/>
                <a:ea typeface="Times New Roman" pitchFamily="18" charset="0"/>
                <a:cs typeface="Estrangelo Edessa" pitchFamily="66"/>
              </a:rPr>
              <a:t>لا تقل : من أين أبدأ =&gt; </a:t>
            </a:r>
            <a:r>
              <a:rPr kumimoji="0" lang="ar-SA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Estrangelo Edessa" pitchFamily="66"/>
                <a:ea typeface="Times New Roman" pitchFamily="18" charset="0"/>
                <a:cs typeface="Estrangelo Edessa" pitchFamily="66"/>
              </a:rPr>
              <a:t>طاع</a:t>
            </a:r>
            <a:r>
              <a:rPr kumimoji="0" lang="ar-MA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strangelo Edessa" pitchFamily="66"/>
                <a:ea typeface="Times New Roman" pitchFamily="18" charset="0"/>
                <a:cs typeface="Estrangelo Edessa" pitchFamily="66"/>
              </a:rPr>
              <a:t>ة</a:t>
            </a:r>
            <a:r>
              <a:rPr kumimoji="0" lang="ar-SA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strangelo Edessa" pitchFamily="66"/>
                <a:ea typeface="Times New Roman" pitchFamily="18" charset="0"/>
                <a:cs typeface="Estrangelo Edessa" pitchFamily="66"/>
              </a:rPr>
              <a:t> الله البداية</a:t>
            </a:r>
            <a:endParaRPr kumimoji="0" lang="fr-FR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strangelo Edessa" pitchFamily="66"/>
              <a:ea typeface="Times New Roman" pitchFamily="18" charset="0"/>
              <a:cs typeface="Estrangelo Edessa" pitchFamily="66"/>
            </a:endParaRPr>
          </a:p>
          <a:p>
            <a:pPr marL="0" marR="0" lvl="0" indent="0" algn="r" defTabSz="914400" rtl="1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SzTx/>
              <a:buFont typeface="Wingdings" pitchFamily="2" charset="2"/>
              <a:buChar char="§"/>
              <a:tabLst/>
            </a:pPr>
            <a:r>
              <a:rPr lang="fr-FR" sz="4400" b="1" dirty="0" smtClean="0">
                <a:latin typeface="Estrangelo Edessa" pitchFamily="66"/>
                <a:ea typeface="Times New Roman" pitchFamily="18" charset="0"/>
                <a:cs typeface="Estrangelo Edessa" pitchFamily="66"/>
              </a:rPr>
              <a:t> </a:t>
            </a:r>
            <a:r>
              <a:rPr kumimoji="0" lang="ar-SA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strangelo Edessa" pitchFamily="66"/>
                <a:ea typeface="Times New Roman" pitchFamily="18" charset="0"/>
                <a:cs typeface="Estrangelo Edessa" pitchFamily="66"/>
              </a:rPr>
              <a:t>لا تقل : أين طريقي =&gt; شرعة الله </a:t>
            </a:r>
            <a:r>
              <a:rPr kumimoji="0" lang="ar-SA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Estrangelo Edessa" pitchFamily="66"/>
                <a:ea typeface="Times New Roman" pitchFamily="18" charset="0"/>
                <a:cs typeface="Estrangelo Edessa" pitchFamily="66"/>
              </a:rPr>
              <a:t>الهداية</a:t>
            </a:r>
            <a:endParaRPr lang="fr-FR" sz="4400" b="1" dirty="0" smtClean="0">
              <a:latin typeface="Estrangelo Edessa" pitchFamily="66"/>
              <a:ea typeface="Times New Roman" pitchFamily="18" charset="0"/>
              <a:cs typeface="Estrangelo Edessa" pitchFamily="66"/>
            </a:endParaRPr>
          </a:p>
          <a:p>
            <a:pPr marL="0" marR="0" lvl="0" indent="0" algn="r" defTabSz="914400" rtl="1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SzTx/>
              <a:buFont typeface="Wingdings" pitchFamily="2" charset="2"/>
              <a:buChar char="§"/>
              <a:tabLst/>
            </a:pPr>
            <a:r>
              <a:rPr kumimoji="0" lang="fr-FR" sz="4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Estrangelo Edessa" pitchFamily="66"/>
                <a:ea typeface="Times New Roman" pitchFamily="18" charset="0"/>
                <a:cs typeface="Estrangelo Edessa" pitchFamily="66"/>
              </a:rPr>
              <a:t> </a:t>
            </a:r>
            <a:r>
              <a:rPr kumimoji="0" lang="ar-SA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strangelo Edessa" pitchFamily="66"/>
                <a:ea typeface="Times New Roman" pitchFamily="18" charset="0"/>
                <a:cs typeface="Estrangelo Edessa" pitchFamily="66"/>
              </a:rPr>
              <a:t>لا تقل : أين نعيمي =&gt; جنة الله كفاية</a:t>
            </a:r>
            <a:endParaRPr kumimoji="0" lang="fr-FR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strangelo Edessa" pitchFamily="66"/>
              <a:ea typeface="Times New Roman" pitchFamily="18" charset="0"/>
              <a:cs typeface="Estrangelo Edessa" pitchFamily="66"/>
            </a:endParaRPr>
          </a:p>
          <a:p>
            <a:pPr marL="0" marR="0" lvl="0" indent="0" algn="r" defTabSz="914400" rtl="1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SzTx/>
              <a:buFont typeface="Wingdings" pitchFamily="2" charset="2"/>
              <a:buChar char="§"/>
              <a:tabLst/>
            </a:pPr>
            <a:r>
              <a:rPr lang="fr-FR" sz="4400" b="1" dirty="0" smtClean="0">
                <a:latin typeface="Estrangelo Edessa" pitchFamily="66"/>
                <a:ea typeface="Times New Roman" pitchFamily="18" charset="0"/>
                <a:cs typeface="Estrangelo Edessa" pitchFamily="66"/>
              </a:rPr>
              <a:t> </a:t>
            </a:r>
            <a:r>
              <a:rPr kumimoji="0" lang="ar-SA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strangelo Edessa" pitchFamily="66"/>
                <a:ea typeface="Times New Roman" pitchFamily="18" charset="0"/>
                <a:cs typeface="Estrangelo Edessa" pitchFamily="66"/>
              </a:rPr>
              <a:t>لا تقل : في الغد أبدأ =&gt; ربما تأتي النهاية</a:t>
            </a:r>
            <a:endParaRPr kumimoji="0" lang="ar-SA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strangelo Edessa" pitchFamily="66"/>
              <a:cs typeface="Estrangelo Edessa" pitchFamily="66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الاصطلاح مع الله نور ترى به الحق حقا والباطل باطلا 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1785950"/>
            <a:ext cx="9001156" cy="5000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500034" y="196500"/>
            <a:ext cx="8146782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strangelo Edessa" pitchFamily="66"/>
                <a:ea typeface="Times New Roman" pitchFamily="18" charset="0"/>
                <a:cs typeface="Estrangelo Edessa" pitchFamily="66"/>
              </a:rPr>
              <a:t>يَا أَيُّهَا الَّذِينَ آَمَنُوا اتَّقُوا اللَّهَ وَآَمِنُوا بِرَسُولِهِ </a:t>
            </a:r>
            <a:endParaRPr kumimoji="0" lang="fr-FR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strangelo Edessa" pitchFamily="66"/>
              <a:ea typeface="Times New Roman" pitchFamily="18" charset="0"/>
              <a:cs typeface="Estrangelo Edessa" pitchFamily="66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strangelo Edessa" pitchFamily="66"/>
                <a:ea typeface="Times New Roman" pitchFamily="18" charset="0"/>
                <a:cs typeface="Estrangelo Edessa" pitchFamily="66"/>
              </a:rPr>
              <a:t>يُؤْتِكُمْ كِفْلَيْنِ مِنْ رَحْمَتِهِ وَيَجْعَلْ لَكُمْ نُوراً تَمْشُونَ </a:t>
            </a:r>
            <a:r>
              <a:rPr kumimoji="0" lang="ar-SA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Estrangelo Edessa" pitchFamily="66"/>
                <a:ea typeface="Times New Roman" pitchFamily="18" charset="0"/>
                <a:cs typeface="Estrangelo Edessa" pitchFamily="66"/>
              </a:rPr>
              <a:t>بِه</a:t>
            </a:r>
            <a:endParaRPr kumimoji="0" lang="fr-FR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Estrangelo Edessa" pitchFamily="66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http://forum.mn66.com/imgcache/2/287391wome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2667000" y="304800"/>
            <a:ext cx="2438400" cy="1371600"/>
          </a:xfrm>
          <a:prstGeom prst="wedgeEllipseCallout">
            <a:avLst>
              <a:gd name="adj1" fmla="val -43750"/>
              <a:gd name="adj2" fmla="val 7000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altLang="en-US"/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6248400" y="0"/>
            <a:ext cx="2895600" cy="1371600"/>
          </a:xfrm>
          <a:prstGeom prst="cloudCallout">
            <a:avLst>
              <a:gd name="adj1" fmla="val -38542"/>
              <a:gd name="adj2" fmla="val 75116"/>
            </a:avLst>
          </a:prstGeom>
          <a:solidFill>
            <a:srgbClr val="FFFFCC"/>
          </a:solidFill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ar-SA" altLang="en-US" sz="3200" b="1">
                <a:solidFill>
                  <a:srgbClr val="FF0066"/>
                </a:solidFill>
              </a:rPr>
              <a:t>نحن معاً أقوى</a:t>
            </a:r>
            <a:endParaRPr lang="en-US" altLang="en-US" sz="3200" b="1">
              <a:solidFill>
                <a:srgbClr val="FF0066"/>
              </a:solidFill>
            </a:endParaRP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3048000" y="457200"/>
            <a:ext cx="1981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 altLang="en-US" sz="4400" b="1">
                <a:solidFill>
                  <a:srgbClr val="FF0066"/>
                </a:solidFill>
              </a:rPr>
              <a:t>لنبدأ معا</a:t>
            </a:r>
            <a:r>
              <a:rPr lang="ar-SA" altLang="en-US" sz="6000" b="1">
                <a:solidFill>
                  <a:srgbClr val="FF0066"/>
                </a:solidFill>
              </a:rPr>
              <a:t>ً</a:t>
            </a:r>
            <a:endParaRPr lang="en-US" altLang="en-US" sz="6000" b="1">
              <a:solidFill>
                <a:srgbClr val="FF0066"/>
              </a:solidFill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762000" y="914400"/>
            <a:ext cx="7239000" cy="5622925"/>
            <a:chOff x="192" y="384"/>
            <a:chExt cx="4560" cy="3542"/>
          </a:xfrm>
        </p:grpSpPr>
        <p:graphicFrame>
          <p:nvGraphicFramePr>
            <p:cNvPr id="1026" name="Object 2"/>
            <p:cNvGraphicFramePr>
              <a:graphicFrameLocks noChangeAspect="1"/>
            </p:cNvGraphicFramePr>
            <p:nvPr/>
          </p:nvGraphicFramePr>
          <p:xfrm>
            <a:off x="432" y="384"/>
            <a:ext cx="4224" cy="3542"/>
          </p:xfrm>
          <a:graphic>
            <a:graphicData uri="http://schemas.openxmlformats.org/presentationml/2006/ole">
              <p:oleObj spid="_x0000_s3074" name="Clip" r:id="rId3" imgW="4312800" imgH="3928680" progId="">
                <p:embed/>
              </p:oleObj>
            </a:graphicData>
          </a:graphic>
        </p:graphicFrame>
        <p:sp>
          <p:nvSpPr>
            <p:cNvPr id="1034" name="AutoShape 9"/>
            <p:cNvSpPr>
              <a:spLocks noChangeArrowheads="1"/>
            </p:cNvSpPr>
            <p:nvPr/>
          </p:nvSpPr>
          <p:spPr bwMode="auto">
            <a:xfrm>
              <a:off x="192" y="1392"/>
              <a:ext cx="1728" cy="2208"/>
            </a:xfrm>
            <a:prstGeom prst="triangle">
              <a:avLst>
                <a:gd name="adj" fmla="val 50000"/>
              </a:avLst>
            </a:prstGeom>
            <a:solidFill>
              <a:srgbClr val="CC99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1035" name="AutoShape 10"/>
            <p:cNvSpPr>
              <a:spLocks noChangeArrowheads="1"/>
            </p:cNvSpPr>
            <p:nvPr/>
          </p:nvSpPr>
          <p:spPr bwMode="auto">
            <a:xfrm>
              <a:off x="3408" y="1440"/>
              <a:ext cx="1344" cy="2016"/>
            </a:xfrm>
            <a:prstGeom prst="triangle">
              <a:avLst>
                <a:gd name="adj" fmla="val 50000"/>
              </a:avLst>
            </a:prstGeom>
            <a:solidFill>
              <a:srgbClr val="CC99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ar-SA"/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3505200"/>
            <a:ext cx="8839200" cy="2209800"/>
            <a:chOff x="192" y="1344"/>
            <a:chExt cx="5568" cy="1392"/>
          </a:xfrm>
        </p:grpSpPr>
        <p:sp>
          <p:nvSpPr>
            <p:cNvPr id="1032" name="AutoShape 7"/>
            <p:cNvSpPr>
              <a:spLocks noChangeArrowheads="1"/>
            </p:cNvSpPr>
            <p:nvPr/>
          </p:nvSpPr>
          <p:spPr bwMode="auto">
            <a:xfrm>
              <a:off x="192" y="1344"/>
              <a:ext cx="5568" cy="1392"/>
            </a:xfrm>
            <a:prstGeom prst="flowChartPunchedTap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1033" name="Text Box 8"/>
            <p:cNvSpPr txBox="1">
              <a:spLocks noChangeArrowheads="1"/>
            </p:cNvSpPr>
            <p:nvPr/>
          </p:nvSpPr>
          <p:spPr bwMode="auto">
            <a:xfrm>
              <a:off x="384" y="1632"/>
              <a:ext cx="5376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ar-SA" altLang="en-US" sz="4000" b="1">
                  <a:solidFill>
                    <a:srgbClr val="FF0066"/>
                  </a:solidFill>
                </a:rPr>
                <a:t>والعصر إن الإنسان لفي خسر إلا الذين آمنوا وعملوا الصالحات وتواصوا بالحق وتواصوا بالصبر</a:t>
              </a:r>
              <a:endParaRPr lang="en-US" altLang="en-US" sz="4000" b="1">
                <a:solidFill>
                  <a:srgbClr val="FF0066"/>
                </a:solidFill>
              </a:endParaRPr>
            </a:p>
          </p:txBody>
        </p:sp>
      </p:grp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714348" y="2143116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4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 descr="C:\Documents and Settings\admin\Bureau\العشر صورة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1066800"/>
            <a:ext cx="2552700" cy="3962400"/>
            <a:chOff x="144" y="1824"/>
            <a:chExt cx="1608" cy="2496"/>
          </a:xfrm>
        </p:grpSpPr>
        <p:pic>
          <p:nvPicPr>
            <p:cNvPr id="27654" name="Picture 3" descr="bd07236_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4" y="1824"/>
              <a:ext cx="1608" cy="24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7655" name="Oval 4"/>
            <p:cNvSpPr>
              <a:spLocks noChangeArrowheads="1"/>
            </p:cNvSpPr>
            <p:nvPr/>
          </p:nvSpPr>
          <p:spPr bwMode="auto">
            <a:xfrm>
              <a:off x="912" y="2640"/>
              <a:ext cx="384" cy="240"/>
            </a:xfrm>
            <a:prstGeom prst="ellipse">
              <a:avLst/>
            </a:prstGeom>
            <a:solidFill>
              <a:srgbClr val="FF9900"/>
            </a:solidFill>
            <a:ln w="12700" cap="sq">
              <a:noFill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l" rtl="0"/>
              <a:endParaRPr lang="ar-KW"/>
            </a:p>
          </p:txBody>
        </p:sp>
      </p:grpSp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2590800" y="1571612"/>
            <a:ext cx="6248400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kumimoji="1" lang="ar-SA" altLang="en-US" sz="4800" b="1" dirty="0">
                <a:latin typeface="Estrangelo Edessa" pitchFamily="66"/>
                <a:cs typeface="Estrangelo Edessa" pitchFamily="66"/>
              </a:rPr>
              <a:t>لننطلق نحو غد مشرق </a:t>
            </a:r>
          </a:p>
          <a:p>
            <a:pPr algn="ctr" eaLnBrk="0" hangingPunct="0">
              <a:defRPr/>
            </a:pPr>
            <a:r>
              <a:rPr kumimoji="1" lang="ar-SA" altLang="en-US" sz="4800" b="1" dirty="0">
                <a:latin typeface="Estrangelo Edessa" pitchFamily="66"/>
                <a:cs typeface="Estrangelo Edessa" pitchFamily="66"/>
              </a:rPr>
              <a:t>نتعاون ... </a:t>
            </a:r>
            <a:r>
              <a:rPr kumimoji="1" lang="ar-SA" altLang="en-US" sz="4800" b="1" dirty="0" err="1">
                <a:latin typeface="Estrangelo Edessa" pitchFamily="66"/>
                <a:cs typeface="Estrangelo Edessa" pitchFamily="66"/>
              </a:rPr>
              <a:t>نتناصح</a:t>
            </a:r>
            <a:r>
              <a:rPr kumimoji="1" lang="ar-SA" altLang="en-US" sz="4800" b="1" dirty="0">
                <a:latin typeface="Estrangelo Edessa" pitchFamily="66"/>
                <a:cs typeface="Estrangelo Edessa" pitchFamily="66"/>
              </a:rPr>
              <a:t> ... نعمل </a:t>
            </a:r>
          </a:p>
          <a:p>
            <a:pPr algn="ctr" eaLnBrk="0" hangingPunct="0">
              <a:defRPr/>
            </a:pPr>
            <a:r>
              <a:rPr kumimoji="1" lang="ar-SA" altLang="en-US" sz="4800" b="1" dirty="0">
                <a:latin typeface="Estrangelo Edessa" pitchFamily="66"/>
                <a:cs typeface="Estrangelo Edessa" pitchFamily="66"/>
              </a:rPr>
              <a:t>نطور أنفسنا وأعمالنا </a:t>
            </a:r>
          </a:p>
          <a:p>
            <a:pPr algn="ctr" eaLnBrk="0" hangingPunct="0">
              <a:defRPr/>
            </a:pPr>
            <a:r>
              <a:rPr kumimoji="1" lang="ar-SA" altLang="en-US" sz="4800" b="1" dirty="0">
                <a:latin typeface="Estrangelo Edessa" pitchFamily="66"/>
                <a:cs typeface="Estrangelo Edessa" pitchFamily="66"/>
              </a:rPr>
              <a:t>لنأخذ من جديد بيد أمتنا </a:t>
            </a:r>
            <a:r>
              <a:rPr kumimoji="1" lang="ar-SA" altLang="en-US" sz="4800" b="1" dirty="0" err="1">
                <a:latin typeface="Estrangelo Edessa" pitchFamily="66"/>
                <a:cs typeface="Estrangelo Edessa" pitchFamily="66"/>
              </a:rPr>
              <a:t>للريادة</a:t>
            </a:r>
            <a:endParaRPr kumimoji="1" lang="en-US" altLang="en-US" sz="4800" b="1" dirty="0">
              <a:latin typeface="Arial" pitchFamily="34" charset="0"/>
              <a:cs typeface="Estrangelo Edessa" pitchFamily="66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7" name="Picture 3" descr="قلوب مرسلة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828800"/>
            <a:ext cx="533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28" name="Picture 4" descr="قلوب مرسلة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143000"/>
            <a:ext cx="533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29" name="Picture 5" descr="قلوب مرسلة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457200"/>
            <a:ext cx="533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30" name="Picture 6" descr="قلوب مرسلة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48600" y="6019800"/>
            <a:ext cx="533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31" name="Picture 7" descr="قلوب مرسلة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5943600"/>
            <a:ext cx="533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32" name="Picture 8" descr="قلوب مرسلة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0400" y="1828800"/>
            <a:ext cx="533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33" name="Picture 9" descr="قلوب مرسلة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96200" y="1219200"/>
            <a:ext cx="533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34" name="Picture 10" descr="قلوب مرسلة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05800" y="533400"/>
            <a:ext cx="533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3" name="Picture 11" descr="قلوب تطير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6100" y="5029200"/>
            <a:ext cx="32639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5" name="Picture 13" descr="قلوب تطير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68538" y="609600"/>
            <a:ext cx="4824412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/>
        </p:nvSpPr>
        <p:spPr>
          <a:xfrm>
            <a:off x="642910" y="1428736"/>
            <a:ext cx="778674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MA" sz="4400" b="1" dirty="0" smtClean="0">
                <a:latin typeface="Estrangelo Edessa" pitchFamily="66"/>
                <a:cs typeface="Estrangelo Edessa" pitchFamily="66"/>
                <a:hlinkClick r:id="rId4"/>
              </a:rPr>
              <a:t>يا أيها النبي قل لأزواجك إن كنتن تردن الحياة الدنيا وزينتها فتعالين أمتعكن وأسرحكن سراحا جميلا وإن كنتن تردن الله ورسوله والدار الآخرة فإن الله أعد للمحسنات منكن أجرا عظيما</a:t>
            </a:r>
            <a:endParaRPr lang="fr-FR" sz="4400" b="1" dirty="0">
              <a:cs typeface="Estrangelo Edessa" pitchFamily="66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52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7" dur="5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2" dur="500"/>
                                        <p:tgtEl>
                                          <p:spTgt spid="52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7" dur="500"/>
                                        <p:tgtEl>
                                          <p:spTgt spid="52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2" dur="500"/>
                                        <p:tgtEl>
                                          <p:spTgt spid="52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050" name="Picture 2" descr="C:\Documents and Settings\admin\Bureau\الغفور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http://1.bp.blogspot.com/-UziKs2u-AlA/ULFzR-sI0AI/AAAAAAAAAiQ/W9iFQjXOJIQ/s320/x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https://scontent-a-ams.xx.fbcdn.net/hphotos-xpf1/t1.0-9/10382160_10152120833574147_3605379364128720985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423944"/>
            <a:ext cx="8572560" cy="1862048"/>
          </a:xfr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ar-SA" sz="4000" b="1" dirty="0" smtClean="0">
                <a:latin typeface="Estrangelo Edessa" pitchFamily="66"/>
                <a:cs typeface="Estrangelo Edessa" pitchFamily="66"/>
              </a:rPr>
              <a:t>من صام رمضان إيمانا واحتسابا غفر له ما تقدم من ذنبه </a:t>
            </a:r>
            <a:r>
              <a:rPr lang="ar-MA" sz="4000" b="1" dirty="0" smtClean="0">
                <a:latin typeface="Estrangelo Edessa" pitchFamily="66"/>
                <a:cs typeface="Estrangelo Edessa" pitchFamily="66"/>
              </a:rPr>
              <a:t>  </a:t>
            </a:r>
            <a:r>
              <a:rPr lang="ar-SA" sz="4000" b="1" dirty="0" smtClean="0">
                <a:latin typeface="Estrangelo Edessa" pitchFamily="66"/>
                <a:cs typeface="Estrangelo Edessa" pitchFamily="66"/>
              </a:rPr>
              <a:t>من قام رمضان إيمانا واحتسابا غفر له ما تقدم من ذنب</a:t>
            </a:r>
            <a:endParaRPr lang="fr-FR" sz="4000" b="1" dirty="0">
              <a:cs typeface="Estrangelo Edessa" pitchFamily="66"/>
            </a:endParaRPr>
          </a:p>
        </p:txBody>
      </p:sp>
      <p:pic>
        <p:nvPicPr>
          <p:cNvPr id="4" name="Image 3" descr="لا يُغفر من الذنوب ما كان بينك وبين الناس 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2547942"/>
            <a:ext cx="5000660" cy="42386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4034" name="Picture 2" descr="http://store2.up-00.com/May12/qxw0992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رمضان والتغيير في حياتنا 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2852"/>
            <a:ext cx="9143999" cy="6500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52490" y="2247920"/>
            <a:ext cx="7848600" cy="4038600"/>
          </a:xfrm>
          <a:noFill/>
        </p:spPr>
        <p:txBody>
          <a:bodyPr>
            <a:normAutofit/>
          </a:bodyPr>
          <a:lstStyle/>
          <a:p>
            <a:pPr algn="ctr" rtl="1" eaLnBrk="1" hangingPunct="1">
              <a:buNone/>
              <a:defRPr/>
            </a:pPr>
            <a:r>
              <a:rPr lang="ar-MA" sz="4000" b="1" dirty="0" smtClean="0">
                <a:latin typeface="Estrangelo Edessa" pitchFamily="66"/>
                <a:cs typeface="Estrangelo Edessa" pitchFamily="66"/>
              </a:rPr>
              <a:t>البرمجة النفسية</a:t>
            </a:r>
            <a:r>
              <a:rPr lang="fr-FR" sz="4000" b="1" dirty="0" smtClean="0">
                <a:latin typeface="Estrangelo Edessa" pitchFamily="66"/>
                <a:cs typeface="Estrangelo Edessa" pitchFamily="66"/>
              </a:rPr>
              <a:t> </a:t>
            </a:r>
            <a:r>
              <a:rPr lang="ar-MA" sz="4000" b="1" dirty="0" smtClean="0">
                <a:latin typeface="Estrangelo Edessa" pitchFamily="66"/>
                <a:cs typeface="Estrangelo Edessa" pitchFamily="66"/>
              </a:rPr>
              <a:t>:</a:t>
            </a:r>
          </a:p>
          <a:p>
            <a:pPr marL="0" indent="0" algn="r" rtl="1" eaLnBrk="1" hangingPunct="1">
              <a:buFont typeface="Wingdings" pitchFamily="2" charset="2"/>
              <a:buChar char="§"/>
              <a:defRPr/>
            </a:pPr>
            <a:r>
              <a:rPr lang="ar-MA" b="1" dirty="0" smtClean="0">
                <a:latin typeface="Estrangelo Edessa" pitchFamily="66"/>
                <a:cs typeface="Estrangelo Edessa" pitchFamily="66"/>
              </a:rPr>
              <a:t> يقول علماء النفس :أي تغيير يجب أن يكرر من 6</a:t>
            </a:r>
            <a:r>
              <a:rPr lang="fr-FR" b="1" dirty="0" smtClean="0">
                <a:latin typeface="Estrangelo Edessa" pitchFamily="66"/>
                <a:cs typeface="Estrangelo Edessa" pitchFamily="66"/>
              </a:rPr>
              <a:t> </a:t>
            </a:r>
            <a:r>
              <a:rPr lang="ar-MA" b="1" dirty="0" err="1" smtClean="0">
                <a:latin typeface="Estrangelo Edessa" pitchFamily="66"/>
                <a:cs typeface="Estrangelo Edessa" pitchFamily="66"/>
              </a:rPr>
              <a:t>الى</a:t>
            </a:r>
            <a:r>
              <a:rPr lang="fr-FR" b="1" dirty="0" smtClean="0">
                <a:latin typeface="Estrangelo Edessa" pitchFamily="66"/>
                <a:cs typeface="Estrangelo Edessa" pitchFamily="66"/>
              </a:rPr>
              <a:t> 21</a:t>
            </a:r>
            <a:r>
              <a:rPr lang="ar-MA" b="1" dirty="0" smtClean="0">
                <a:latin typeface="Estrangelo Edessa" pitchFamily="66"/>
                <a:cs typeface="Estrangelo Edessa" pitchFamily="66"/>
              </a:rPr>
              <a:t>مرة</a:t>
            </a:r>
            <a:endParaRPr lang="fr-FR" b="1" dirty="0" smtClean="0">
              <a:latin typeface="Estrangelo Edessa" pitchFamily="66"/>
              <a:cs typeface="Estrangelo Edessa" pitchFamily="66"/>
            </a:endParaRPr>
          </a:p>
          <a:p>
            <a:pPr marL="0" indent="0" algn="r" rtl="1" eaLnBrk="1" hangingPunct="1">
              <a:buFont typeface="Wingdings" pitchFamily="2" charset="2"/>
              <a:buChar char="§"/>
              <a:defRPr/>
            </a:pPr>
            <a:r>
              <a:rPr lang="fr-FR" b="1" dirty="0" smtClean="0">
                <a:latin typeface="Estrangelo Edessa" pitchFamily="66"/>
                <a:cs typeface="Estrangelo Edessa" pitchFamily="66"/>
              </a:rPr>
              <a:t> </a:t>
            </a:r>
            <a:r>
              <a:rPr lang="ar-MA" b="1" dirty="0" smtClean="0">
                <a:latin typeface="Estrangelo Edessa" pitchFamily="66"/>
                <a:cs typeface="Estrangelo Edessa" pitchFamily="66"/>
              </a:rPr>
              <a:t>العقل الباطن يعمل وفق أمرين</a:t>
            </a:r>
            <a:r>
              <a:rPr lang="fr-FR" b="1" dirty="0" smtClean="0">
                <a:latin typeface="Estrangelo Edessa" pitchFamily="66"/>
                <a:cs typeface="Estrangelo Edessa" pitchFamily="66"/>
              </a:rPr>
              <a:t> </a:t>
            </a:r>
            <a:r>
              <a:rPr lang="ar-MA" b="1" dirty="0" smtClean="0">
                <a:latin typeface="Estrangelo Edessa" pitchFamily="66"/>
                <a:cs typeface="Estrangelo Edessa" pitchFamily="66"/>
              </a:rPr>
              <a:t>:</a:t>
            </a:r>
            <a:endParaRPr lang="fr-FR" b="1" dirty="0" smtClean="0">
              <a:latin typeface="Estrangelo Edessa" pitchFamily="66"/>
              <a:cs typeface="Estrangelo Edessa" pitchFamily="66"/>
            </a:endParaRPr>
          </a:p>
          <a:p>
            <a:pPr marL="400050" lvl="1" indent="0" algn="r" rtl="1">
              <a:buFont typeface="Courier New" pitchFamily="49" charset="0"/>
              <a:buChar char="o"/>
              <a:defRPr/>
            </a:pPr>
            <a:r>
              <a:rPr lang="ar-MA" b="1" dirty="0" smtClean="0">
                <a:latin typeface="Estrangelo Edessa" pitchFamily="66"/>
                <a:cs typeface="Estrangelo Edessa" pitchFamily="66"/>
              </a:rPr>
              <a:t> الأمور الجلية</a:t>
            </a:r>
            <a:endParaRPr lang="fr-FR" b="1" dirty="0" smtClean="0">
              <a:latin typeface="Estrangelo Edessa" pitchFamily="66"/>
              <a:cs typeface="Estrangelo Edessa" pitchFamily="66"/>
            </a:endParaRPr>
          </a:p>
          <a:p>
            <a:pPr marL="400050" lvl="1" indent="0" algn="r" rtl="1">
              <a:buFont typeface="Courier New" pitchFamily="49" charset="0"/>
              <a:buChar char="o"/>
              <a:defRPr/>
            </a:pPr>
            <a:r>
              <a:rPr lang="ar-MA" b="1" dirty="0" smtClean="0">
                <a:latin typeface="Estrangelo Edessa" pitchFamily="66"/>
                <a:cs typeface="Estrangelo Edessa" pitchFamily="66"/>
              </a:rPr>
              <a:t> الروتين </a:t>
            </a:r>
            <a:r>
              <a:rPr lang="ar-MA" b="1" dirty="0" err="1" smtClean="0">
                <a:latin typeface="Estrangelo Edessa" pitchFamily="66"/>
                <a:cs typeface="Estrangelo Edessa" pitchFamily="66"/>
              </a:rPr>
              <a:t>و</a:t>
            </a:r>
            <a:r>
              <a:rPr lang="ar-MA" b="1" dirty="0" smtClean="0">
                <a:latin typeface="Estrangelo Edessa" pitchFamily="66"/>
                <a:cs typeface="Estrangelo Edessa" pitchFamily="66"/>
              </a:rPr>
              <a:t> التكرار</a:t>
            </a:r>
          </a:p>
          <a:p>
            <a:pPr algn="r" rtl="1" eaLnBrk="1" hangingPunct="1">
              <a:buFont typeface="Wingdings" pitchFamily="2" charset="2"/>
              <a:buChar char="§"/>
              <a:defRPr/>
            </a:pPr>
            <a:r>
              <a:rPr lang="ar-MA" b="1" dirty="0" smtClean="0">
                <a:latin typeface="Estrangelo Edessa" pitchFamily="66"/>
                <a:cs typeface="Estrangelo Edessa" pitchFamily="66"/>
              </a:rPr>
              <a:t>و شهر رمضان من 29 </a:t>
            </a:r>
            <a:r>
              <a:rPr lang="ar-MA" b="1" dirty="0" err="1" smtClean="0">
                <a:latin typeface="Estrangelo Edessa" pitchFamily="66"/>
                <a:cs typeface="Estrangelo Edessa" pitchFamily="66"/>
              </a:rPr>
              <a:t>الى</a:t>
            </a:r>
            <a:r>
              <a:rPr lang="ar-MA" b="1" dirty="0" smtClean="0">
                <a:latin typeface="Estrangelo Edessa" pitchFamily="66"/>
                <a:cs typeface="Estrangelo Edessa" pitchFamily="66"/>
              </a:rPr>
              <a:t> 30يوما</a:t>
            </a:r>
            <a:r>
              <a:rPr lang="fr-FR" b="1" dirty="0" smtClean="0">
                <a:latin typeface="Estrangelo Edessa" pitchFamily="66"/>
                <a:cs typeface="Estrangelo Edessa" pitchFamily="66"/>
              </a:rPr>
              <a:t> </a:t>
            </a:r>
            <a:r>
              <a:rPr lang="ar-MA" b="1" dirty="0" smtClean="0">
                <a:latin typeface="Estrangelo Edessa" pitchFamily="66"/>
                <a:cs typeface="Estrangelo Edessa" pitchFamily="66"/>
              </a:rPr>
              <a:t>: 30</a:t>
            </a:r>
            <a:r>
              <a:rPr lang="fr-FR" b="1" dirty="0" smtClean="0">
                <a:latin typeface="Estrangelo Edessa" pitchFamily="66"/>
                <a:cs typeface="Estrangelo Edessa" pitchFamily="66"/>
              </a:rPr>
              <a:t> </a:t>
            </a:r>
            <a:r>
              <a:rPr lang="ar-MA" b="1" dirty="0" smtClean="0">
                <a:latin typeface="Estrangelo Edessa" pitchFamily="66"/>
                <a:cs typeface="Estrangelo Edessa" pitchFamily="66"/>
              </a:rPr>
              <a:t>مرة تضبط نفسك عن مباح (فما</a:t>
            </a:r>
            <a:r>
              <a:rPr lang="fr-FR" b="1" dirty="0" smtClean="0">
                <a:latin typeface="Estrangelo Edessa" pitchFamily="66"/>
                <a:cs typeface="Estrangelo Edessa" pitchFamily="66"/>
              </a:rPr>
              <a:t> </a:t>
            </a:r>
            <a:r>
              <a:rPr lang="ar-MA" b="1" dirty="0" smtClean="0">
                <a:latin typeface="Estrangelo Edessa" pitchFamily="66"/>
                <a:cs typeface="Estrangelo Edessa" pitchFamily="66"/>
              </a:rPr>
              <a:t>بالك بالمحرم)</a:t>
            </a:r>
            <a:endParaRPr lang="en-US" b="1" dirty="0" smtClean="0">
              <a:cs typeface="Estrangelo Edessa" pitchFamily="66"/>
            </a:endParaRP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7920037" cy="1439862"/>
          </a:xfrm>
          <a:noFill/>
        </p:spPr>
        <p:txBody>
          <a:bodyPr anchor="ctr"/>
          <a:lstStyle/>
          <a:p>
            <a:pPr eaLnBrk="1" hangingPunct="1">
              <a:defRPr/>
            </a:pPr>
            <a:r>
              <a:rPr lang="ar-MA" b="1" dirty="0" smtClean="0">
                <a:solidFill>
                  <a:srgbClr val="0000FF"/>
                </a:solidFill>
                <a:latin typeface="Estrangelo Edessa" pitchFamily="66"/>
                <a:cs typeface="Estrangelo Edessa" pitchFamily="66"/>
              </a:rPr>
              <a:t>ميزات و صفات تِؤهل رمضان ليكون </a:t>
            </a:r>
            <a:r>
              <a:rPr lang="fr-FR" b="1" dirty="0" smtClean="0">
                <a:solidFill>
                  <a:srgbClr val="0000FF"/>
                </a:solidFill>
                <a:latin typeface="Estrangelo Edessa" pitchFamily="66"/>
                <a:cs typeface="Estrangelo Edessa" pitchFamily="66"/>
              </a:rPr>
              <a:t/>
            </a:r>
            <a:br>
              <a:rPr lang="fr-FR" b="1" dirty="0" smtClean="0">
                <a:solidFill>
                  <a:srgbClr val="0000FF"/>
                </a:solidFill>
                <a:latin typeface="Estrangelo Edessa" pitchFamily="66"/>
                <a:cs typeface="Estrangelo Edessa" pitchFamily="66"/>
              </a:rPr>
            </a:br>
            <a:r>
              <a:rPr lang="ar-MA" b="1" dirty="0" smtClean="0">
                <a:solidFill>
                  <a:srgbClr val="0000FF"/>
                </a:solidFill>
                <a:latin typeface="Estrangelo Edessa" pitchFamily="66"/>
                <a:cs typeface="Estrangelo Edessa" pitchFamily="66"/>
              </a:rPr>
              <a:t>بداية في تغيير حقيقي في حياتك</a:t>
            </a:r>
            <a:endParaRPr lang="en-US" b="1" dirty="0" smtClean="0">
              <a:solidFill>
                <a:srgbClr val="0000FF"/>
              </a:solidFill>
              <a:cs typeface="Estrangelo Edessa" pitchFamily="66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336</Words>
  <Application>Microsoft Office PowerPoint</Application>
  <PresentationFormat>Affichage à l'écran (4:3)</PresentationFormat>
  <Paragraphs>51</Paragraphs>
  <Slides>21</Slides>
  <Notes>1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3" baseType="lpstr">
      <vt:lpstr>Thème Office</vt:lpstr>
      <vt:lpstr>Clip</vt:lpstr>
      <vt:lpstr>رمضان خطوة نحو التغيير</vt:lpstr>
      <vt:lpstr>Diapositive 2</vt:lpstr>
      <vt:lpstr>Diapositive 3</vt:lpstr>
      <vt:lpstr>Diapositive 4</vt:lpstr>
      <vt:lpstr>Diapositive 5</vt:lpstr>
      <vt:lpstr>من صام رمضان إيمانا واحتسابا غفر له ما تقدم من ذنبه   من قام رمضان إيمانا واحتسابا غفر له ما تقدم من ذنب</vt:lpstr>
      <vt:lpstr>Diapositive 7</vt:lpstr>
      <vt:lpstr>Diapositive 8</vt:lpstr>
      <vt:lpstr>ميزات و صفات تِؤهل رمضان ليكون  بداية في تغيير حقيقي في حياتك</vt:lpstr>
      <vt:lpstr>ميزات و صفات تِؤهل رمضان ليكون  بداية في تغيير حقيقي في حياتك</vt:lpstr>
      <vt:lpstr>Diapositive 11</vt:lpstr>
      <vt:lpstr>أقبل على النفس و استكمل فضائلها     فأنت بالنفس لا بالجسم إنسـان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poste</dc:creator>
  <cp:lastModifiedBy>poste</cp:lastModifiedBy>
  <cp:revision>54</cp:revision>
  <dcterms:created xsi:type="dcterms:W3CDTF">2014-07-03T15:47:22Z</dcterms:created>
  <dcterms:modified xsi:type="dcterms:W3CDTF">2014-07-05T11:08:45Z</dcterms:modified>
</cp:coreProperties>
</file>