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5" r:id="rId2"/>
    <p:sldId id="278" r:id="rId3"/>
    <p:sldId id="270" r:id="rId4"/>
    <p:sldId id="260" r:id="rId5"/>
    <p:sldId id="265" r:id="rId6"/>
    <p:sldId id="271" r:id="rId7"/>
    <p:sldId id="266" r:id="rId8"/>
    <p:sldId id="269" r:id="rId9"/>
    <p:sldId id="267" r:id="rId10"/>
    <p:sldId id="268" r:id="rId11"/>
    <p:sldId id="272" r:id="rId12"/>
    <p:sldId id="273" r:id="rId13"/>
    <p:sldId id="274" r:id="rId14"/>
    <p:sldId id="276" r:id="rId15"/>
    <p:sldId id="258" r:id="rId16"/>
    <p:sldId id="259" r:id="rId17"/>
    <p:sldId id="27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D12A-5BF0-4191-85F1-B466585A9E3F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40A2C-6912-4FF5-818C-ED290FBBDC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61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31B4B5-235C-4BFE-A685-62E098ED8F9B}" type="datetimeFigureOut">
              <a:rPr lang="ar-SA" smtClean="0"/>
              <a:t>11/07/1435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0B5DD9-B508-4E0D-98CB-A3685FB71BA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8lQ1QBHc7184lM&amp;tbnid=RVMHwpXNnepLtM:&amp;ved=0CAUQjRw&amp;url=http://www.deviantart.com/morelikethis/artists/335818582?view_mode=2&amp;ei=WudtU42RDaSm0QWquYHIDQ&amp;psig=AFQjCNGpuBCzVn6NKfxU3xOq3bV9sDVs4A&amp;ust=13997978882854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4JrEoY_urIwGWM&amp;tbnid=0IBJNneigZBuhM:&amp;ved=0CAUQjRw&amp;url=http://www.egypalace.co/vb/showthread.php?t=84172&amp;ei=Gu9tU7qQB6ua0AWKpIDADg&amp;psig=AFQjCNGb__MdpmRkcYBEzgYfB1LCOu-5Eg&amp;ust=13997998420733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aCzs46CzUm53EM&amp;tbnid=f3PU3GnHJ1jkMM:&amp;ved=0CAUQjRw&amp;url=http://elazhar.com/qurana/nahl/97.asp&amp;ei=8hRuU477NPSY1AXQvYGQCg&amp;bvm=bv.66330100,d.d2k&amp;psig=AFQjCNEgZFrlHXcxX_bNp52OzTR4UobklQ&amp;ust=139980963144118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B0HzVe2sHk8G9M&amp;tbnid=51FmXHQFMbrFsM:&amp;ved=0CAUQjRw&amp;url=http://forum.mn66.com/t328342.html&amp;ei=uhVuU73mCeKu0QXBs4HwAQ&amp;bvm=bv.66330100,d.d2k&amp;psig=AFQjCNEGPMOSZPaalL6wqpjDRjr2A1gsHg&amp;ust=139980978750765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docid=-V_4wvUuZGmR2M&amp;tbnid=j2ls4tuaHjQnJM:&amp;ved=0CAUQjRw&amp;url=http://www.wathakker.info/designs/view.php?id=418&amp;ei=5BZuU5SVNebZ0QXe24GQDw&amp;bvm=bv.66330100,d.d2k&amp;psig=AFQjCNGy3bFGsClGv6kHyhCq1Iw4ck6rYQ&amp;ust=139980995709661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source=images&amp;cd=&amp;cad=rja&amp;uact=8&amp;docid=IGWIZDRQlIcJ1M&amp;tbnid=Ks_F7-cthJKNnM:&amp;ved=0CAUQjRw&amp;url=http://nf7ateleman.net/vb/showthread.php?t=35334&amp;ei=ROFtU5v6JKes0QWxwIDYDw&amp;bvm=bv.66330100,d.d2k&amp;psig=AFQjCNEKeKn_BzeJorKT1erARUMppJxW2g&amp;ust=13997959212261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docid=6nlGWsaBHPZ3VM&amp;tbnid=FuwfWCtQc5VQcM:&amp;ved=0CAUQjRw&amp;url=https://ar-ar.facebook.com/pages/%D9%88%D8%A7%D8%B0%D9%83%D8%B1-%D8%B1%D8%A8%D9%83-%D9%83%D8%AB%D9%8A%D8%B1%D8%A7/203584639730650&amp;ei=3ONtU7H8N6SN0AWxwYFg&amp;bvm=bv.66330100,d.d2k&amp;psig=AFQjCNEwnEztn9BalY0v626gk6Cn67nJqg&amp;ust=139979692387798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docid=qW0OpGMVp_RiKM&amp;tbnid=-95NEVgZ4ecOMM:&amp;ved=0CAUQjRw&amp;url=http://forums.fatakat.com/thread4392314&amp;ei=XOBtU7bSMomc0AXZg4GwDA&amp;bvm=bv.66330100,d.d2k&amp;psig=AFQjCNEKeKn_BzeJorKT1erARUMppJxW2g&amp;ust=139979592122614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bEbQiU2HkMxghM&amp;tbnid=c02j7Yc3sRzniM:&amp;ved=0CAUQjRw&amp;url=https://ar-ar.facebook.com/hsenion?hc_location=timeline&amp;ei=t91tU5nhC-bZ0QXe24GQDw&amp;bvm=bv.66330100,d.d2k&amp;psig=AFQjCNGiZ4IuWCBCg7mBI67unnCnYrMFdg&amp;ust=13997954296012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721716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ous-titre 3"/>
          <p:cNvSpPr txBox="1">
            <a:spLocks/>
          </p:cNvSpPr>
          <p:nvPr/>
        </p:nvSpPr>
        <p:spPr>
          <a:xfrm>
            <a:off x="4354959" y="44624"/>
            <a:ext cx="4681537" cy="1594283"/>
          </a:xfrm>
          <a:prstGeom prst="rect">
            <a:avLst/>
          </a:prstGeom>
          <a:noFill/>
        </p:spPr>
        <p:txBody>
          <a:bodyPr vert="horz" wrap="square" rtlCol="1" anchor="t">
            <a:spAutoFit/>
          </a:bodyPr>
          <a:lstStyle>
            <a:lvl1pPr marL="448056" indent="-38404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r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r" rtl="1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جمعية سراج للأعمال الاجتماعية </a:t>
            </a:r>
            <a:endParaRPr lang="fr-FR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فرع الدار البيضاء</a:t>
            </a:r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MA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31233" y="1516205"/>
            <a:ext cx="3853092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6000" b="1" dirty="0" smtClean="0">
                <a:solidFill>
                  <a:schemeClr val="accent2">
                    <a:lumMod val="75000"/>
                  </a:schemeClr>
                </a:solidFill>
                <a:latin typeface="AngsanaUPC" pitchFamily="18" charset="-34"/>
                <a:cs typeface="Arabic Transparent" pitchFamily="2" charset="-78"/>
              </a:rPr>
              <a:t>طيران القلوب</a:t>
            </a:r>
            <a:endParaRPr lang="en-US" sz="6000" b="1" dirty="0" smtClean="0">
              <a:solidFill>
                <a:schemeClr val="accent2">
                  <a:lumMod val="75000"/>
                </a:schemeClr>
              </a:solidFill>
              <a:latin typeface="AngsanaUPC" pitchFamily="18" charset="-34"/>
              <a:cs typeface="Arabic Transparent" pitchFamily="2" charset="-78"/>
            </a:endParaRPr>
          </a:p>
          <a:p>
            <a:endParaRPr lang="ar-MA" dirty="0"/>
          </a:p>
        </p:txBody>
      </p:sp>
      <p:sp>
        <p:nvSpPr>
          <p:cNvPr id="6" name="ZoneTexte 5"/>
          <p:cNvSpPr txBox="1"/>
          <p:nvPr/>
        </p:nvSpPr>
        <p:spPr>
          <a:xfrm>
            <a:off x="7668345" y="6165304"/>
            <a:ext cx="145652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ar-SA" dirty="0"/>
          </a:p>
        </p:txBody>
      </p:sp>
      <p:sp>
        <p:nvSpPr>
          <p:cNvPr id="7" name="ZoneTexte 6"/>
          <p:cNvSpPr txBox="1"/>
          <p:nvPr/>
        </p:nvSpPr>
        <p:spPr>
          <a:xfrm>
            <a:off x="5975648" y="6207695"/>
            <a:ext cx="3168352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2400" dirty="0" smtClean="0">
                <a:solidFill>
                  <a:schemeClr val="accent4">
                    <a:lumMod val="75000"/>
                  </a:schemeClr>
                </a:solidFill>
              </a:rPr>
              <a:t>البيضاء 10 ماي 2014 </a:t>
            </a:r>
            <a:endParaRPr lang="ar-M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11759" y="1944613"/>
            <a:ext cx="57606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يا عبد أقبل منيبا و</a:t>
            </a:r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اغتنم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رجبا </a:t>
            </a: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فإن عفوي عمن </a:t>
            </a:r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تاب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قد </a:t>
            </a:r>
            <a:r>
              <a:rPr lang="ar-MA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وجبا</a:t>
            </a:r>
          </a:p>
          <a:p>
            <a:pPr algn="r" rtl="1"/>
            <a:endParaRPr lang="ar-MA"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MA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رجب شهر في الجنة </a:t>
            </a:r>
          </a:p>
          <a:p>
            <a:pPr algn="r" rtl="1"/>
            <a:endParaRPr lang="ar-S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93573" y="1484784"/>
            <a:ext cx="64807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فرصة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ويجب التعرض لها واغتنامها حتى تبني من جديد العلاقة </a:t>
            </a:r>
            <a:r>
              <a:rPr lang="ar-MA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والصلة بالله عز وجل.</a:t>
            </a:r>
          </a:p>
          <a:p>
            <a:pPr algn="r" rtl="1"/>
            <a:endParaRPr lang="ar-MA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الدين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كله من أجل أن </a:t>
            </a:r>
            <a:r>
              <a:rPr lang="ar-M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تتصل بالله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M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العبادات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كلها من أجل أن </a:t>
            </a:r>
            <a:r>
              <a:rPr lang="ar-M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تتصل بالله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>
              <a:rPr lang="ar-M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تسخير السماوات والأرض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لهذا الإنسان من أجل </a:t>
            </a:r>
            <a:r>
              <a:rPr lang="ar-M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 يتصل بالله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/>
            <a:endParaRPr lang="ar-MA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مفهوم </a:t>
            </a:r>
            <a:r>
              <a:rPr lang="ar-MA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الصلة بالله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ا</a:t>
            </a:r>
            <a:r>
              <a:rPr lang="ar-M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لتذكر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الدائم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لله وعلى كل حال وفي أي مكان وزمان.</a:t>
            </a:r>
          </a:p>
          <a:p>
            <a:pPr algn="r" rtl="1"/>
            <a:endParaRPr lang="ar-M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ar-MA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th04.deviantart.net/fs70/PRE/i/2012/198/c/e/salati_by_oha2004-d57jk6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53" y="5204991"/>
            <a:ext cx="50405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907704" y="1484784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قدر </a:t>
            </a:r>
            <a:r>
              <a:rPr lang="ar-M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الإيمان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تكون </a:t>
            </a:r>
            <a:r>
              <a:rPr lang="ar-M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صلتك بالله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عز وجل وعلى قدر صلتك تتأثر </a:t>
            </a:r>
            <a:r>
              <a:rPr lang="ar-M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الأعمال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الظاهرة والباطنة .</a:t>
            </a:r>
          </a:p>
          <a:p>
            <a:pPr algn="r" rtl="1"/>
            <a:endParaRPr lang="ar-M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القلب مقر الصلة وهو المحرك ...</a:t>
            </a:r>
          </a:p>
          <a:p>
            <a:pPr algn="r" rtl="1"/>
            <a:endParaRPr lang="ar-M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كلما </a:t>
            </a:r>
            <a:r>
              <a:rPr lang="ar-MA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إرتقى إيمانك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إمتلكت ما يسمى </a:t>
            </a:r>
            <a:r>
              <a:rPr lang="ar-MA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الميزان الدقيق.....</a:t>
            </a:r>
          </a:p>
          <a:p>
            <a:pPr algn="r" rtl="1"/>
            <a:endParaRPr lang="ar-M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هو </a:t>
            </a:r>
            <a:r>
              <a:rPr lang="ar-MA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الرباني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؟؟؟</a:t>
            </a:r>
          </a:p>
          <a:p>
            <a:pPr algn="r" rtl="1"/>
            <a:endParaRPr lang="ar-M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الذي يسعى </a:t>
            </a:r>
            <a:r>
              <a:rPr lang="ar-MA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لحسن العلاقة بالله وحسن الإتصال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به.</a:t>
            </a:r>
          </a:p>
          <a:p>
            <a:pPr algn="r" rtl="1"/>
            <a:r>
              <a:rPr lang="ar-M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i2.ytimg.com/vi/1dmnxpHExEU/hq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75"/>
            <a:ext cx="7236296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23728" y="156911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القرب  من الله حماية للجوارح</a:t>
            </a:r>
          </a:p>
          <a:p>
            <a:pPr algn="r" rtl="1"/>
            <a:r>
              <a:rPr lang="ar-MA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إستجابة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الدعاء بالإضافة إلى محبة الله عز وجل</a:t>
            </a: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2974"/>
            <a:ext cx="7128791" cy="38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07704" y="1628800"/>
            <a:ext cx="6821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ثمرات الإتصال بالله عز وجل.</a:t>
            </a:r>
          </a:p>
          <a:p>
            <a:pPr algn="ctr" rtl="1"/>
            <a:endParaRPr lang="ar-MA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إطمئنان القلب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الصلة بالله ودوام شكره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endParaRPr lang="ar-MA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النفس جوعة وفيها فراغ لا يسده إلا الذكر والصلة بالله</a:t>
            </a: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قلبك لن </a:t>
            </a:r>
            <a:r>
              <a:rPr lang="ar-MA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يطير فرحا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إلا في القرب من مولاه......</a:t>
            </a:r>
          </a:p>
          <a:p>
            <a:pPr algn="r" rtl="1"/>
            <a:endParaRPr lang="ar-MA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أين توجد </a:t>
            </a:r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الحياة الطيبة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؟؟؟</a:t>
            </a:r>
          </a:p>
          <a:p>
            <a:pPr algn="r" rtl="1"/>
            <a:endParaRPr lang="ar-S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elazhar.com/quran/image/16_097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72672"/>
            <a:ext cx="7236296" cy="17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forum.mn66.com/imgcache2/860374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19" y="3174"/>
            <a:ext cx="7357481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wathakker.info/designs/images/eida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" y="-1"/>
            <a:ext cx="9133723" cy="68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44208" y="6453336"/>
            <a:ext cx="269979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0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encrypted-tbn2.gstatic.com/images?q=tbn:ANd9GcTXxHdbTeNVi4rGTmJqcQLEvANOBTsvgTbvUPz7YdS4ORggz9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3456384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55776" y="4390072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دخلت شهور الرحمة و الخير ، والبركات</a:t>
            </a:r>
          </a:p>
          <a:p>
            <a:endParaRPr lang="ar-MA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MA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موسم الطاعات  </a:t>
            </a:r>
            <a:endParaRPr lang="ar-SA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683.imageshack.us/img683/4944/entbahn7nfergb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5" y="980728"/>
            <a:ext cx="745042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rabic.bayynat.org/Client%20Resources/HTML%20Pages/11125/90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5980"/>
            <a:ext cx="2808312" cy="122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03909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رجب من الأشهر الحرم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5456907" cy="30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195736" y="4581128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فلا تظلموا فيهن </a:t>
            </a:r>
            <a:r>
              <a:rPr lang="ar-M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أنفسكم</a:t>
            </a:r>
            <a:endParaRPr lang="fr-FR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حجة الوداع : رجب الفرد ، ذو الحجة ، ذو القعدة ومحرم</a:t>
            </a:r>
          </a:p>
          <a:p>
            <a:pPr algn="ctr" rtl="1"/>
            <a:r>
              <a:rPr lang="ar-M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إياك أن تظلم </a:t>
            </a:r>
            <a:r>
              <a:rPr lang="ar-M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نفسك</a:t>
            </a: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الطاعة أعظم والذنب أعظم في الأشهر الحرم</a:t>
            </a:r>
            <a:endParaRPr lang="ar-M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51720" y="1844824"/>
            <a:ext cx="65527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رجب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تمهيد لرمضان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شهر البركة وفيه عتق الرقاب </a:t>
            </a: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ورفع الدرجات </a:t>
            </a:r>
          </a:p>
          <a:p>
            <a:pPr algn="r" rtl="1"/>
            <a:r>
              <a:rPr lang="ar-M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أحد الصالحين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رجب </a:t>
            </a:r>
            <a:r>
              <a:rPr lang="ar-M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شهر الغرس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وشعبان شهر السقي ورمضان شهر الجني والحصاد.</a:t>
            </a:r>
          </a:p>
          <a:p>
            <a:pPr algn="r" rtl="1"/>
            <a:endParaRPr lang="ar-M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M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قدر الإستعداد يأتيك الإمداد </a:t>
            </a:r>
          </a:p>
          <a:p>
            <a:pPr algn="ctr" rtl="1"/>
            <a:endParaRPr lang="ar-MA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رمضان عمارة يوضع أساسها في رجب </a:t>
            </a:r>
          </a:p>
          <a:p>
            <a:pPr algn="r" rtl="1"/>
            <a:endParaRPr lang="ar-M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3200" dirty="0" smtClean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« و ذكرهم بأيام الله إن في ذلك لآيات </a:t>
            </a:r>
            <a:r>
              <a:rPr lang="ar-MA" sz="32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لكل صبار شكور </a:t>
            </a:r>
            <a:r>
              <a:rPr lang="ar-MA" sz="3200" dirty="0" smtClean="0">
                <a:solidFill>
                  <a:srgbClr val="00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»</a:t>
            </a:r>
            <a:endParaRPr lang="ar-SA" sz="3200" dirty="0">
              <a:solidFill>
                <a:srgbClr val="0066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2" descr="https://encrypted-tbn1.gstatic.com/images?q=tbn:ANd9GcS5Vqn0UgZfOQTkrOo0dQ7W4HGg_kYFoE-Ryswfr2VY3G9EMLUL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2931338" cy="11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bcdn-sphotos-g-a.akamaihd.net/hphotos-ak-prn2/t1.0-9/10177250_636783813077395_2966072903755242395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1785"/>
            <a:ext cx="6742491" cy="50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51720" y="1988840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رجب فرصة </a:t>
            </a:r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لتوضيب  وترتيب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صحيفة أعمالك </a:t>
            </a:r>
            <a:r>
              <a:rPr lang="ar-M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قبل عرضها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الله عز وجل في شهر شعبان </a:t>
            </a:r>
          </a:p>
          <a:p>
            <a:pPr algn="r" rtl="1"/>
            <a:endParaRPr lang="ar-M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MA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شهر التوبة </a:t>
            </a:r>
            <a:r>
              <a:rPr lang="ar-M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من التسويف ، من الأماني والتلاعب بالتوبة</a:t>
            </a:r>
            <a:endParaRPr lang="ar-S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9832"/>
            <a:ext cx="7236296" cy="204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sphotos-a-a.akamaihd.net/hphotos-ak-ash3/551283_458202724254152_676841446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200800" cy="54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fbcdn-sphotos-h-a.akamaihd.net/hphotos-ak-prn1/t1.0-9/p403x403/10177242_707892425916418_7682399626424478485_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7289765" cy="54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 rot="21344830">
            <a:off x="4355976" y="5105607"/>
            <a:ext cx="3096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59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269</TotalTime>
  <Words>302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Agourram</dc:creator>
  <cp:lastModifiedBy>user</cp:lastModifiedBy>
  <cp:revision>31</cp:revision>
  <dcterms:created xsi:type="dcterms:W3CDTF">2014-05-09T21:06:31Z</dcterms:created>
  <dcterms:modified xsi:type="dcterms:W3CDTF">2014-05-10T13:28:53Z</dcterms:modified>
</cp:coreProperties>
</file>