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9E6A-CB28-4E6D-9615-B31119232233}" type="datetimeFigureOut">
              <a:rPr lang="fr-FR" smtClean="0"/>
              <a:t>13/09/2014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53D-7E83-40FA-A6BB-5D71C20FD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18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9E6A-CB28-4E6D-9615-B31119232233}" type="datetimeFigureOut">
              <a:rPr lang="fr-FR" smtClean="0"/>
              <a:t>13/09/2014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53D-7E83-40FA-A6BB-5D71C20FD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04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9E6A-CB28-4E6D-9615-B31119232233}" type="datetimeFigureOut">
              <a:rPr lang="fr-FR" smtClean="0"/>
              <a:t>13/09/2014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53D-7E83-40FA-A6BB-5D71C20FD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90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9E6A-CB28-4E6D-9615-B31119232233}" type="datetimeFigureOut">
              <a:rPr lang="fr-FR" smtClean="0"/>
              <a:t>13/09/2014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53D-7E83-40FA-A6BB-5D71C20FD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59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9E6A-CB28-4E6D-9615-B31119232233}" type="datetimeFigureOut">
              <a:rPr lang="fr-FR" smtClean="0"/>
              <a:t>13/09/2014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53D-7E83-40FA-A6BB-5D71C20FD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81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9E6A-CB28-4E6D-9615-B31119232233}" type="datetimeFigureOut">
              <a:rPr lang="fr-FR" smtClean="0"/>
              <a:t>13/09/2014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53D-7E83-40FA-A6BB-5D71C20FD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88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9E6A-CB28-4E6D-9615-B31119232233}" type="datetimeFigureOut">
              <a:rPr lang="fr-FR" smtClean="0"/>
              <a:t>13/09/2014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53D-7E83-40FA-A6BB-5D71C20FD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2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9E6A-CB28-4E6D-9615-B31119232233}" type="datetimeFigureOut">
              <a:rPr lang="fr-FR" smtClean="0"/>
              <a:t>13/09/2014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53D-7E83-40FA-A6BB-5D71C20FD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4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9E6A-CB28-4E6D-9615-B31119232233}" type="datetimeFigureOut">
              <a:rPr lang="fr-FR" smtClean="0"/>
              <a:t>13/09/2014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53D-7E83-40FA-A6BB-5D71C20FD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9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9E6A-CB28-4E6D-9615-B31119232233}" type="datetimeFigureOut">
              <a:rPr lang="fr-FR" smtClean="0"/>
              <a:t>13/09/2014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53D-7E83-40FA-A6BB-5D71C20FD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0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9E6A-CB28-4E6D-9615-B31119232233}" type="datetimeFigureOut">
              <a:rPr lang="fr-FR" smtClean="0"/>
              <a:t>13/09/2014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B53D-7E83-40FA-A6BB-5D71C20FD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96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49E6A-CB28-4E6D-9615-B31119232233}" type="datetimeFigureOut">
              <a:rPr lang="fr-FR" smtClean="0"/>
              <a:t>13/09/2014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B53D-7E83-40FA-A6BB-5D71C20FD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26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MA" dirty="0" err="1" smtClean="0"/>
              <a:t>ااا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" y="0"/>
            <a:ext cx="9111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8523203">
            <a:off x="889446" y="1476635"/>
            <a:ext cx="29402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1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ency FB" pitchFamily="34" charset="0"/>
              </a:rPr>
              <a:t>ينابيع</a:t>
            </a:r>
            <a:endParaRPr lang="fr-FR" sz="1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160" y="5025370"/>
            <a:ext cx="2861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20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جمعية سراج للأعمال الاجتماعية</a:t>
            </a:r>
          </a:p>
          <a:p>
            <a:pPr algn="ctr" rtl="1"/>
            <a:r>
              <a:rPr lang="ar-MA" sz="2000" b="1" cap="none" spc="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فرع الدار </a:t>
            </a:r>
            <a:r>
              <a:rPr lang="ar-MA" sz="2000" b="1" cap="none" spc="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البيضاء</a:t>
            </a:r>
            <a:endParaRPr lang="ar-MA" sz="2000" b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9213" y="5832329"/>
            <a:ext cx="2167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 </a:t>
            </a:r>
            <a:r>
              <a:rPr lang="ar-M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ذو القعدة 1435 هـ</a:t>
            </a:r>
          </a:p>
          <a:p>
            <a:pPr algn="ctr" rtl="1"/>
            <a:r>
              <a:rPr lang="ar-M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 شتنبر 2014 م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t="9530" r="16711" b="14234"/>
          <a:stretch/>
        </p:blipFill>
        <p:spPr bwMode="auto">
          <a:xfrm>
            <a:off x="-36512" y="-27384"/>
            <a:ext cx="172171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4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3122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موسم الحج أكبر فرصة لتجديد العهد.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الحج أو العمرة ليس رحلة بدن و إنما رحلة قلوب تتصل بأصلها فتستمد القوة و الحياة.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المناسك كلها وسائل أما الهدف فهو </a:t>
            </a:r>
            <a:r>
              <a:rPr lang="ar-MA" b="1" dirty="0" smtClean="0"/>
              <a:t>تحقيق التقوى</a:t>
            </a:r>
            <a:r>
              <a:rPr lang="ar-MA" b="1" dirty="0" smtClean="0"/>
              <a:t>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الحج تخفيف من وطأة الحب عند العاشقين.</a:t>
            </a:r>
            <a:endParaRPr lang="ar-MA" b="1" dirty="0" smtClean="0"/>
          </a:p>
          <a:p>
            <a:pPr marL="0" indent="0" algn="just" rtl="1">
              <a:buNone/>
            </a:pPr>
            <a:r>
              <a:rPr lang="ar-MA" b="1" dirty="0" smtClean="0"/>
              <a:t>صلة حب و شوق و ود ++++</a:t>
            </a:r>
            <a:endParaRPr lang="ar-MA" b="1" dirty="0"/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وضع الله عز و جل أمورا ظاهرة محسوسة تجلت عليها رحمته = شعائر.</a:t>
            </a:r>
          </a:p>
          <a:p>
            <a:pPr marL="0" indent="0" algn="just" rtl="1">
              <a:buNone/>
            </a:pPr>
            <a:r>
              <a:rPr lang="ar-MA" b="1" dirty="0" smtClean="0"/>
              <a:t>من عظمها = من تعظيم الله تبارك و تعالى.</a:t>
            </a:r>
          </a:p>
          <a:p>
            <a:pPr marL="0" indent="0" algn="just" rtl="1">
              <a:buNone/>
            </a:pPr>
            <a:r>
              <a:rPr lang="ar-MA" b="1" dirty="0" smtClean="0"/>
              <a:t>أكبر نعمة = دعوة خاصة = يستضيفك الرحمان الرحيم.</a:t>
            </a:r>
            <a:endParaRPr lang="ar-MA" b="1" dirty="0"/>
          </a:p>
          <a:p>
            <a:pPr algn="just" rtl="1">
              <a:buFont typeface="Wingdings" pitchFamily="2" charset="2"/>
              <a:buChar char="Ø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8071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أول شيء الاغتسال و النية :</a:t>
            </a:r>
          </a:p>
          <a:p>
            <a:pPr marL="0" indent="0" algn="just" rtl="1">
              <a:buNone/>
            </a:pPr>
            <a:r>
              <a:rPr lang="ar-MA" b="1" dirty="0" smtClean="0"/>
              <a:t>تنظيف و تطهير الظاهر و الباطن = خروج من دنيانا إلى دنيا الله عز و جل.</a:t>
            </a:r>
            <a:endParaRPr lang="ar-MA" b="1" dirty="0"/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ثياب الإحرام = رمز الوحدة الكبرى الخروج من زينة الحياة.</a:t>
            </a:r>
          </a:p>
          <a:p>
            <a:pPr marL="0" indent="0" algn="just" rtl="1">
              <a:buNone/>
            </a:pPr>
            <a:r>
              <a:rPr lang="ar-MA" b="1" dirty="0" smtClean="0"/>
              <a:t>ما أشبه الثوبين و الرحلتين إلا أن الأولى للعمل و الثانية لتحصيل العمل.</a:t>
            </a:r>
            <a:endParaRPr lang="ar-MA" b="1" dirty="0"/>
          </a:p>
          <a:p>
            <a:pPr algn="just" rtl="1">
              <a:buFont typeface="Wingdings" pitchFamily="2" charset="2"/>
              <a:buChar char="Ø"/>
            </a:pPr>
            <a:endParaRPr lang="fr-FR" b="1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39"/>
            <a:ext cx="4267200" cy="285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4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15205"/>
            <a:ext cx="8229600" cy="4741987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التلبية = استجابة لنداء الله عز و جل على لسان أبونا إبراهيم عليه السلام.</a:t>
            </a:r>
          </a:p>
          <a:p>
            <a:pPr marL="0" indent="0" algn="just" rtl="1">
              <a:buNone/>
            </a:pPr>
            <a:r>
              <a:rPr lang="ar-MA" b="1" dirty="0" smtClean="0"/>
              <a:t>قال رسول الله صلى الله عليه و سلم : «اللهم اجعلها حجة لا رياء فيها و لا سمعة».</a:t>
            </a:r>
          </a:p>
          <a:p>
            <a:pPr marL="0" indent="0" algn="just" rtl="1">
              <a:buNone/>
            </a:pPr>
            <a:endParaRPr lang="ar-MA" b="1" dirty="0"/>
          </a:p>
          <a:p>
            <a:pPr algn="just" rtl="1">
              <a:buFont typeface="Wingdings" pitchFamily="2" charset="2"/>
              <a:buChar char="Ø"/>
            </a:pPr>
            <a:endParaRPr lang="fr-F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863223"/>
            <a:ext cx="6408711" cy="36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33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النظرة الأولى للكعبة.</a:t>
            </a:r>
          </a:p>
          <a:p>
            <a:pPr marL="0" indent="0" algn="just" rtl="1">
              <a:buNone/>
            </a:pPr>
            <a:endParaRPr lang="ar-MA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07735" cy="524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6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الطواف.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61945"/>
            <a:ext cx="6908535" cy="480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الحجر الأسود :</a:t>
            </a:r>
          </a:p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"/>
          <a:stretch/>
        </p:blipFill>
        <p:spPr bwMode="auto">
          <a:xfrm>
            <a:off x="971600" y="1165941"/>
            <a:ext cx="6696744" cy="52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0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السعي : امتثال لأمر الله + اقتداء برسول الله.</a:t>
            </a:r>
          </a:p>
          <a:p>
            <a:pPr marL="0" indent="0" algn="just" rtl="1">
              <a:buNone/>
            </a:pPr>
            <a:r>
              <a:rPr lang="ar-MA" b="1" dirty="0" smtClean="0"/>
              <a:t>السعي في الدنيا مع اليقين و التسليم التام.</a:t>
            </a:r>
          </a:p>
          <a:p>
            <a:pPr marL="0" indent="0" algn="just" rtl="1">
              <a:buNone/>
            </a:pPr>
            <a:r>
              <a:rPr lang="ar-MA" b="1" dirty="0" smtClean="0"/>
              <a:t>سعي بين الخوف و الرجاء.</a:t>
            </a:r>
          </a:p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74" y="2348880"/>
            <a:ext cx="677144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1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الوقوف بعرفة : أشبه ما يكون بيوم الحشر.</a:t>
            </a:r>
          </a:p>
          <a:p>
            <a:pPr marL="0" indent="0" algn="just" rtl="1">
              <a:buNone/>
            </a:pPr>
            <a:endParaRPr lang="ar-MA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6802"/>
            <a:ext cx="6624736" cy="4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6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 المزدلفة : زهد في الدنيا.</a:t>
            </a:r>
            <a:endParaRPr lang="fr-FR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6" y="1484784"/>
            <a:ext cx="69289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7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رمي الجمار : مقت و احتقار لعوامل الشر و نزعات الشيطان.</a:t>
            </a:r>
            <a:endParaRPr lang="fr-FR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00800" cy="484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4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76064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 موسم 2014/2015 هو موسم البحث عن ينابيع السعادة.</a:t>
            </a:r>
          </a:p>
          <a:p>
            <a:pPr algn="r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لا يمكن الوصول إليه بكنوز الذهب و الفضة و لا بكنوز الأرض كلها.</a:t>
            </a:r>
          </a:p>
          <a:p>
            <a:pPr algn="r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استفتاء على 16000 شخص :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- </a:t>
            </a:r>
            <a:r>
              <a:rPr lang="fr-FR" b="1" dirty="0" smtClean="0"/>
              <a:t>38%</a:t>
            </a:r>
            <a:r>
              <a:rPr lang="ar-MA" b="1" dirty="0" smtClean="0"/>
              <a:t> في الحب.		- </a:t>
            </a:r>
            <a:r>
              <a:rPr lang="fr-FR" b="1" dirty="0" smtClean="0"/>
              <a:t>17%</a:t>
            </a:r>
            <a:r>
              <a:rPr lang="ar-MA" b="1" dirty="0" smtClean="0"/>
              <a:t> هي الصحة.  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- </a:t>
            </a:r>
            <a:r>
              <a:rPr lang="fr-FR" b="1" dirty="0" smtClean="0"/>
              <a:t>28%</a:t>
            </a:r>
            <a:r>
              <a:rPr lang="ar-MA" b="1" dirty="0" smtClean="0"/>
              <a:t> هي الرضا.		- </a:t>
            </a:r>
            <a:r>
              <a:rPr lang="fr-FR" b="1" dirty="0" smtClean="0"/>
              <a:t>7%</a:t>
            </a:r>
            <a:r>
              <a:rPr lang="ar-MA" b="1" dirty="0" smtClean="0"/>
              <a:t> هي الزواج. 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- 5</a:t>
            </a:r>
            <a:r>
              <a:rPr lang="fr-FR" b="1" dirty="0" smtClean="0"/>
              <a:t>%</a:t>
            </a:r>
            <a:r>
              <a:rPr lang="ar-MA" b="1" dirty="0" smtClean="0"/>
              <a:t> هي المال. 		- </a:t>
            </a:r>
            <a:r>
              <a:rPr lang="fr-FR" b="1" dirty="0" smtClean="0"/>
              <a:t>3%</a:t>
            </a:r>
            <a:r>
              <a:rPr lang="ar-MA" b="1" dirty="0" smtClean="0"/>
              <a:t> هي الأطفال. 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- </a:t>
            </a:r>
            <a:r>
              <a:rPr lang="fr-FR" b="1" dirty="0" smtClean="0"/>
              <a:t>2%</a:t>
            </a:r>
            <a:r>
              <a:rPr lang="ar-MA" b="1" dirty="0" smtClean="0"/>
              <a:t> هي السفر.         </a:t>
            </a:r>
          </a:p>
          <a:p>
            <a:pPr marL="0" indent="0" algn="r" rtl="1">
              <a:buNone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23528" y="4509120"/>
            <a:ext cx="49295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ross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4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ابحث في داخلك ففي أعماقك</a:t>
            </a:r>
          </a:p>
          <a:p>
            <a:pPr algn="ctr" rtl="1"/>
            <a:r>
              <a:rPr lang="ar-MA" sz="4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السعادة</a:t>
            </a:r>
          </a:p>
          <a:p>
            <a:pPr algn="ctr" rtl="1"/>
            <a:r>
              <a:rPr lang="ar-MA" sz="4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 فيها الينبوع الذي لا ينضب</a:t>
            </a:r>
            <a:endParaRPr lang="fr-FR" sz="40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2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61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71189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سر الرقم 7.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أيام منى </a:t>
            </a:r>
            <a:r>
              <a:rPr lang="ar-MA" b="1" dirty="0" smtClean="0"/>
              <a:t>: أيام ذكر.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طواف الوداع : </a:t>
            </a:r>
            <a:r>
              <a:rPr lang="ar-MA" b="1" dirty="0" smtClean="0"/>
              <a:t>اللهم لا تجعله آخر عهد لنا ببيتك الحرام.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زيارة المدينة و قبر الحبيب المصطفى.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الروضة الشريفة و الصلاة على رسول الله صلى الله عليه و سلم.</a:t>
            </a:r>
          </a:p>
          <a:p>
            <a:pPr algn="just" rtl="1">
              <a:buFont typeface="Wingdings" pitchFamily="2" charset="2"/>
              <a:buChar char="Ø"/>
            </a:pPr>
            <a:endParaRPr lang="fr-FR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212976"/>
            <a:ext cx="4896544" cy="340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0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aziz\Desktop\ينابيع\129524.imgcach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" y="-27384"/>
            <a:ext cx="916434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26058"/>
            <a:ext cx="8229600" cy="4525963"/>
          </a:xfrm>
        </p:spPr>
        <p:txBody>
          <a:bodyPr/>
          <a:lstStyle/>
          <a:p>
            <a:pPr marL="0" indent="0" algn="ctr" rtl="1">
              <a:buNone/>
            </a:pPr>
            <a:r>
              <a:rPr lang="ar-MA" b="1" dirty="0" smtClean="0"/>
              <a:t>صفحة في اليوم</a:t>
            </a:r>
          </a:p>
          <a:p>
            <a:pPr marL="0" indent="0" algn="ctr" rtl="1">
              <a:buNone/>
            </a:pPr>
            <a:endParaRPr lang="ar-MA" b="1" dirty="0" smtClean="0"/>
          </a:p>
          <a:p>
            <a:pPr marL="0" indent="0" algn="ctr" rtl="1">
              <a:buNone/>
            </a:pPr>
            <a:r>
              <a:rPr lang="ar-MA" b="1" dirty="0" smtClean="0"/>
              <a:t>5 صفحات في الأسبوع</a:t>
            </a:r>
          </a:p>
          <a:p>
            <a:pPr marL="0" indent="0" algn="ctr" rtl="1">
              <a:buNone/>
            </a:pPr>
            <a:endParaRPr lang="ar-MA" b="1" dirty="0" smtClean="0"/>
          </a:p>
          <a:p>
            <a:pPr marL="0" indent="0" algn="ctr" rtl="1">
              <a:buNone/>
            </a:pPr>
            <a:r>
              <a:rPr lang="ar-MA" b="1" dirty="0" smtClean="0"/>
              <a:t>مراجعة في آخر الأسبوع</a:t>
            </a:r>
          </a:p>
          <a:p>
            <a:pPr marL="0" indent="0" algn="ctr" rtl="1">
              <a:buNone/>
            </a:pPr>
            <a:endParaRPr lang="ar-MA" b="1" dirty="0" smtClean="0"/>
          </a:p>
          <a:p>
            <a:pPr marL="0" indent="0" algn="ctr" rtl="1">
              <a:buNone/>
            </a:pPr>
            <a:r>
              <a:rPr lang="ar-MA" b="1" smtClean="0"/>
              <a:t>حزب </a:t>
            </a:r>
            <a:r>
              <a:rPr lang="ar-MA" b="1" dirty="0" smtClean="0"/>
              <a:t>في أسبوعين</a:t>
            </a:r>
          </a:p>
          <a:p>
            <a:pPr marL="0" indent="0" algn="ctr" rtl="1">
              <a:buNone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1220409" y="263188"/>
            <a:ext cx="6835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رحلة حول البقرة في 80 يوما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1832" y="5733256"/>
            <a:ext cx="7119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54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استظهار حزب قبل كل محاضرة</a:t>
            </a:r>
            <a:endParaRPr lang="fr-FR" sz="5400" b="1" cap="none" spc="0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363556" y="2204864"/>
            <a:ext cx="166713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4383234" y="3284984"/>
            <a:ext cx="166713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4355976" y="4437112"/>
            <a:ext cx="166713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1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 السعادة = شعور داخلي يحسه الإنسان بين جوانبه يتمثل في سكينة النفس.</a:t>
            </a:r>
          </a:p>
          <a:p>
            <a:pPr algn="r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السعادة ليست في الماديات فقط و إن كانت من عناصر السعادة = وسائل.</a:t>
            </a:r>
          </a:p>
          <a:p>
            <a:pPr marL="0" indent="0" algn="r" rtl="1">
              <a:buNone/>
            </a:pPr>
            <a:r>
              <a:rPr lang="ar-MA" b="1" dirty="0" smtClean="0"/>
              <a:t>«و الأنعام خلقها لكم فيها دفئ و منافع و منها تأكلون و لكم فيها جمال حين تريحون و حين تسرحون»</a:t>
            </a:r>
          </a:p>
          <a:p>
            <a:pPr marL="0" indent="0" algn="r" rtl="1">
              <a:buNone/>
            </a:pPr>
            <a:endParaRPr lang="ar-MA" b="1" dirty="0"/>
          </a:p>
          <a:p>
            <a:pPr algn="r" rtl="1">
              <a:buFont typeface="Wingdings" pitchFamily="2" charset="2"/>
              <a:buChar char="Ø"/>
            </a:pPr>
            <a:endParaRPr lang="ar-MA" b="1" dirty="0" smtClean="0"/>
          </a:p>
          <a:p>
            <a:pPr algn="r" rtl="1">
              <a:buFont typeface="Wingdings" pitchFamily="2" charset="2"/>
              <a:buChar char="Ø"/>
            </a:pPr>
            <a:endParaRPr lang="ar-MA" b="1" dirty="0"/>
          </a:p>
          <a:p>
            <a:pPr algn="r" rtl="1">
              <a:buFont typeface="Wingdings" pitchFamily="2" charset="2"/>
              <a:buChar char="Ø"/>
            </a:pP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4" t="12379"/>
          <a:stretch/>
        </p:blipFill>
        <p:spPr bwMode="auto">
          <a:xfrm>
            <a:off x="2483768" y="3717032"/>
            <a:ext cx="41764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43197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ar-MA" b="1" dirty="0" smtClean="0"/>
              <a:t> السعادة </a:t>
            </a:r>
            <a:r>
              <a:rPr lang="ar-MA" b="1" dirty="0" smtClean="0"/>
              <a:t>في المنظور </a:t>
            </a:r>
            <a:r>
              <a:rPr lang="ar-MA" b="1" dirty="0" smtClean="0"/>
              <a:t>الإسلامي تشمل مرحلتين :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1- مرحلة دنيوية : ضوابط و أحكام.</a:t>
            </a:r>
          </a:p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6458"/>
            <a:ext cx="7416823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12"/>
          <a:stretch/>
        </p:blipFill>
        <p:spPr bwMode="auto">
          <a:xfrm>
            <a:off x="971600" y="5301208"/>
            <a:ext cx="7416823" cy="12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MA" b="1" dirty="0" smtClean="0"/>
              <a:t>	2- مرحلة </a:t>
            </a:r>
            <a:r>
              <a:rPr lang="ar-MA" b="1" dirty="0" err="1" smtClean="0"/>
              <a:t>أخروية</a:t>
            </a:r>
            <a:r>
              <a:rPr lang="ar-MA" b="1" dirty="0" smtClean="0"/>
              <a:t> : دائمة و خالدة، و مرتبة على تحصيل المرء في الدنيا.</a:t>
            </a:r>
          </a:p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6" y="2420888"/>
            <a:ext cx="734481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2038" y="2564904"/>
            <a:ext cx="533992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«الذين تتوفاهم الملائكة طيبين</a:t>
            </a:r>
          </a:p>
          <a:p>
            <a:pPr algn="ctr" rtl="1"/>
            <a:r>
              <a:rPr lang="ar-MA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يقولون سلام عليكم</a:t>
            </a:r>
          </a:p>
          <a:p>
            <a:pPr algn="ctr" rtl="1"/>
            <a:r>
              <a:rPr lang="ar-MA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ادخلوا الجنة بما كنتم تعملون».</a:t>
            </a:r>
            <a:endParaRPr lang="fr-FR" sz="40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6973" y="4913873"/>
            <a:ext cx="668965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«للذين أحسنوا في هذه الدنيا حسنة</a:t>
            </a:r>
          </a:p>
          <a:p>
            <a:pPr algn="ctr" rtl="1"/>
            <a:r>
              <a:rPr lang="ar-MA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و لدار الآخرة خير و لنعم دار المتقين».</a:t>
            </a:r>
            <a:endParaRPr lang="fr-FR" sz="40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1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856" y="847253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</a:t>
            </a:r>
            <a:r>
              <a:rPr lang="fr-FR" b="1" dirty="0" err="1" smtClean="0"/>
              <a:t>Roget</a:t>
            </a:r>
            <a:r>
              <a:rPr lang="fr-FR" b="1" dirty="0" smtClean="0"/>
              <a:t> DUPACKEY</a:t>
            </a:r>
            <a:r>
              <a:rPr lang="ar-MA" b="1" dirty="0" smtClean="0"/>
              <a:t>  مفكر و صحفي سويسري :</a:t>
            </a:r>
          </a:p>
          <a:p>
            <a:pPr marL="0" indent="0" algn="just" rtl="1">
              <a:buNone/>
            </a:pPr>
            <a:r>
              <a:rPr lang="ar-MA" b="1" dirty="0" smtClean="0"/>
              <a:t>«كنت أسأل نفسي لماذا يشعر المسلمون بسعادة تغمر حياتهم </a:t>
            </a:r>
            <a:r>
              <a:rPr lang="ar-MA" b="1" dirty="0" smtClean="0"/>
              <a:t>رغم </a:t>
            </a:r>
            <a:r>
              <a:rPr lang="ar-MA" b="1" dirty="0" smtClean="0"/>
              <a:t>فقرهم و تخلفهم ؟</a:t>
            </a:r>
            <a:r>
              <a:rPr lang="fr-FR" b="1" dirty="0" smtClean="0"/>
              <a:t>!</a:t>
            </a:r>
            <a:r>
              <a:rPr lang="ar-MA" b="1" dirty="0" smtClean="0"/>
              <a:t> و لماذا يشعر السويديون بالتعاسة  </a:t>
            </a:r>
            <a:r>
              <a:rPr lang="ar-MA" b="1" dirty="0" smtClean="0"/>
              <a:t> و </a:t>
            </a:r>
            <a:r>
              <a:rPr lang="ar-MA" b="1" dirty="0" smtClean="0"/>
              <a:t>الضيق رغم سعة العيش و الرفاهية و التقدم الذي يعيشون </a:t>
            </a:r>
            <a:r>
              <a:rPr lang="ar-MA" b="1" dirty="0" smtClean="0"/>
              <a:t>فيه ؟</a:t>
            </a:r>
            <a:r>
              <a:rPr lang="fr-FR" b="1" dirty="0" smtClean="0"/>
              <a:t>!</a:t>
            </a:r>
            <a:r>
              <a:rPr lang="ar-MA" b="1" dirty="0" smtClean="0"/>
              <a:t> حتى بلدي سويسرا كنت أشعر فيها بنفس ما شعرت في السويد، رغم أنها بلد ذات رخاء و مستوى العيش فيها مرتفع»   </a:t>
            </a:r>
            <a:endParaRPr lang="ar-MA" b="1" dirty="0"/>
          </a:p>
          <a:p>
            <a:pPr marL="0" indent="0" algn="just" rtl="1">
              <a:buNone/>
            </a:pPr>
            <a:r>
              <a:rPr lang="ar-MA" b="1" dirty="0" smtClean="0"/>
              <a:t>و سمى الإسلام = دين السعادة و الطمأنينة.  </a:t>
            </a:r>
          </a:p>
          <a:p>
            <a:pPr algn="just" rtl="1">
              <a:buFont typeface="Wingdings" pitchFamily="2" charset="2"/>
              <a:buChar char="Ø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503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-27384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43197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في النفس البشرية ظمأ و عطش داخلي لا يرويه عطف الوالدين و لا حنان الإخوة و حب الأزواج إنما يرويه اللجوء لله عز و جل.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الله عز و جل يعطي المال و الجمال و القوة للعديد و لكن يعطي السكينة فقط لأصفيائه.</a:t>
            </a:r>
            <a:endParaRPr lang="fr-FR" b="1" dirty="0"/>
          </a:p>
        </p:txBody>
      </p:sp>
      <p:pic>
        <p:nvPicPr>
          <p:cNvPr id="5122" name="Picture 2" descr="C:\Users\aziz\Desktop\ينابيع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64087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3977769"/>
            <a:ext cx="51219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«يا ابن آدم اطلبني تجدني،</a:t>
            </a:r>
          </a:p>
          <a:p>
            <a:pPr algn="ctr" rtl="1"/>
            <a:r>
              <a:rPr lang="ar-MA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فإن وجدتني وجدت كل شيء»</a:t>
            </a:r>
            <a:endParaRPr lang="fr-FR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5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5362" name="Picture 2" descr="C:\Users\aziz\Desktop\ينابيع\592793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7410" name="Picture 2" descr="C:\Users\aziz\Desktop\ينابيع\post-19379-0-65423900-1392535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2721"/>
            <a:ext cx="9180512" cy="68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597</Words>
  <Application>Microsoft Office PowerPoint</Application>
  <PresentationFormat>Affichage à l'écran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aziz</dc:creator>
  <cp:lastModifiedBy>aziz</cp:lastModifiedBy>
  <cp:revision>40</cp:revision>
  <dcterms:created xsi:type="dcterms:W3CDTF">2014-09-13T06:59:06Z</dcterms:created>
  <dcterms:modified xsi:type="dcterms:W3CDTF">2014-09-13T13:28:45Z</dcterms:modified>
</cp:coreProperties>
</file>