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8" r:id="rId3"/>
    <p:sldId id="259" r:id="rId4"/>
    <p:sldId id="260" r:id="rId5"/>
    <p:sldId id="273" r:id="rId6"/>
    <p:sldId id="274" r:id="rId7"/>
    <p:sldId id="276" r:id="rId8"/>
    <p:sldId id="271" r:id="rId9"/>
    <p:sldId id="263" r:id="rId10"/>
    <p:sldId id="264" r:id="rId11"/>
    <p:sldId id="278" r:id="rId12"/>
    <p:sldId id="283" r:id="rId13"/>
    <p:sldId id="277" r:id="rId14"/>
    <p:sldId id="261" r:id="rId15"/>
    <p:sldId id="281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E031F-A748-4B3B-A741-C0FB50E8E53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4AE9-506A-4E1C-8F8E-3E25B2DD75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98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4AE9-506A-4E1C-8F8E-3E25B2DD75C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9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1F4F-7E25-4D9D-B0A5-50AF5FDE9111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98684-3ED9-4E25-96EA-53615437425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بطاقة التعريف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اسمه : عبد الله ابن عثمان ابن عامر.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كنيته : أبو بكر.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ولادته : سنة 573 </a:t>
            </a:r>
            <a:r>
              <a:rPr lang="ar-MA" b="1" dirty="0" err="1" smtClean="0"/>
              <a:t>م</a:t>
            </a:r>
            <a:r>
              <a:rPr lang="ar-MA" b="1" dirty="0" smtClean="0"/>
              <a:t> بمكة المكرمة بعد عام الفيل.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أبوه : أبو قحافة.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أمه : سلمى بنت صخر (أم الخير).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وصفه 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ألقابه : العتيق، الصديق، الأتقى، السباق، الصاحب، الأواه.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أحوال مرتبة </a:t>
            </a:r>
            <a:r>
              <a:rPr lang="ar-MA" b="1" dirty="0" err="1" smtClean="0"/>
              <a:t>الصديقية</a:t>
            </a:r>
            <a:r>
              <a:rPr lang="ar-MA" b="1" dirty="0" smtClean="0"/>
              <a:t> : (مخرج صدق، مدخل صدق، لسان صدق، قدم صدق، مقصد صدق).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الصديقية أعظم درجة من العبادات الأخرى «</a:t>
            </a:r>
            <a:r>
              <a:rPr lang="ar-MA" b="1" dirty="0" smtClean="0">
                <a:solidFill>
                  <a:srgbClr val="FF0000"/>
                </a:solidFill>
              </a:rPr>
              <a:t>ما سبقكم</a:t>
            </a:r>
            <a:r>
              <a:rPr lang="ar-MA" b="1" dirty="0" smtClean="0"/>
              <a:t>...»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</a:t>
            </a:r>
            <a:r>
              <a:rPr lang="ar-MA" b="1" dirty="0" err="1" smtClean="0"/>
              <a:t>الصديقون</a:t>
            </a:r>
            <a:r>
              <a:rPr lang="ar-MA" b="1" dirty="0" smtClean="0"/>
              <a:t> أكمل الناس </a:t>
            </a:r>
            <a:r>
              <a:rPr lang="ar-MA" b="1" dirty="0" smtClean="0">
                <a:solidFill>
                  <a:srgbClr val="FFFF00"/>
                </a:solidFill>
              </a:rPr>
              <a:t>أدبا</a:t>
            </a:r>
            <a:r>
              <a:rPr lang="ar-MA" b="1" dirty="0" smtClean="0"/>
              <a:t> </a:t>
            </a:r>
            <a:r>
              <a:rPr lang="ar-MA" b="1" dirty="0" err="1" smtClean="0"/>
              <a:t>و</a:t>
            </a:r>
            <a:r>
              <a:rPr lang="ar-MA" b="1" dirty="0" smtClean="0"/>
              <a:t> أكثرهم </a:t>
            </a:r>
            <a:r>
              <a:rPr lang="ar-MA" b="1" dirty="0" smtClean="0">
                <a:solidFill>
                  <a:srgbClr val="FFFF00"/>
                </a:solidFill>
              </a:rPr>
              <a:t>فراسة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مفتاحها </a:t>
            </a:r>
            <a:r>
              <a:rPr lang="ar-MA" b="1" dirty="0" err="1" smtClean="0"/>
              <a:t>:</a:t>
            </a:r>
            <a:r>
              <a:rPr lang="ar-MA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2" name="Picture 4" descr="http://www.lakii.com/img/free/Sep13/rHiqJwasKUy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4" name="Picture 4" descr="http://www.arakanksa.net/vb/imgcache/2/16503alsh3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91"/>
          <a:stretch/>
        </p:blipFill>
        <p:spPr bwMode="auto">
          <a:xfrm>
            <a:off x="-36512" y="0"/>
            <a:ext cx="9227307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2276872"/>
            <a:ext cx="47083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 السبيل ؟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8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dar-islam.net/Images/Contents/islmain1102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أبو بكر الصديق\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49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9143549" cy="685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40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bnelgarah.googlepages.com/00824_sunsetwatch_1680x1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436"/>
          <a:stretch/>
        </p:blipFill>
        <p:spPr bwMode="auto">
          <a:xfrm>
            <a:off x="0" y="-165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الصديق\1030_127567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4340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MA" b="1" dirty="0" smtClean="0"/>
              <a:t>		- من أغنياء قريش، من </a:t>
            </a:r>
            <a:r>
              <a:rPr lang="ar-MA" b="1" dirty="0" err="1" smtClean="0"/>
              <a:t>أشرافها </a:t>
            </a:r>
            <a:r>
              <a:rPr lang="ar-MA" b="1" dirty="0" smtClean="0"/>
              <a:t>(قبيلة بني تيم-الجد السادس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وكل إليه الديات.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علم </a:t>
            </a:r>
            <a:r>
              <a:rPr lang="ar-MA" b="1" dirty="0" err="1" smtClean="0"/>
              <a:t>الأنساب </a:t>
            </a:r>
            <a:r>
              <a:rPr lang="ar-MA" b="1" dirty="0" smtClean="0"/>
              <a:t>+ </a:t>
            </a:r>
            <a:r>
              <a:rPr lang="ar-MA" b="1" dirty="0" err="1" smtClean="0"/>
              <a:t>تاجر </a:t>
            </a:r>
            <a:r>
              <a:rPr lang="ar-MA" b="1" dirty="0" smtClean="0"/>
              <a:t>(ثروته 40 ألف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لم يقرب الخمر قط.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- لم يسجد لصنم قط.</a:t>
            </a:r>
          </a:p>
          <a:p>
            <a:pPr algn="r" rtl="1">
              <a:buNone/>
            </a:pPr>
            <a:r>
              <a:rPr lang="ar-MA" b="1" dirty="0" smtClean="0"/>
              <a:t>		- صديق الرسول صلى الله عليه وسلم.</a:t>
            </a:r>
            <a:r>
              <a:rPr lang="ar-MA" b="1" dirty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قبل البعثة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72"/>
          <a:stretch/>
        </p:blipFill>
        <p:spPr bwMode="auto">
          <a:xfrm>
            <a:off x="-1" y="0"/>
            <a:ext cx="91679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rmAutofit fontScale="925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شهادة الرسول صلى الله عليه و سلم </a:t>
            </a:r>
            <a:r>
              <a:rPr lang="ar-MA" b="1" dirty="0" err="1" smtClean="0"/>
              <a:t>فيه </a:t>
            </a:r>
            <a:r>
              <a:rPr lang="ar-MA" b="1" dirty="0" smtClean="0"/>
              <a:t>(</a:t>
            </a:r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ما سبقكم أبو </a:t>
            </a:r>
            <a:r>
              <a:rPr lang="ar-MA" b="1" dirty="0" err="1" smtClean="0">
                <a:solidFill>
                  <a:schemeClr val="tx2">
                    <a:lumMod val="50000"/>
                  </a:schemeClr>
                </a:solidFill>
              </a:rPr>
              <a:t>بكر</a:t>
            </a:r>
            <a:r>
              <a:rPr lang="ar-MA" b="1" dirty="0" err="1" smtClean="0"/>
              <a:t>...).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 </a:t>
            </a:r>
            <a:r>
              <a:rPr lang="ar-MA" b="1" dirty="0" err="1" smtClean="0"/>
              <a:t>إسلامه </a:t>
            </a:r>
            <a:r>
              <a:rPr lang="ar-MA" b="1" dirty="0" smtClean="0"/>
              <a:t>(البحث عن الحقيقة</a:t>
            </a:r>
            <a:r>
              <a:rPr lang="ar-MA" b="1" dirty="0" err="1" smtClean="0"/>
              <a:t>)</a:t>
            </a:r>
            <a:r>
              <a:rPr lang="ar-MA" b="1" dirty="0" smtClean="0"/>
              <a:t> </a:t>
            </a:r>
            <a:r>
              <a:rPr lang="fr-FR" b="1" dirty="0" smtClean="0">
                <a:solidFill>
                  <a:srgbClr val="006600"/>
                </a:solidFill>
              </a:rPr>
              <a:t>"</a:t>
            </a:r>
            <a:r>
              <a:rPr lang="ar-MA" b="1" dirty="0" smtClean="0">
                <a:solidFill>
                  <a:schemeClr val="tx2">
                    <a:lumMod val="50000"/>
                  </a:schemeClr>
                </a:solidFill>
              </a:rPr>
              <a:t>ما دعوت أحدا إلى </a:t>
            </a:r>
            <a:r>
              <a:rPr lang="ar-MA" b="1" dirty="0" err="1" smtClean="0">
                <a:solidFill>
                  <a:schemeClr val="tx2">
                    <a:lumMod val="50000"/>
                  </a:schemeClr>
                </a:solidFill>
              </a:rPr>
              <a:t>الإسلام</a:t>
            </a:r>
            <a:r>
              <a:rPr lang="ar-MA" b="1" dirty="0" err="1" smtClean="0"/>
              <a:t>."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أول خطيب في الإسلام.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أول من أوذي في الإسلام (سيدنا علي : السباق).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أول داعية في الإسلام (6 من المبشرين بالجنة).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تحرير العبيد (الأتقى).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الإسراء </a:t>
            </a:r>
            <a:r>
              <a:rPr lang="ar-MA" b="1" dirty="0" err="1" smtClean="0"/>
              <a:t>و</a:t>
            </a:r>
            <a:r>
              <a:rPr lang="ar-MA" b="1" dirty="0" smtClean="0"/>
              <a:t> المعراج (الصديق).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الهجرة : المحبة، الصحبة.</a:t>
            </a:r>
          </a:p>
          <a:p>
            <a:pPr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سيرته بعد </a:t>
            </a:r>
            <a:r>
              <a:rPr lang="ar-MA" b="1" dirty="0" err="1" smtClean="0">
                <a:solidFill>
                  <a:srgbClr val="FFFF00"/>
                </a:solidFill>
              </a:rPr>
              <a:t>البعثة </a:t>
            </a:r>
            <a:r>
              <a:rPr lang="ar-MA" b="1" dirty="0" smtClean="0">
                <a:solidFill>
                  <a:srgbClr val="FFFF00"/>
                </a:solidFill>
              </a:rPr>
              <a:t>+ مواقف عظيمة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lnSpcReduction="10000"/>
          </a:bodyPr>
          <a:lstStyle/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الغزوات.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خطبة حجة </a:t>
            </a:r>
            <a:r>
              <a:rPr lang="ar-MA" b="1" dirty="0" err="1" smtClean="0"/>
              <a:t>الوداع </a:t>
            </a:r>
            <a:r>
              <a:rPr lang="ar-MA" b="1" dirty="0" smtClean="0"/>
              <a:t>+ آخر </a:t>
            </a:r>
            <a:r>
              <a:rPr lang="ar-MA" b="1" dirty="0" err="1" smtClean="0"/>
              <a:t>خطبة </a:t>
            </a:r>
            <a:r>
              <a:rPr lang="ar-MA" b="1" dirty="0" smtClean="0"/>
              <a:t>(مكافأته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إمامة المسلمين في مرض الرسول صلى الله عليه و سلم.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smtClean="0"/>
              <a:t> تثبيت المسلمين بعد وفاة الحبيب صلى الله عليه و سلم.</a:t>
            </a:r>
          </a:p>
          <a:p>
            <a:pPr algn="r" rtl="1">
              <a:buFont typeface="Wingdings" pitchFamily="2" charset="2"/>
              <a:buChar char="ü"/>
            </a:pPr>
            <a:r>
              <a:rPr lang="ar-MA" b="1" dirty="0" err="1" smtClean="0"/>
              <a:t>الخلافة </a:t>
            </a:r>
            <a:r>
              <a:rPr lang="ar-MA" b="1" dirty="0" smtClean="0"/>
              <a:t>: </a:t>
            </a:r>
            <a:r>
              <a:rPr lang="fr-FR" b="1" dirty="0" smtClean="0"/>
              <a:t>	</a:t>
            </a:r>
            <a:r>
              <a:rPr lang="ar-MA" b="1" dirty="0" smtClean="0"/>
              <a:t>- نفذ جيش </a:t>
            </a:r>
            <a:r>
              <a:rPr lang="ar-MA" b="1" dirty="0" err="1" smtClean="0"/>
              <a:t>أسامة </a:t>
            </a:r>
            <a:r>
              <a:rPr lang="ar-MA" b="1" dirty="0" smtClean="0"/>
              <a:t>(عمر ابن الخطاب</a:t>
            </a:r>
            <a:r>
              <a:rPr lang="ar-MA" b="1" dirty="0" err="1" smtClean="0"/>
              <a:t>).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			- حروب </a:t>
            </a:r>
            <a:r>
              <a:rPr lang="ar-MA" b="1" dirty="0" err="1" smtClean="0"/>
              <a:t>الردة </a:t>
            </a:r>
            <a:r>
              <a:rPr lang="ar-MA" b="1" dirty="0" smtClean="0"/>
              <a:t>”</a:t>
            </a:r>
            <a:r>
              <a:rPr lang="ar-MA" b="1" dirty="0" smtClean="0">
                <a:solidFill>
                  <a:srgbClr val="002060"/>
                </a:solidFill>
              </a:rPr>
              <a:t>أينقص الدين و أنا </a:t>
            </a:r>
            <a:r>
              <a:rPr lang="ar-MA" b="1" dirty="0" err="1" smtClean="0">
                <a:solidFill>
                  <a:srgbClr val="002060"/>
                </a:solidFill>
              </a:rPr>
              <a:t>حي</a:t>
            </a:r>
            <a:r>
              <a:rPr lang="ar-MA" b="1" dirty="0" err="1" smtClean="0"/>
              <a:t>“.</a:t>
            </a:r>
            <a:endParaRPr lang="ar-MA" b="1" dirty="0" smtClean="0"/>
          </a:p>
          <a:p>
            <a:pPr algn="r" rtl="1">
              <a:buNone/>
            </a:pPr>
            <a:r>
              <a:rPr lang="ar-MA" b="1" dirty="0" smtClean="0"/>
              <a:t>			- جمع القرآن.</a:t>
            </a:r>
          </a:p>
          <a:p>
            <a:pPr algn="r" rtl="1">
              <a:buNone/>
            </a:pPr>
            <a:r>
              <a:rPr lang="ar-MA" b="1" dirty="0" smtClean="0"/>
              <a:t>			- الفتوحات الإسلامية.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-11924"/>
            <a:ext cx="9158211" cy="68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5796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0448" y="6074132"/>
            <a:ext cx="2258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19 ذي الحجة 1436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03 أكتوبر 2015 م</a:t>
            </a:r>
            <a:endParaRPr lang="fr-FR" sz="2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6300123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سلسلة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موكب النور</a:t>
            </a:r>
          </a:p>
          <a:p>
            <a:pPr algn="ctr" rtl="1"/>
            <a:r>
              <a:rPr lang="ar-M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مع</a:t>
            </a:r>
          </a:p>
          <a:p>
            <a:pPr algn="ctr" rtl="1"/>
            <a:r>
              <a:rPr lang="ar-M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المبشرين بالجنة</a:t>
            </a:r>
            <a:endParaRPr lang="fr-F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29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F:\أبو بكر الصديق\زوجة_ابو_بكر_الصدي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57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>
                <a:solidFill>
                  <a:srgbClr val="FFFF00"/>
                </a:solidFill>
              </a:rPr>
              <a:t>درجة </a:t>
            </a:r>
            <a:r>
              <a:rPr lang="ar-MA" b="1" dirty="0" err="1" smtClean="0">
                <a:solidFill>
                  <a:srgbClr val="FFFF00"/>
                </a:solidFill>
              </a:rPr>
              <a:t>الصديقية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تعريفها : كمال الإخلاص و الانقياد و المتابعة </a:t>
            </a:r>
            <a:r>
              <a:rPr lang="ar-MA" b="1" dirty="0" smtClean="0"/>
              <a:t>للخبر </a:t>
            </a:r>
            <a:r>
              <a:rPr lang="ar-MA" b="1" dirty="0" smtClean="0"/>
              <a:t>و الأمر ظاهرا و باطنا.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حقيقتها : اليقين.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أعلى مراتب الصدق.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منزلتها في الإسلام : أعلى درجة بعد النبوة.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أنواعها : الأقوال / الأفعال / الأحوال.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عنوانها : الفهم عن الله عز و جل و عن رسوله صلى الله عليه و سلم.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314</Words>
  <Application>Microsoft Office PowerPoint</Application>
  <PresentationFormat>Affichage à l'écran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بطاقة التعريف</vt:lpstr>
      <vt:lpstr>Diapositive 2</vt:lpstr>
      <vt:lpstr>سيرته قبل البعثة</vt:lpstr>
      <vt:lpstr>سيرته بعد البعثة + مواقف عظيمة</vt:lpstr>
      <vt:lpstr>Diapositive 5</vt:lpstr>
      <vt:lpstr>Diapositive 6</vt:lpstr>
      <vt:lpstr>Diapositive 7</vt:lpstr>
      <vt:lpstr>Diapositive 8</vt:lpstr>
      <vt:lpstr>درجة الصديقية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dell</cp:lastModifiedBy>
  <cp:revision>105</cp:revision>
  <dcterms:created xsi:type="dcterms:W3CDTF">2015-09-30T12:15:50Z</dcterms:created>
  <dcterms:modified xsi:type="dcterms:W3CDTF">2011-03-18T14:08:18Z</dcterms:modified>
</cp:coreProperties>
</file>