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6" r:id="rId3"/>
    <p:sldId id="271" r:id="rId4"/>
    <p:sldId id="272" r:id="rId5"/>
    <p:sldId id="258" r:id="rId6"/>
    <p:sldId id="259" r:id="rId7"/>
    <p:sldId id="260" r:id="rId8"/>
    <p:sldId id="273" r:id="rId9"/>
    <p:sldId id="263" r:id="rId10"/>
    <p:sldId id="264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E031F-A748-4B3B-A741-C0FB50E8E539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4AE9-506A-4E1C-8F8E-3E25B2DD75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98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1F4F-7E25-4D9D-B0A5-50AF5FDE9111}" type="datetimeFigureOut">
              <a:rPr lang="fr-FR" smtClean="0"/>
              <a:pPr/>
              <a:t>04/03/2011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1" y="-11924"/>
            <a:ext cx="9158211" cy="68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2" y="5796"/>
            <a:ext cx="1705891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0448" y="6074132"/>
            <a:ext cx="2258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19 ذي الحجة 1436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03 أكتوبر 2015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1357298"/>
            <a:ext cx="6300123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سلسلة</a:t>
            </a:r>
          </a:p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موكب النور</a:t>
            </a:r>
          </a:p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مع</a:t>
            </a:r>
          </a:p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المبشرين بالجنة</a:t>
            </a:r>
            <a:endParaRPr lang="fr-F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الابتلاء تمحيص للصدق</a:t>
            </a:r>
          </a:p>
          <a:p>
            <a:pPr algn="r" rtl="1">
              <a:buNone/>
            </a:pPr>
            <a:r>
              <a:rPr lang="ar-MA" b="1" dirty="0" smtClean="0"/>
              <a:t>«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من المؤمنين رجال صدقوا</a:t>
            </a:r>
            <a:r>
              <a:rPr lang="ar-MA" b="1" dirty="0" smtClean="0"/>
              <a:t>...»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معاني راقية في القرآن : مدخل صدق، مخرج صدق، لسان صدق، قدم صدق، مقعد صدق.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ثمرة الصدق : طمأنينة القلب</a:t>
            </a:r>
          </a:p>
          <a:p>
            <a:pPr algn="r" rtl="1">
              <a:buNone/>
            </a:pPr>
            <a:r>
              <a:rPr lang="ar-MA" b="1" dirty="0" smtClean="0"/>
              <a:t>«</a:t>
            </a:r>
            <a:r>
              <a:rPr lang="ar-MA" b="1" dirty="0" smtClean="0">
                <a:solidFill>
                  <a:srgbClr val="002060"/>
                </a:solidFill>
              </a:rPr>
              <a:t>دع ما يريبك إلى ما لا يريبك</a:t>
            </a:r>
            <a:r>
              <a:rPr lang="ar-MA" b="1" dirty="0" smtClean="0"/>
              <a:t>...»</a:t>
            </a:r>
            <a:endParaRPr lang="ar-MA" b="1" dirty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err="1" smtClean="0"/>
              <a:t>الواجب </a:t>
            </a:r>
            <a:r>
              <a:rPr lang="ar-MA" b="1" dirty="0" smtClean="0"/>
              <a:t>: «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كونوا مع الصادقين</a:t>
            </a:r>
            <a:r>
              <a:rPr lang="ar-MA" b="1" dirty="0" smtClean="0"/>
              <a:t>» «</a:t>
            </a:r>
            <a:r>
              <a:rPr lang="ar-MA" b="1" dirty="0" smtClean="0">
                <a:solidFill>
                  <a:srgbClr val="C00000"/>
                </a:solidFill>
                <a:cs typeface="Andalus" pitchFamily="2" charset="-78"/>
              </a:rPr>
              <a:t>فلو صدقوا الله لكان خيرا لهم</a:t>
            </a:r>
            <a:r>
              <a:rPr lang="ar-MA" b="1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:\أبو بكر الصديق\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9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F:\أبو بكر الصديق\زوجة_ابو_بكر_الصدي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بطاقة التعريف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اسمه : عبد الله ابن عثمان ابن عامر.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كنيته : أبو بكر.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ولادته : سنة 573 </a:t>
            </a:r>
            <a:r>
              <a:rPr lang="ar-MA" b="1" dirty="0" err="1" smtClean="0"/>
              <a:t>م</a:t>
            </a:r>
            <a:r>
              <a:rPr lang="ar-MA" b="1" dirty="0" smtClean="0"/>
              <a:t> بمكة المكرمة بعد عام الفيل.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أبوه : أبو قحافة.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أمه : سلمى بنت صخر (أم الخير).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وصفه 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ألقابه : العتيق، الصديق، الأتقى، السباق، الصاحب، الأواه.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bnelgarah.googlepages.com/00824_sunsetwatch_1680x1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436"/>
          <a:stretch/>
        </p:blipFill>
        <p:spPr bwMode="auto">
          <a:xfrm>
            <a:off x="0" y="-165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الصديق\1030_127567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4340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MA" b="1" dirty="0" smtClean="0"/>
              <a:t>		- من أغنياء قريش، من </a:t>
            </a:r>
            <a:r>
              <a:rPr lang="ar-MA" b="1" dirty="0" err="1" smtClean="0"/>
              <a:t>أشرافها </a:t>
            </a:r>
            <a:r>
              <a:rPr lang="ar-MA" b="1" dirty="0" smtClean="0"/>
              <a:t>(قبيلة بني تيم-الجد السادس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وكل إليه الديات.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علم </a:t>
            </a:r>
            <a:r>
              <a:rPr lang="ar-MA" b="1" dirty="0" err="1" smtClean="0"/>
              <a:t>الأنساب </a:t>
            </a:r>
            <a:r>
              <a:rPr lang="ar-MA" b="1" dirty="0" smtClean="0"/>
              <a:t>+ </a:t>
            </a:r>
            <a:r>
              <a:rPr lang="ar-MA" b="1" dirty="0" err="1" smtClean="0"/>
              <a:t>تاجر </a:t>
            </a:r>
            <a:r>
              <a:rPr lang="ar-MA" b="1" dirty="0" smtClean="0"/>
              <a:t>(ثروته 40 ألف</a:t>
            </a:r>
            <a:r>
              <a:rPr lang="ar-MA" b="1" dirty="0" err="1" smtClean="0"/>
              <a:t>)</a:t>
            </a:r>
            <a:r>
              <a:rPr lang="ar-MA" b="1" dirty="0" err="1" smtClean="0"/>
              <a:t>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لم يقرب الخمر قط.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لم يسجد لصنم قط.</a:t>
            </a:r>
          </a:p>
          <a:p>
            <a:pPr algn="r" rtl="1">
              <a:buNone/>
            </a:pPr>
            <a:r>
              <a:rPr lang="ar-MA" b="1" dirty="0" smtClean="0"/>
              <a:t>		- صديق الرسول صلى الله عليه وسلم.</a:t>
            </a:r>
            <a:r>
              <a:rPr lang="ar-MA" b="1" dirty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قبل البعثة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925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شهادة الرسول صلى الله عليه و سلم </a:t>
            </a:r>
            <a:r>
              <a:rPr lang="ar-MA" b="1" dirty="0" err="1" smtClean="0"/>
              <a:t>فيه </a:t>
            </a:r>
            <a:r>
              <a:rPr lang="ar-MA" b="1" dirty="0" smtClean="0"/>
              <a:t>(</a:t>
            </a:r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ما سبقكم أبو </a:t>
            </a:r>
            <a:r>
              <a:rPr lang="ar-MA" b="1" dirty="0" err="1" smtClean="0">
                <a:solidFill>
                  <a:schemeClr val="tx2">
                    <a:lumMod val="50000"/>
                  </a:schemeClr>
                </a:solidFill>
              </a:rPr>
              <a:t>بكر</a:t>
            </a:r>
            <a:r>
              <a:rPr lang="ar-MA" b="1" dirty="0" err="1" smtClean="0"/>
              <a:t>...).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 </a:t>
            </a:r>
            <a:r>
              <a:rPr lang="ar-MA" b="1" dirty="0" err="1" smtClean="0"/>
              <a:t>إسلامه </a:t>
            </a:r>
            <a:r>
              <a:rPr lang="ar-MA" b="1" dirty="0" smtClean="0"/>
              <a:t>(البحث عن الحقيقة</a:t>
            </a:r>
            <a:r>
              <a:rPr lang="ar-MA" b="1" dirty="0" err="1" smtClean="0"/>
              <a:t>)</a:t>
            </a:r>
            <a:r>
              <a:rPr lang="ar-MA" b="1" dirty="0" smtClean="0"/>
              <a:t> </a:t>
            </a:r>
            <a:r>
              <a:rPr lang="fr-FR" b="1" dirty="0" smtClean="0">
                <a:solidFill>
                  <a:srgbClr val="006600"/>
                </a:solidFill>
              </a:rPr>
              <a:t>"</a:t>
            </a:r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ما دعوت أحدا إلى </a:t>
            </a:r>
            <a:r>
              <a:rPr lang="ar-MA" b="1" dirty="0" err="1" smtClean="0">
                <a:solidFill>
                  <a:schemeClr val="tx2">
                    <a:lumMod val="50000"/>
                  </a:schemeClr>
                </a:solidFill>
              </a:rPr>
              <a:t>الإسلام</a:t>
            </a:r>
            <a:r>
              <a:rPr lang="ar-MA" b="1" dirty="0" err="1" smtClean="0"/>
              <a:t>."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أول خطيب في الإسلام.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أول من أوذي في الإسلام (سيدنا علي : السباق).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أول داعية في الإسلام (6 من المبشرين بالجنة).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تحرير العبيد (الأتقى).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الإسراء </a:t>
            </a:r>
            <a:r>
              <a:rPr lang="ar-MA" b="1" dirty="0" err="1" smtClean="0"/>
              <a:t>و</a:t>
            </a:r>
            <a:r>
              <a:rPr lang="ar-MA" b="1" dirty="0" smtClean="0"/>
              <a:t> المعراج (الصديق).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الهجرة : المحبة، الصحبة.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بعد </a:t>
            </a:r>
            <a:r>
              <a:rPr lang="ar-MA" b="1" dirty="0" err="1" smtClean="0">
                <a:solidFill>
                  <a:srgbClr val="FFFF00"/>
                </a:solidFill>
              </a:rPr>
              <a:t>البعثة </a:t>
            </a:r>
            <a:r>
              <a:rPr lang="ar-MA" b="1" dirty="0" smtClean="0">
                <a:solidFill>
                  <a:srgbClr val="FFFF00"/>
                </a:solidFill>
              </a:rPr>
              <a:t>+ مواقف عظيمة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الغزوات.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خطبة </a:t>
            </a:r>
            <a:r>
              <a:rPr lang="ar-MA" b="1" dirty="0" smtClean="0"/>
              <a:t>حجة </a:t>
            </a:r>
            <a:r>
              <a:rPr lang="ar-MA" b="1" dirty="0" err="1" smtClean="0"/>
              <a:t>الوداع </a:t>
            </a:r>
            <a:r>
              <a:rPr lang="ar-MA" b="1" dirty="0" smtClean="0"/>
              <a:t>+ آخر </a:t>
            </a:r>
            <a:r>
              <a:rPr lang="ar-MA" b="1" dirty="0" err="1" smtClean="0"/>
              <a:t>خطبة </a:t>
            </a:r>
            <a:r>
              <a:rPr lang="ar-MA" b="1" dirty="0" smtClean="0"/>
              <a:t>(مكافأته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إمامة </a:t>
            </a:r>
            <a:r>
              <a:rPr lang="ar-MA" b="1" dirty="0" smtClean="0"/>
              <a:t>المسلمين في مرض الرسول صلى الله عليه و </a:t>
            </a:r>
            <a:r>
              <a:rPr lang="ar-MA" b="1" dirty="0" smtClean="0"/>
              <a:t>سلم.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تثبيت </a:t>
            </a:r>
            <a:r>
              <a:rPr lang="ar-MA" b="1" dirty="0" smtClean="0"/>
              <a:t>المسلمين بعد وفاة الحبيب صلى الله عليه و </a:t>
            </a:r>
            <a:r>
              <a:rPr lang="ar-MA" b="1" dirty="0" smtClean="0"/>
              <a:t>سلم.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err="1" smtClean="0"/>
              <a:t>الخلافة </a:t>
            </a:r>
            <a:r>
              <a:rPr lang="ar-MA" b="1" dirty="0" smtClean="0"/>
              <a:t>: </a:t>
            </a:r>
            <a:r>
              <a:rPr lang="fr-FR" b="1" dirty="0" smtClean="0"/>
              <a:t>	</a:t>
            </a:r>
            <a:r>
              <a:rPr lang="ar-MA" b="1" dirty="0" smtClean="0"/>
              <a:t>- نفذ جيش </a:t>
            </a:r>
            <a:r>
              <a:rPr lang="ar-MA" b="1" dirty="0" err="1" smtClean="0"/>
              <a:t>أسامة </a:t>
            </a:r>
            <a:r>
              <a:rPr lang="ar-MA" b="1" dirty="0" smtClean="0"/>
              <a:t>(عمر ابن الخطاب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			- حروب </a:t>
            </a:r>
            <a:r>
              <a:rPr lang="ar-MA" b="1" dirty="0" err="1" smtClean="0"/>
              <a:t>الردة </a:t>
            </a:r>
            <a:r>
              <a:rPr lang="ar-MA" b="1" dirty="0" smtClean="0"/>
              <a:t>”</a:t>
            </a:r>
            <a:r>
              <a:rPr lang="ar-MA" b="1" dirty="0" smtClean="0">
                <a:solidFill>
                  <a:srgbClr val="002060"/>
                </a:solidFill>
              </a:rPr>
              <a:t>أينقص الدين و أنا </a:t>
            </a:r>
            <a:r>
              <a:rPr lang="ar-MA" b="1" dirty="0" err="1" smtClean="0">
                <a:solidFill>
                  <a:srgbClr val="002060"/>
                </a:solidFill>
              </a:rPr>
              <a:t>حي</a:t>
            </a:r>
            <a:r>
              <a:rPr lang="ar-MA" b="1" dirty="0" err="1" smtClean="0"/>
              <a:t>“</a:t>
            </a:r>
            <a:r>
              <a:rPr lang="ar-MA" b="1" dirty="0" err="1" smtClean="0"/>
              <a:t>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			- جمع القرآن.</a:t>
            </a:r>
          </a:p>
          <a:p>
            <a:pPr algn="r" rtl="1">
              <a:buNone/>
            </a:pPr>
            <a:r>
              <a:rPr lang="ar-MA" b="1" dirty="0" smtClean="0"/>
              <a:t>			- الفتوحات الإسلامية.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مرتبة </a:t>
            </a:r>
            <a:r>
              <a:rPr lang="ar-MA" b="1" dirty="0" err="1" smtClean="0">
                <a:solidFill>
                  <a:srgbClr val="FFFF00"/>
                </a:solidFill>
              </a:rPr>
              <a:t>الصديقية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الصدق : الدرجات العلى، أم المنازل.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مرتبة الصديقين هي الأولى بعد النبوة.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معاني : - الوفاء لله </a:t>
            </a:r>
            <a:r>
              <a:rPr lang="ar-MA" b="1" dirty="0" err="1" smtClean="0"/>
              <a:t>بالعمل </a:t>
            </a:r>
            <a:r>
              <a:rPr lang="ar-MA" b="1" dirty="0" smtClean="0"/>
              <a:t>(حجم </a:t>
            </a:r>
            <a:r>
              <a:rPr lang="ar-MA" b="1" dirty="0" err="1" smtClean="0"/>
              <a:t>الكلام </a:t>
            </a:r>
            <a:r>
              <a:rPr lang="ar-MA" b="1" dirty="0" smtClean="0"/>
              <a:t>= حجم العمل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      - استواء السر </a:t>
            </a:r>
            <a:r>
              <a:rPr lang="ar-MA" b="1" dirty="0" err="1" smtClean="0"/>
              <a:t>و</a:t>
            </a:r>
            <a:r>
              <a:rPr lang="ar-MA" b="1" dirty="0" smtClean="0"/>
              <a:t> العلانية.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      - القول بالحق في مواطن </a:t>
            </a:r>
            <a:r>
              <a:rPr lang="ar-MA" b="1" dirty="0" err="1" smtClean="0"/>
              <a:t>الهلكة</a:t>
            </a:r>
            <a:r>
              <a:rPr lang="ar-MA" b="1" dirty="0" smtClean="0"/>
              <a:t>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أركان الإسلام </a:t>
            </a:r>
            <a:r>
              <a:rPr lang="ar-MA" b="1" dirty="0" err="1" smtClean="0"/>
              <a:t>و</a:t>
            </a:r>
            <a:r>
              <a:rPr lang="ar-MA" b="1" dirty="0" smtClean="0"/>
              <a:t> الإيمان أساسها الصدق.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أنواع الصدق : - اللسان.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	    - العمل.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	    - الحال.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الصدق ينتهي بك إلى مرحلة الصديقية «</a:t>
            </a:r>
            <a:r>
              <a:rPr lang="ar-MA" b="1" dirty="0" smtClean="0">
                <a:solidFill>
                  <a:srgbClr val="002060"/>
                </a:solidFill>
              </a:rPr>
              <a:t>إن الصدق يهدي إلى البر</a:t>
            </a:r>
            <a:r>
              <a:rPr lang="ar-MA" b="1" dirty="0" smtClean="0"/>
              <a:t>»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299</Words>
  <Application>Microsoft Office PowerPoint</Application>
  <PresentationFormat>Affichage à l'écran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بطاقة التعريف</vt:lpstr>
      <vt:lpstr>Diapositive 5</vt:lpstr>
      <vt:lpstr>سيرته قبل البعثة</vt:lpstr>
      <vt:lpstr>سيرته بعد البعثة + مواقف عظيمة</vt:lpstr>
      <vt:lpstr>Diapositive 8</vt:lpstr>
      <vt:lpstr>مرتبة الصديقية</vt:lpstr>
      <vt:lpstr>Diapositive 10</vt:lpstr>
      <vt:lpstr>Diapositive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dell</cp:lastModifiedBy>
  <cp:revision>84</cp:revision>
  <dcterms:created xsi:type="dcterms:W3CDTF">2015-09-30T12:15:50Z</dcterms:created>
  <dcterms:modified xsi:type="dcterms:W3CDTF">2011-03-04T14:36:52Z</dcterms:modified>
</cp:coreProperties>
</file>