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60" r:id="rId4"/>
    <p:sldId id="261" r:id="rId5"/>
    <p:sldId id="262" r:id="rId6"/>
    <p:sldId id="263" r:id="rId7"/>
    <p:sldId id="273" r:id="rId8"/>
    <p:sldId id="265" r:id="rId9"/>
    <p:sldId id="264" r:id="rId10"/>
    <p:sldId id="267" r:id="rId11"/>
    <p:sldId id="268" r:id="rId12"/>
    <p:sldId id="269" r:id="rId13"/>
    <p:sldId id="266" r:id="rId14"/>
    <p:sldId id="271" r:id="rId15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ction par défaut" id="{39EB1526-1178-4FB1-893A-F94106D346CD}">
          <p14:sldIdLst>
            <p14:sldId id="257"/>
            <p14:sldId id="259"/>
            <p14:sldId id="260"/>
            <p14:sldId id="261"/>
          </p14:sldIdLst>
        </p14:section>
        <p14:section name="Section sans titre" id="{A86C82BC-4020-459F-8923-1A38A94DE825}">
          <p14:sldIdLst>
            <p14:sldId id="262"/>
            <p14:sldId id="263"/>
            <p14:sldId id="273"/>
            <p14:sldId id="265"/>
            <p14:sldId id="264"/>
            <p14:sldId id="267"/>
            <p14:sldId id="268"/>
            <p14:sldId id="269"/>
            <p14:sldId id="266"/>
            <p14:sldId id="271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A9FBE-94DD-4839-98C9-55F50653A625}" type="datetimeFigureOut">
              <a:rPr lang="fr-FR" smtClean="0"/>
              <a:t>16/01/2015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B4823-FADC-4A46-8072-48B23191D43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985767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A9FBE-94DD-4839-98C9-55F50653A625}" type="datetimeFigureOut">
              <a:rPr lang="fr-FR" smtClean="0"/>
              <a:t>16/01/2015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B4823-FADC-4A46-8072-48B23191D43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036859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A9FBE-94DD-4839-98C9-55F50653A625}" type="datetimeFigureOut">
              <a:rPr lang="fr-FR" smtClean="0"/>
              <a:t>16/01/2015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B4823-FADC-4A46-8072-48B23191D43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490384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A9FBE-94DD-4839-98C9-55F50653A625}" type="datetimeFigureOut">
              <a:rPr lang="fr-FR" smtClean="0"/>
              <a:t>16/01/2015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B4823-FADC-4A46-8072-48B23191D43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503962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A9FBE-94DD-4839-98C9-55F50653A625}" type="datetimeFigureOut">
              <a:rPr lang="fr-FR" smtClean="0"/>
              <a:t>16/01/2015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B4823-FADC-4A46-8072-48B23191D43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767389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A9FBE-94DD-4839-98C9-55F50653A625}" type="datetimeFigureOut">
              <a:rPr lang="fr-FR" smtClean="0"/>
              <a:t>16/01/2015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B4823-FADC-4A46-8072-48B23191D43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912250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A9FBE-94DD-4839-98C9-55F50653A625}" type="datetimeFigureOut">
              <a:rPr lang="fr-FR" smtClean="0"/>
              <a:t>16/01/2015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B4823-FADC-4A46-8072-48B23191D43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671607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A9FBE-94DD-4839-98C9-55F50653A625}" type="datetimeFigureOut">
              <a:rPr lang="fr-FR" smtClean="0"/>
              <a:t>16/01/2015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B4823-FADC-4A46-8072-48B23191D43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61501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A9FBE-94DD-4839-98C9-55F50653A625}" type="datetimeFigureOut">
              <a:rPr lang="fr-FR" smtClean="0"/>
              <a:t>16/01/2015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B4823-FADC-4A46-8072-48B23191D43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118288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A9FBE-94DD-4839-98C9-55F50653A625}" type="datetimeFigureOut">
              <a:rPr lang="fr-FR" smtClean="0"/>
              <a:t>16/01/2015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B4823-FADC-4A46-8072-48B23191D43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22168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A9FBE-94DD-4839-98C9-55F50653A625}" type="datetimeFigureOut">
              <a:rPr lang="fr-FR" smtClean="0"/>
              <a:t>16/01/2015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B4823-FADC-4A46-8072-48B23191D43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37314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1A9FBE-94DD-4839-98C9-55F50653A625}" type="datetimeFigureOut">
              <a:rPr lang="fr-FR" smtClean="0"/>
              <a:t>16/01/2015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1B4823-FADC-4A46-8072-48B23191D43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696896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 smtClean="0"/>
          </a:p>
        </p:txBody>
      </p:sp>
      <p:sp>
        <p:nvSpPr>
          <p:cNvPr id="64515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 smtClean="0"/>
          </a:p>
        </p:txBody>
      </p:sp>
      <p:pic>
        <p:nvPicPr>
          <p:cNvPr id="64516" name="Picture 2" descr="https://fbcdn-sphotos-c-a.akamaihd.net/hphotos-ak-ash2/v/t1.0-9/581763_504649329571884_1209102694_n.jpg?oh=628906fb441081825339da02980ede58&amp;oe=556A6717&amp;__gda__=1428592816_922de09edaeb0bf73128142533b7f92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6988"/>
            <a:ext cx="9144000" cy="6884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3"/>
          <p:cNvSpPr/>
          <p:nvPr/>
        </p:nvSpPr>
        <p:spPr>
          <a:xfrm>
            <a:off x="2807098" y="836712"/>
            <a:ext cx="3550973" cy="156966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rtl="1">
              <a:defRPr/>
            </a:pPr>
            <a:r>
              <a:rPr lang="ar-MA" sz="9600" b="1" dirty="0">
                <a:ln w="1905"/>
                <a:solidFill>
                  <a:srgbClr val="FFFF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إني أحب</a:t>
            </a:r>
            <a:endParaRPr lang="fr-FR" sz="9600" b="1" dirty="0">
              <a:ln w="1905"/>
              <a:solidFill>
                <a:srgbClr val="FFFFFF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414325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fr-FR" smtClean="0"/>
          </a:p>
        </p:txBody>
      </p:sp>
      <p:sp>
        <p:nvSpPr>
          <p:cNvPr id="74755" name="Espace réservé du conten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 smtClean="0"/>
          </a:p>
        </p:txBody>
      </p:sp>
      <p:pic>
        <p:nvPicPr>
          <p:cNvPr id="74756" name="Picture 10" descr="http://www.fayoume.com/vb/imgcache2/9028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8263"/>
            <a:ext cx="9144000" cy="6777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ctangle 2"/>
          <p:cNvSpPr/>
          <p:nvPr/>
        </p:nvSpPr>
        <p:spPr>
          <a:xfrm rot="404628">
            <a:off x="4063835" y="1844824"/>
            <a:ext cx="4116832" cy="255454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rtl="1">
              <a:defRPr/>
            </a:pPr>
            <a:r>
              <a:rPr lang="ar-MA" sz="4000" b="1" dirty="0">
                <a:ln w="1905"/>
                <a:solidFill>
                  <a:srgbClr val="99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إني أحب محمدا</a:t>
            </a:r>
          </a:p>
          <a:p>
            <a:pPr algn="ctr" rtl="1">
              <a:defRPr/>
            </a:pPr>
            <a:r>
              <a:rPr lang="ar-MA" sz="4000" b="1" dirty="0">
                <a:ln w="1905"/>
                <a:solidFill>
                  <a:srgbClr val="99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و الله خير شاهد</a:t>
            </a:r>
          </a:p>
          <a:p>
            <a:pPr algn="ctr" rtl="1">
              <a:defRPr/>
            </a:pPr>
            <a:r>
              <a:rPr lang="ar-MA" sz="4000" b="1" dirty="0">
                <a:ln w="1905"/>
                <a:solidFill>
                  <a:srgbClr val="99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يا ربي صلي على المدى</a:t>
            </a:r>
          </a:p>
          <a:p>
            <a:pPr algn="ctr" rtl="1">
              <a:defRPr/>
            </a:pPr>
            <a:r>
              <a:rPr lang="ar-MA" sz="4000" b="1" dirty="0">
                <a:ln w="1905"/>
                <a:solidFill>
                  <a:srgbClr val="99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أبدا عليه مجددا</a:t>
            </a:r>
            <a:endParaRPr lang="fr-FR" sz="4000" b="1" dirty="0">
              <a:ln w="1905"/>
              <a:solidFill>
                <a:srgbClr val="99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6784482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 smtClean="0"/>
          </a:p>
        </p:txBody>
      </p:sp>
      <p:sp>
        <p:nvSpPr>
          <p:cNvPr id="75779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 smtClean="0"/>
          </a:p>
        </p:txBody>
      </p:sp>
      <p:pic>
        <p:nvPicPr>
          <p:cNvPr id="75780" name="Picture 2" descr="http://up.3dlat.com/uploads/13849732717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9768"/>
          <a:stretch>
            <a:fillRect/>
          </a:stretch>
        </p:blipFill>
        <p:spPr bwMode="auto">
          <a:xfrm>
            <a:off x="0" y="0"/>
            <a:ext cx="9144000" cy="6904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/>
        </p:nvSpPr>
        <p:spPr>
          <a:xfrm>
            <a:off x="2771800" y="1844824"/>
            <a:ext cx="4572000" cy="255454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rtl="1">
              <a:defRPr/>
            </a:pPr>
            <a:r>
              <a:rPr lang="ar-MA" sz="4000" b="1" dirty="0" smtClean="0">
                <a:ln w="1905"/>
                <a:solidFill>
                  <a:srgbClr val="9900CC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و بسر نور المرتضى</a:t>
            </a:r>
          </a:p>
          <a:p>
            <a:pPr algn="ctr" rtl="1">
              <a:defRPr/>
            </a:pPr>
            <a:r>
              <a:rPr lang="ar-MA" sz="4000" b="1" dirty="0" smtClean="0">
                <a:ln w="1905"/>
                <a:solidFill>
                  <a:srgbClr val="9900CC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و بسر أسرار </a:t>
            </a:r>
            <a:r>
              <a:rPr lang="ar-MA" sz="4000" b="1" dirty="0" err="1" smtClean="0">
                <a:ln w="1905"/>
                <a:solidFill>
                  <a:srgbClr val="9900CC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القضا</a:t>
            </a:r>
            <a:endParaRPr lang="ar-MA" sz="4000" b="1" dirty="0" smtClean="0">
              <a:ln w="1905"/>
              <a:solidFill>
                <a:srgbClr val="9900CC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algn="ctr" rtl="1">
              <a:defRPr/>
            </a:pPr>
            <a:r>
              <a:rPr lang="ar-MA" sz="4000" b="1" dirty="0" smtClean="0">
                <a:ln w="1905"/>
                <a:solidFill>
                  <a:srgbClr val="9900CC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افتح لنا باب الرضا</a:t>
            </a:r>
          </a:p>
          <a:p>
            <a:pPr algn="ctr" rtl="1">
              <a:defRPr/>
            </a:pPr>
            <a:r>
              <a:rPr lang="ar-MA" sz="4000" b="1" dirty="0" smtClean="0">
                <a:ln w="1905"/>
                <a:solidFill>
                  <a:srgbClr val="9900CC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و اغفر و سامح ما مضى</a:t>
            </a:r>
            <a:endParaRPr lang="ar-MA" sz="4000" b="1" dirty="0">
              <a:ln w="1905"/>
              <a:solidFill>
                <a:srgbClr val="9900CC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7611182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fr-FR" smtClean="0"/>
          </a:p>
        </p:txBody>
      </p:sp>
      <p:sp>
        <p:nvSpPr>
          <p:cNvPr id="76803" name="Espace réservé du conten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 smtClean="0"/>
          </a:p>
        </p:txBody>
      </p:sp>
      <p:pic>
        <p:nvPicPr>
          <p:cNvPr id="76804" name="Picture 10" descr="http://www.fayoume.com/vb/imgcache2/9028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8263"/>
            <a:ext cx="9144000" cy="6777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ctangle 2"/>
          <p:cNvSpPr/>
          <p:nvPr/>
        </p:nvSpPr>
        <p:spPr>
          <a:xfrm rot="404628">
            <a:off x="4063835" y="1844824"/>
            <a:ext cx="4116832" cy="255454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rtl="1">
              <a:defRPr/>
            </a:pPr>
            <a:r>
              <a:rPr lang="ar-MA" sz="4000" b="1" dirty="0">
                <a:ln w="1905"/>
                <a:solidFill>
                  <a:srgbClr val="99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إني أحب محمدا</a:t>
            </a:r>
          </a:p>
          <a:p>
            <a:pPr algn="ctr" rtl="1">
              <a:defRPr/>
            </a:pPr>
            <a:r>
              <a:rPr lang="ar-MA" sz="4000" b="1" dirty="0">
                <a:ln w="1905"/>
                <a:solidFill>
                  <a:srgbClr val="99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و الله خير شاهد</a:t>
            </a:r>
          </a:p>
          <a:p>
            <a:pPr algn="ctr" rtl="1">
              <a:defRPr/>
            </a:pPr>
            <a:r>
              <a:rPr lang="ar-MA" sz="4000" b="1" dirty="0">
                <a:ln w="1905"/>
                <a:solidFill>
                  <a:srgbClr val="99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يا ربي صلي على المدى</a:t>
            </a:r>
          </a:p>
          <a:p>
            <a:pPr algn="ctr" rtl="1">
              <a:defRPr/>
            </a:pPr>
            <a:r>
              <a:rPr lang="ar-MA" sz="4000" b="1" dirty="0">
                <a:ln w="1905"/>
                <a:solidFill>
                  <a:srgbClr val="99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أبدا عليه مجددا</a:t>
            </a:r>
            <a:endParaRPr lang="fr-FR" sz="4000" b="1" dirty="0">
              <a:ln w="1905"/>
              <a:solidFill>
                <a:srgbClr val="99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6376617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 smtClean="0"/>
          </a:p>
        </p:txBody>
      </p:sp>
      <p:sp>
        <p:nvSpPr>
          <p:cNvPr id="73731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 smtClean="0"/>
          </a:p>
        </p:txBody>
      </p:sp>
      <p:pic>
        <p:nvPicPr>
          <p:cNvPr id="73732" name="Picture 2" descr="https://encrypted-tbn1.gstatic.com/images?q=tbn:ANd9GcSi3mmo7W2zCt8zzq-pXz07JMWQEjIFCtrtjop0Y1YWSmi5kEB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940"/>
          <a:stretch>
            <a:fillRect/>
          </a:stretch>
        </p:blipFill>
        <p:spPr bwMode="auto">
          <a:xfrm>
            <a:off x="0" y="0"/>
            <a:ext cx="91567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/>
        </p:nvSpPr>
        <p:spPr>
          <a:xfrm rot="20473506">
            <a:off x="646649" y="2800646"/>
            <a:ext cx="4572000" cy="255454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rtl="1">
              <a:defRPr/>
            </a:pPr>
            <a:r>
              <a:rPr lang="ar-MA" sz="4000" b="1" dirty="0">
                <a:ln w="1905"/>
                <a:solidFill>
                  <a:srgbClr val="9900CC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الناس تعشق بالقلوب</a:t>
            </a:r>
          </a:p>
          <a:p>
            <a:pPr algn="ctr" rtl="1">
              <a:defRPr/>
            </a:pPr>
            <a:r>
              <a:rPr lang="ar-MA" sz="4000" b="1" dirty="0">
                <a:ln w="1905"/>
                <a:solidFill>
                  <a:srgbClr val="9900CC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و لكل معشوق عيوب</a:t>
            </a:r>
          </a:p>
          <a:p>
            <a:pPr algn="ctr" rtl="1">
              <a:defRPr/>
            </a:pPr>
            <a:r>
              <a:rPr lang="ar-MA" sz="4000" b="1" dirty="0">
                <a:ln w="1905"/>
                <a:solidFill>
                  <a:srgbClr val="9900CC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إلاك يا بدرا تجب</a:t>
            </a:r>
          </a:p>
          <a:p>
            <a:pPr algn="ctr" rtl="1">
              <a:defRPr/>
            </a:pPr>
            <a:r>
              <a:rPr lang="ar-MA" sz="4000" b="1" dirty="0">
                <a:ln w="1905"/>
                <a:solidFill>
                  <a:srgbClr val="9900CC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بسماء أرواح تذوب</a:t>
            </a:r>
          </a:p>
        </p:txBody>
      </p:sp>
    </p:spTree>
    <p:extLst>
      <p:ext uri="{BB962C8B-B14F-4D97-AF65-F5344CB8AC3E}">
        <p14:creationId xmlns:p14="http://schemas.microsoft.com/office/powerpoint/2010/main" val="39659859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fr-FR" smtClean="0"/>
          </a:p>
        </p:txBody>
      </p:sp>
      <p:sp>
        <p:nvSpPr>
          <p:cNvPr id="78851" name="Espace réservé du conten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 smtClean="0"/>
          </a:p>
        </p:txBody>
      </p:sp>
      <p:pic>
        <p:nvPicPr>
          <p:cNvPr id="78852" name="Picture 10" descr="http://www.fayoume.com/vb/imgcache2/9028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8263"/>
            <a:ext cx="9144000" cy="6777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ctangle 2"/>
          <p:cNvSpPr/>
          <p:nvPr/>
        </p:nvSpPr>
        <p:spPr>
          <a:xfrm rot="404628">
            <a:off x="4063835" y="1844824"/>
            <a:ext cx="4116832" cy="255454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rtl="1">
              <a:defRPr/>
            </a:pPr>
            <a:r>
              <a:rPr lang="ar-MA" sz="4000" b="1" dirty="0">
                <a:ln w="1905"/>
                <a:solidFill>
                  <a:srgbClr val="99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إني أحب محمدا</a:t>
            </a:r>
          </a:p>
          <a:p>
            <a:pPr algn="ctr" rtl="1">
              <a:defRPr/>
            </a:pPr>
            <a:r>
              <a:rPr lang="ar-MA" sz="4000" b="1" dirty="0">
                <a:ln w="1905"/>
                <a:solidFill>
                  <a:srgbClr val="99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و الله خير شاهد</a:t>
            </a:r>
          </a:p>
          <a:p>
            <a:pPr algn="ctr" rtl="1">
              <a:defRPr/>
            </a:pPr>
            <a:r>
              <a:rPr lang="ar-MA" sz="4000" b="1" dirty="0">
                <a:ln w="1905"/>
                <a:solidFill>
                  <a:srgbClr val="99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يا ربي صلي على المدى</a:t>
            </a:r>
          </a:p>
          <a:p>
            <a:pPr algn="ctr" rtl="1">
              <a:defRPr/>
            </a:pPr>
            <a:r>
              <a:rPr lang="ar-MA" sz="4000" b="1" dirty="0">
                <a:ln w="1905"/>
                <a:solidFill>
                  <a:srgbClr val="99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أبدا عليه مجددا</a:t>
            </a:r>
            <a:endParaRPr lang="fr-FR" sz="4000" b="1" dirty="0">
              <a:ln w="1905"/>
              <a:solidFill>
                <a:srgbClr val="99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3653500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fr-FR" smtClean="0"/>
          </a:p>
        </p:txBody>
      </p:sp>
      <p:sp>
        <p:nvSpPr>
          <p:cNvPr id="66563" name="Espace réservé du conten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 smtClean="0"/>
          </a:p>
        </p:txBody>
      </p:sp>
      <p:pic>
        <p:nvPicPr>
          <p:cNvPr id="66564" name="Picture 10" descr="http://www.fayoume.com/vb/imgcache2/9028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8263"/>
            <a:ext cx="9144000" cy="6777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ctangle 2"/>
          <p:cNvSpPr/>
          <p:nvPr/>
        </p:nvSpPr>
        <p:spPr>
          <a:xfrm rot="404628">
            <a:off x="4063835" y="1844824"/>
            <a:ext cx="4116832" cy="255454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rtl="1">
              <a:defRPr/>
            </a:pPr>
            <a:r>
              <a:rPr lang="ar-MA" sz="4000" b="1" dirty="0">
                <a:ln w="1905"/>
                <a:solidFill>
                  <a:srgbClr val="99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إني أحب محمدا</a:t>
            </a:r>
          </a:p>
          <a:p>
            <a:pPr algn="ctr" rtl="1">
              <a:defRPr/>
            </a:pPr>
            <a:r>
              <a:rPr lang="ar-MA" sz="4000" b="1" dirty="0">
                <a:ln w="1905"/>
                <a:solidFill>
                  <a:srgbClr val="99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و الله خير شاهد</a:t>
            </a:r>
          </a:p>
          <a:p>
            <a:pPr algn="ctr" rtl="1">
              <a:defRPr/>
            </a:pPr>
            <a:r>
              <a:rPr lang="ar-MA" sz="4000" b="1" dirty="0">
                <a:ln w="1905"/>
                <a:solidFill>
                  <a:srgbClr val="99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يا ربي صلي على المدى</a:t>
            </a:r>
          </a:p>
          <a:p>
            <a:pPr algn="ctr" rtl="1">
              <a:defRPr/>
            </a:pPr>
            <a:r>
              <a:rPr lang="ar-MA" sz="4000" b="1" dirty="0">
                <a:ln w="1905"/>
                <a:solidFill>
                  <a:srgbClr val="99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أبدا عليه مجددا</a:t>
            </a:r>
            <a:endParaRPr lang="fr-FR" sz="4000" b="1" dirty="0">
              <a:ln w="1905"/>
              <a:solidFill>
                <a:srgbClr val="99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0926243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http://www.fayoume.com/vb/imgcache2/9029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83688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7587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fr-FR" smtClean="0"/>
          </a:p>
        </p:txBody>
      </p:sp>
      <p:sp>
        <p:nvSpPr>
          <p:cNvPr id="80900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2560026" y="1927374"/>
            <a:ext cx="6552282" cy="4525962"/>
          </a:xfrm>
          <a:extLst/>
        </p:spPr>
        <p:txBody>
          <a:bodyPr/>
          <a:lstStyle/>
          <a:p>
            <a:pPr marL="0" indent="0" algn="ctr" rtl="1">
              <a:buFontTx/>
              <a:buNone/>
              <a:defRPr/>
            </a:pPr>
            <a:r>
              <a:rPr lang="ar-MA" sz="4000" b="1" dirty="0" smtClean="0">
                <a:ln w="1905"/>
                <a:solidFill>
                  <a:srgbClr val="9900CC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صلي و سلم سيدي</a:t>
            </a:r>
          </a:p>
          <a:p>
            <a:pPr marL="0" indent="0" algn="ctr" rtl="1">
              <a:buFontTx/>
              <a:buNone/>
              <a:defRPr/>
            </a:pPr>
            <a:r>
              <a:rPr lang="ar-MA" sz="4000" b="1" dirty="0" smtClean="0">
                <a:ln w="1905"/>
                <a:solidFill>
                  <a:srgbClr val="9900CC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ما جاء ذكر محمد</a:t>
            </a:r>
          </a:p>
          <a:p>
            <a:pPr marL="0" indent="0" algn="ctr" rtl="1">
              <a:buFontTx/>
              <a:buNone/>
              <a:defRPr/>
            </a:pPr>
            <a:r>
              <a:rPr lang="ar-MA" sz="4000" b="1" dirty="0">
                <a:ln w="1905"/>
                <a:solidFill>
                  <a:srgbClr val="9900CC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ب</a:t>
            </a:r>
            <a:r>
              <a:rPr lang="ar-MA" sz="4000" b="1" dirty="0" smtClean="0">
                <a:ln w="1905"/>
                <a:solidFill>
                  <a:srgbClr val="9900CC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قلب كل </a:t>
            </a:r>
            <a:r>
              <a:rPr lang="ar-MA" sz="4000" b="1" dirty="0" smtClean="0">
                <a:ln w="1905"/>
                <a:solidFill>
                  <a:srgbClr val="9900CC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موحد</a:t>
            </a:r>
          </a:p>
          <a:p>
            <a:pPr marL="0" indent="0" algn="ctr" rtl="1">
              <a:buFontTx/>
              <a:buNone/>
              <a:defRPr/>
            </a:pPr>
            <a:r>
              <a:rPr lang="ar-MA" sz="4000" b="1" dirty="0" smtClean="0">
                <a:ln w="1905"/>
                <a:solidFill>
                  <a:srgbClr val="9900CC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ذاق المقام الأحمد</a:t>
            </a:r>
          </a:p>
        </p:txBody>
      </p:sp>
    </p:spTree>
    <p:extLst>
      <p:ext uri="{BB962C8B-B14F-4D97-AF65-F5344CB8AC3E}">
        <p14:creationId xmlns:p14="http://schemas.microsoft.com/office/powerpoint/2010/main" val="17553437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09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8090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8090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8090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0900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fr-FR" smtClean="0"/>
          </a:p>
        </p:txBody>
      </p:sp>
      <p:sp>
        <p:nvSpPr>
          <p:cNvPr id="68611" name="Espace réservé du conten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 smtClean="0"/>
          </a:p>
        </p:txBody>
      </p:sp>
      <p:pic>
        <p:nvPicPr>
          <p:cNvPr id="68612" name="Picture 10" descr="http://www.fayoume.com/vb/imgcache2/9028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8263"/>
            <a:ext cx="9144000" cy="6777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ctangle 2"/>
          <p:cNvSpPr/>
          <p:nvPr/>
        </p:nvSpPr>
        <p:spPr>
          <a:xfrm rot="404628">
            <a:off x="4063835" y="1844824"/>
            <a:ext cx="4116832" cy="255454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rtl="1">
              <a:defRPr/>
            </a:pPr>
            <a:r>
              <a:rPr lang="ar-MA" sz="4000" b="1" dirty="0">
                <a:ln w="1905"/>
                <a:solidFill>
                  <a:srgbClr val="99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إني أحب محمدا</a:t>
            </a:r>
          </a:p>
          <a:p>
            <a:pPr algn="ctr" rtl="1">
              <a:defRPr/>
            </a:pPr>
            <a:r>
              <a:rPr lang="ar-MA" sz="4000" b="1" dirty="0">
                <a:ln w="1905"/>
                <a:solidFill>
                  <a:srgbClr val="99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و الله خير شاهد</a:t>
            </a:r>
          </a:p>
          <a:p>
            <a:pPr algn="ctr" rtl="1">
              <a:defRPr/>
            </a:pPr>
            <a:r>
              <a:rPr lang="ar-MA" sz="4000" b="1" dirty="0">
                <a:ln w="1905"/>
                <a:solidFill>
                  <a:srgbClr val="99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يا ربي صلي على المدى</a:t>
            </a:r>
          </a:p>
          <a:p>
            <a:pPr algn="ctr" rtl="1">
              <a:defRPr/>
            </a:pPr>
            <a:r>
              <a:rPr lang="ar-MA" sz="4000" b="1" dirty="0">
                <a:ln w="1905"/>
                <a:solidFill>
                  <a:srgbClr val="99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أبدا عليه مجددا</a:t>
            </a:r>
            <a:endParaRPr lang="fr-FR" sz="4000" b="1" dirty="0">
              <a:ln w="1905"/>
              <a:solidFill>
                <a:srgbClr val="99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2400095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 smtClean="0"/>
          </a:p>
        </p:txBody>
      </p:sp>
      <p:sp>
        <p:nvSpPr>
          <p:cNvPr id="69635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 smtClean="0"/>
          </a:p>
        </p:txBody>
      </p:sp>
      <p:pic>
        <p:nvPicPr>
          <p:cNvPr id="69636" name="Picture 2" descr="http://www.tran33m.com/uploadcenter/uploads/01-2014/PIC-852-1388770907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842"/>
          <a:stretch>
            <a:fillRect/>
          </a:stretch>
        </p:blipFill>
        <p:spPr bwMode="auto">
          <a:xfrm>
            <a:off x="0" y="-26988"/>
            <a:ext cx="9144000" cy="6884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/>
        </p:nvSpPr>
        <p:spPr>
          <a:xfrm>
            <a:off x="3563888" y="2276872"/>
            <a:ext cx="4572000" cy="255454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rtl="1">
              <a:defRPr/>
            </a:pPr>
            <a:r>
              <a:rPr lang="ar-MA" sz="4000" b="1" dirty="0">
                <a:ln w="1905"/>
                <a:solidFill>
                  <a:srgbClr val="9900CC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فبسر نور أبي الهدى</a:t>
            </a:r>
          </a:p>
          <a:p>
            <a:pPr algn="ctr" rtl="1">
              <a:defRPr/>
            </a:pPr>
            <a:r>
              <a:rPr lang="ar-MA" sz="4000" b="1" dirty="0" smtClean="0">
                <a:ln w="1905"/>
                <a:solidFill>
                  <a:srgbClr val="9900CC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إني </a:t>
            </a:r>
            <a:r>
              <a:rPr lang="ar-MA" sz="4000" b="1" dirty="0">
                <a:ln w="1905"/>
                <a:solidFill>
                  <a:srgbClr val="9900CC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أحب محمدا</a:t>
            </a:r>
          </a:p>
          <a:p>
            <a:pPr algn="ctr" rtl="1">
              <a:defRPr/>
            </a:pPr>
            <a:r>
              <a:rPr lang="ar-MA" sz="4000" b="1" dirty="0">
                <a:ln w="1905"/>
                <a:solidFill>
                  <a:srgbClr val="9900CC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و الحب من </a:t>
            </a:r>
            <a:r>
              <a:rPr lang="ar-MA" sz="4000" b="1" dirty="0" err="1" smtClean="0">
                <a:ln w="1905"/>
                <a:solidFill>
                  <a:srgbClr val="9900CC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كفإ</a:t>
            </a:r>
            <a:r>
              <a:rPr lang="ar-MA" sz="4000" b="1" dirty="0" smtClean="0">
                <a:ln w="1905"/>
                <a:solidFill>
                  <a:srgbClr val="9900CC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بدي</a:t>
            </a:r>
            <a:endParaRPr lang="ar-MA" sz="4000" b="1" dirty="0">
              <a:ln w="1905"/>
              <a:solidFill>
                <a:srgbClr val="9900CC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algn="ctr" rtl="1">
              <a:defRPr/>
            </a:pPr>
            <a:r>
              <a:rPr lang="ar-MA" sz="4000" b="1" dirty="0">
                <a:ln w="1905"/>
                <a:solidFill>
                  <a:srgbClr val="9900CC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ربي فزده مؤيدا</a:t>
            </a:r>
          </a:p>
        </p:txBody>
      </p:sp>
    </p:spTree>
    <p:extLst>
      <p:ext uri="{BB962C8B-B14F-4D97-AF65-F5344CB8AC3E}">
        <p14:creationId xmlns:p14="http://schemas.microsoft.com/office/powerpoint/2010/main" val="2526210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fr-FR" smtClean="0"/>
          </a:p>
        </p:txBody>
      </p:sp>
      <p:sp>
        <p:nvSpPr>
          <p:cNvPr id="70659" name="Espace réservé du conten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 smtClean="0"/>
          </a:p>
        </p:txBody>
      </p:sp>
      <p:pic>
        <p:nvPicPr>
          <p:cNvPr id="70660" name="Picture 10" descr="http://www.fayoume.com/vb/imgcache2/9028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8263"/>
            <a:ext cx="9144000" cy="6777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ctangle 2"/>
          <p:cNvSpPr/>
          <p:nvPr/>
        </p:nvSpPr>
        <p:spPr>
          <a:xfrm rot="404628">
            <a:off x="4063835" y="1844824"/>
            <a:ext cx="4116832" cy="255454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rtl="1">
              <a:defRPr/>
            </a:pPr>
            <a:r>
              <a:rPr lang="ar-MA" sz="4000" b="1" dirty="0">
                <a:ln w="1905"/>
                <a:solidFill>
                  <a:srgbClr val="99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إني أحب محمدا</a:t>
            </a:r>
          </a:p>
          <a:p>
            <a:pPr algn="ctr" rtl="1">
              <a:defRPr/>
            </a:pPr>
            <a:r>
              <a:rPr lang="ar-MA" sz="4000" b="1" dirty="0">
                <a:ln w="1905"/>
                <a:solidFill>
                  <a:srgbClr val="99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و الله خير شاهد</a:t>
            </a:r>
          </a:p>
          <a:p>
            <a:pPr algn="ctr" rtl="1">
              <a:defRPr/>
            </a:pPr>
            <a:r>
              <a:rPr lang="ar-MA" sz="4000" b="1" dirty="0">
                <a:ln w="1905"/>
                <a:solidFill>
                  <a:srgbClr val="99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يا ربي صلي على المدى</a:t>
            </a:r>
          </a:p>
          <a:p>
            <a:pPr algn="ctr" rtl="1">
              <a:defRPr/>
            </a:pPr>
            <a:r>
              <a:rPr lang="ar-MA" sz="4000" b="1" dirty="0">
                <a:ln w="1905"/>
                <a:solidFill>
                  <a:srgbClr val="99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أبدا عليه مجددا</a:t>
            </a:r>
            <a:endParaRPr lang="fr-FR" sz="4000" b="1" dirty="0">
              <a:ln w="1905"/>
              <a:solidFill>
                <a:srgbClr val="99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3705206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 smtClean="0"/>
          </a:p>
        </p:txBody>
      </p:sp>
      <p:sp>
        <p:nvSpPr>
          <p:cNvPr id="73731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 smtClean="0"/>
          </a:p>
        </p:txBody>
      </p:sp>
      <p:pic>
        <p:nvPicPr>
          <p:cNvPr id="73732" name="Picture 2" descr="https://encrypted-tbn1.gstatic.com/images?q=tbn:ANd9GcSi3mmo7W2zCt8zzq-pXz07JMWQEjIFCtrtjop0Y1YWSmi5kEB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940"/>
          <a:stretch>
            <a:fillRect/>
          </a:stretch>
        </p:blipFill>
        <p:spPr bwMode="auto">
          <a:xfrm>
            <a:off x="0" y="0"/>
            <a:ext cx="91567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/>
        </p:nvSpPr>
        <p:spPr>
          <a:xfrm rot="20473506">
            <a:off x="646649" y="2800647"/>
            <a:ext cx="4572000" cy="255454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rtl="1">
              <a:defRPr/>
            </a:pPr>
            <a:r>
              <a:rPr lang="ar-MA" sz="4000" b="1" dirty="0" smtClean="0">
                <a:ln w="1905"/>
                <a:solidFill>
                  <a:srgbClr val="9900CC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فبسر أنوار النبي</a:t>
            </a:r>
          </a:p>
          <a:p>
            <a:pPr algn="ctr" rtl="1">
              <a:defRPr/>
            </a:pPr>
            <a:r>
              <a:rPr lang="ar-MA" sz="4000" b="1" dirty="0" smtClean="0">
                <a:ln w="1905"/>
                <a:solidFill>
                  <a:srgbClr val="9900CC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و بنور سر العربي</a:t>
            </a:r>
          </a:p>
          <a:p>
            <a:pPr algn="ctr" rtl="1">
              <a:defRPr/>
            </a:pPr>
            <a:r>
              <a:rPr lang="ar-MA" sz="4000" b="1" dirty="0" smtClean="0">
                <a:ln w="1905"/>
                <a:solidFill>
                  <a:srgbClr val="9900CC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و لأنت تعلم مأربي</a:t>
            </a:r>
          </a:p>
          <a:p>
            <a:pPr algn="ctr" rtl="1">
              <a:defRPr/>
            </a:pPr>
            <a:r>
              <a:rPr lang="ar-MA" sz="4000" b="1" dirty="0" smtClean="0">
                <a:ln w="1905"/>
                <a:solidFill>
                  <a:srgbClr val="9900CC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ما غير وجهك مطلبي</a:t>
            </a:r>
            <a:endParaRPr lang="ar-MA" sz="4000" b="1" dirty="0">
              <a:ln w="1905"/>
              <a:solidFill>
                <a:srgbClr val="9900CC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2772762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fr-FR" smtClean="0"/>
          </a:p>
        </p:txBody>
      </p:sp>
      <p:sp>
        <p:nvSpPr>
          <p:cNvPr id="72707" name="Espace réservé du conten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 smtClean="0"/>
          </a:p>
        </p:txBody>
      </p:sp>
      <p:pic>
        <p:nvPicPr>
          <p:cNvPr id="72708" name="Picture 10" descr="http://www.fayoume.com/vb/imgcache2/9028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8263"/>
            <a:ext cx="9144000" cy="6777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ctangle 2"/>
          <p:cNvSpPr/>
          <p:nvPr/>
        </p:nvSpPr>
        <p:spPr>
          <a:xfrm rot="404628">
            <a:off x="4063835" y="1844824"/>
            <a:ext cx="4116832" cy="255454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rtl="1">
              <a:defRPr/>
            </a:pPr>
            <a:r>
              <a:rPr lang="ar-MA" sz="4000" b="1" dirty="0">
                <a:ln w="1905"/>
                <a:solidFill>
                  <a:srgbClr val="99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إني أحب محمدا</a:t>
            </a:r>
          </a:p>
          <a:p>
            <a:pPr algn="ctr" rtl="1">
              <a:defRPr/>
            </a:pPr>
            <a:r>
              <a:rPr lang="ar-MA" sz="4000" b="1" dirty="0">
                <a:ln w="1905"/>
                <a:solidFill>
                  <a:srgbClr val="99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و الله خير شاهد</a:t>
            </a:r>
          </a:p>
          <a:p>
            <a:pPr algn="ctr" rtl="1">
              <a:defRPr/>
            </a:pPr>
            <a:r>
              <a:rPr lang="ar-MA" sz="4000" b="1" dirty="0">
                <a:ln w="1905"/>
                <a:solidFill>
                  <a:srgbClr val="99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يا ربي صلي على المدى</a:t>
            </a:r>
          </a:p>
          <a:p>
            <a:pPr algn="ctr" rtl="1">
              <a:defRPr/>
            </a:pPr>
            <a:r>
              <a:rPr lang="ar-MA" sz="4000" b="1" dirty="0">
                <a:ln w="1905"/>
                <a:solidFill>
                  <a:srgbClr val="99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أبدا عليه مجددا</a:t>
            </a:r>
            <a:endParaRPr lang="fr-FR" sz="4000" b="1" dirty="0">
              <a:ln w="1905"/>
              <a:solidFill>
                <a:srgbClr val="99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4170600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 smtClean="0"/>
          </a:p>
        </p:txBody>
      </p:sp>
      <p:sp>
        <p:nvSpPr>
          <p:cNvPr id="7168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 smtClean="0"/>
          </a:p>
        </p:txBody>
      </p:sp>
      <p:pic>
        <p:nvPicPr>
          <p:cNvPr id="71684" name="Picture 6" descr="https://encrypted-tbn2.gstatic.com/images?q=tbn:ANd9GcS7uBcfrh-6vHZUHL_IWIJvC2zGKcGQmrdGhQR1OP0U6DiVQaZ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84" t="11465" r="7578" b="13280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6"/>
          <p:cNvSpPr/>
          <p:nvPr/>
        </p:nvSpPr>
        <p:spPr>
          <a:xfrm>
            <a:off x="2411760" y="2295453"/>
            <a:ext cx="4572000" cy="255454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rtl="1">
              <a:defRPr/>
            </a:pPr>
            <a:r>
              <a:rPr lang="ar-MA" sz="4000" b="1" dirty="0">
                <a:ln w="1905"/>
                <a:solidFill>
                  <a:srgbClr val="9900CC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و بسر نور الهاشمي</a:t>
            </a:r>
          </a:p>
          <a:p>
            <a:pPr algn="ctr" rtl="1">
              <a:defRPr/>
            </a:pPr>
            <a:r>
              <a:rPr lang="ar-MA" sz="4000" b="1" dirty="0">
                <a:ln w="1905"/>
                <a:solidFill>
                  <a:srgbClr val="9900CC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عجل بفتح المنعم</a:t>
            </a:r>
          </a:p>
          <a:p>
            <a:pPr algn="ctr" rtl="1">
              <a:defRPr/>
            </a:pPr>
            <a:r>
              <a:rPr lang="ar-MA" sz="4000" b="1" dirty="0">
                <a:ln w="1905"/>
                <a:solidFill>
                  <a:srgbClr val="9900CC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و اجعل نبيك بلسم</a:t>
            </a:r>
          </a:p>
          <a:p>
            <a:pPr algn="ctr" rtl="1">
              <a:defRPr/>
            </a:pPr>
            <a:r>
              <a:rPr lang="ar-MA" sz="4000" b="1" dirty="0">
                <a:ln w="1905"/>
                <a:solidFill>
                  <a:srgbClr val="9900CC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من كل داء مبهم</a:t>
            </a:r>
          </a:p>
        </p:txBody>
      </p:sp>
    </p:spTree>
    <p:extLst>
      <p:ext uri="{BB962C8B-B14F-4D97-AF65-F5344CB8AC3E}">
        <p14:creationId xmlns:p14="http://schemas.microsoft.com/office/powerpoint/2010/main" val="11409896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198</Words>
  <Application>Microsoft Office PowerPoint</Application>
  <PresentationFormat>Affichage à l'écran (4:3)</PresentationFormat>
  <Paragraphs>53</Paragraphs>
  <Slides>14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14</vt:i4>
      </vt:variant>
    </vt:vector>
  </HeadingPairs>
  <TitlesOfParts>
    <vt:vector size="15" baseType="lpstr"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aziz</dc:creator>
  <cp:lastModifiedBy>aziz</cp:lastModifiedBy>
  <cp:revision>4</cp:revision>
  <dcterms:created xsi:type="dcterms:W3CDTF">2015-01-16T21:02:09Z</dcterms:created>
  <dcterms:modified xsi:type="dcterms:W3CDTF">2015-01-16T21:23:42Z</dcterms:modified>
</cp:coreProperties>
</file>