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9" r:id="rId3"/>
    <p:sldId id="264" r:id="rId4"/>
    <p:sldId id="294" r:id="rId5"/>
    <p:sldId id="257" r:id="rId6"/>
    <p:sldId id="272" r:id="rId7"/>
    <p:sldId id="280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95" r:id="rId16"/>
    <p:sldId id="318" r:id="rId17"/>
    <p:sldId id="296" r:id="rId18"/>
    <p:sldId id="301" r:id="rId19"/>
    <p:sldId id="297" r:id="rId20"/>
    <p:sldId id="304" r:id="rId21"/>
    <p:sldId id="303" r:id="rId22"/>
    <p:sldId id="298" r:id="rId23"/>
    <p:sldId id="305" r:id="rId24"/>
    <p:sldId id="299" r:id="rId25"/>
    <p:sldId id="306" r:id="rId26"/>
    <p:sldId id="300" r:id="rId27"/>
    <p:sldId id="311" r:id="rId28"/>
    <p:sldId id="310" r:id="rId29"/>
    <p:sldId id="263" r:id="rId30"/>
    <p:sldId id="268" r:id="rId31"/>
    <p:sldId id="265" r:id="rId32"/>
    <p:sldId id="274" r:id="rId33"/>
    <p:sldId id="273" r:id="rId34"/>
    <p:sldId id="308" r:id="rId35"/>
    <p:sldId id="307" r:id="rId36"/>
    <p:sldId id="309" r:id="rId37"/>
    <p:sldId id="314" r:id="rId38"/>
    <p:sldId id="315" r:id="rId39"/>
    <p:sldId id="312" r:id="rId40"/>
    <p:sldId id="313" r:id="rId41"/>
    <p:sldId id="275" r:id="rId42"/>
    <p:sldId id="316" r:id="rId43"/>
    <p:sldId id="277" r:id="rId44"/>
    <p:sldId id="270" r:id="rId45"/>
    <p:sldId id="317" r:id="rId46"/>
    <p:sldId id="319" r:id="rId47"/>
    <p:sldId id="271" r:id="rId48"/>
    <p:sldId id="302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5882" autoAdjust="0"/>
    <p:restoredTop sz="94660"/>
  </p:normalViewPr>
  <p:slideViewPr>
    <p:cSldViewPr>
      <p:cViewPr varScale="1">
        <p:scale>
          <a:sx n="65" d="100"/>
          <a:sy n="65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18/09/2015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18/09/2015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18/09/2015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18/09/2015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18/09/2015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18/09/2015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18/09/2015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ma/url?sa=i&amp;rct=j&amp;q=&amp;esrc=s&amp;source=images&amp;cd=&amp;cad=rja&amp;uact=8&amp;ved=0CAcQjRxqFQoTCPnc4qnQ-ccCFQhAGgodrLcPpg&amp;url=http://www.klma.org/world-news/46874&amp;bvm=bv.102537793,d.d24&amp;psig=AFQjCNF5tAU0Y354mrJiYDht9CKdgrx-4Q&amp;ust=144242667232737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.ma/url?sa=i&amp;rct=j&amp;q=&amp;esrc=s&amp;source=images&amp;cd=&amp;cad=rja&amp;uact=8&amp;ved=0CAcQjRxqFQoTCOm1iaLX-ccCFQrXGgod4xIPAw&amp;url=http://www.youtube.com/watch?v=Y1MeS6N3g0Q&amp;psig=AFQjCNF7JrDmi5N3zK0MOTWVVqPAtBiQqA&amp;ust=1442428400863135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.ma/url?sa=i&amp;rct=j&amp;q=&amp;esrc=s&amp;source=images&amp;cd=&amp;cad=rja&amp;uact=8&amp;ved=0CAcQjRxqFQoTCI3fqbvX-ccCFUHUGgodVfYCgQ&amp;url=http://www.wathakker.info/designs/view.php?id=677&amp;psig=AFQjCNF7JrDmi5N3zK0MOTWVVqPAtBiQqA&amp;ust=1442428400863135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.ma/url?sa=i&amp;rct=j&amp;q=&amp;esrc=s&amp;source=images&amp;cd=&amp;cad=rja&amp;uact=8&amp;ved=0CAcQjRxqFQoTCJf1_s_X-ccCFcPWGgod6OcA-g&amp;url=http://www.3refe.com/vb/showthread.php?t=237710&amp;psig=AFQjCNF7JrDmi5N3zK0MOTWVVqPAtBiQqA&amp;ust=1442428400863135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.ma/url?sa=i&amp;rct=j&amp;q=&amp;esrc=s&amp;source=images&amp;cd=&amp;cad=rja&amp;uact=8&amp;ved=0CAcQjRxqFQoTCK63puLX-ccCFQY5Ggodm2YAJA&amp;url=http://www.ghrib.net/vb/archive/index.php/t-41798.html?s=09b8b5387caa00488dc277cbb25e577e&amp;psig=AFQjCNF7JrDmi5N3zK0MOTWVVqPAtBiQqA&amp;ust=1442428400863135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uqu.edu.sa/news/ar/5116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.ma/url?sa=i&amp;rct=j&amp;q=&amp;esrc=s&amp;source=images&amp;cd=&amp;cad=rja&amp;uact=8&amp;ved=0CAcQjRxqFQoTCO_4mvDS-ccCFcHZGgodRzIAXw&amp;url=http://www.alriyadh.com/477340&amp;psig=AFQjCNGUz79pmRVZAzL3Q2q1o6nFPNIBHA&amp;ust=1442425712455588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.ma/url?sa=i&amp;rct=j&amp;q=&amp;esrc=s&amp;source=images&amp;cd=&amp;cad=rja&amp;uact=8&amp;ved=0CAcQjRxqFQoTCKHohPPn-ccCFUUEGgodtQABGg&amp;url=http://www.moheet.com/2014/09/29/2147649/%D9%85%D9%81%D8%AA%D9%89-%D8%A7%D9%84%D8%B3%D8%B9%D9%88%D8%AF%D9%8A%D8%A9-%D8%AA%D8%B9%D8%B8%D9%8A%D9%85-%D8%B4%D8%B9%D8%A7%D8%A6%D8%B1-%D8%A7%D9%84%D8%AD%D8%AC-%D8%AA%D8%B9%D8%B8%D9%8A%D9%85-%D9%84.html&amp;bvm=bv.102537793,d.d24&amp;psig=AFQjCNFNI2rPaFnX9wT1aGaA2LRuICXISA&amp;ust=144243300424761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.ma/url?sa=i&amp;rct=j&amp;q=&amp;esrc=s&amp;source=images&amp;cd=&amp;cad=rja&amp;uact=8&amp;ved=0CAcQjRxqFQoTCKHohPPn-ccCFUUEGgodtQABGg&amp;url=http://www.moheet.com/2014/09/29/2147649/%D9%85%D9%81%D8%AA%D9%89-%D8%A7%D9%84%D8%B3%D8%B9%D9%88%D8%AF%D9%8A%D8%A9-%D8%AA%D8%B9%D8%B8%D9%8A%D9%85-%D8%B4%D8%B9%D8%A7%D8%A6%D8%B1-%D8%A7%D9%84%D8%AD%D8%AC-%D8%AA%D8%B9%D8%B8%D9%8A%D9%85-%D9%84.html&amp;bvm=bv.102537793,d.d24&amp;psig=AFQjCNFNI2rPaFnX9wT1aGaA2LRuICXISA&amp;ust=1442433004247615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hyperlink" Target="http://www.google.co.ma/url?sa=i&amp;rct=j&amp;q=&amp;esrc=s&amp;source=images&amp;cd=&amp;cad=rja&amp;uact=8&amp;ved=0CAcQjRxqFQoTCMLY957o-ccCFYcDGgodckYAOQ&amp;url=http://www.bbc.com/arabic/middleeast/2009/11/091125_wb_pics_tc2.shtml&amp;bvm=bv.102537793,d.d24&amp;psig=AFQjCNFNI2rPaFnX9wT1aGaA2LRuICXISA&amp;ust=144243300424761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&amp;esrc=s&amp;source=images&amp;cd=&amp;cad=rja&amp;uact=8&amp;ved=0CAcQjRxqFQoTCLiczuzz_scCFcOEcgodIVUFsg&amp;url=http://vb.n4hr.com/289685.html&amp;bvm=bv.102829193,d.bGQ&amp;psig=AFQjCNFtgJ4ue9OpxE_V7jYt_hZ87Etcrg&amp;ust=144260799339432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ma/url?sa=i&amp;rct=j&amp;q=&amp;esrc=s&amp;source=images&amp;cd=&amp;cad=rja&amp;uact=8&amp;ved=0CAcQjRxqFQoTCJXXpfvu4McCFUVcFAodrtQJeQ&amp;url=http://girls-women.net/%D8%B5%D9%88%D8%B1%D8%A9_%D8%A7%D9%84%D9%83%D8%B9%D8%A8%D8%A9_%D9%83%D8%A8%D9%8A%D8%B1%D8%A9/&amp;psig=AFQjCNEulIoZxDM0B_aNCnHA2vZQOLCEGQ&amp;ust=1441575923957532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url?sa=i&amp;rct=j&amp;q=&amp;esrc=s&amp;source=images&amp;cd=&amp;cad=rja&amp;uact=8&amp;ved=0CAcQjRxqFQoTCOrro930_scCFQjxcgod9C0LuA&amp;url=http://vb.n4hr.com/311686.html&amp;bvm=bv.102829193,d.bGQ&amp;psig=AFQjCNFtgJ4ue9OpxE_V7jYt_hZ87Etcrg&amp;ust=144260799339432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/url?sa=i&amp;rct=j&amp;q=&amp;esrc=s&amp;source=images&amp;cd=&amp;cad=rja&amp;uact=8&amp;ved=0CAcQjRxqFQoTCNnT1oH1_scCFYWzcgodqiECSg&amp;url=http://www.alarabiya.net/ar/saudi-today/2013/08/01/%D8%B0%D9%88%D9%88-%D8%A7%D9%84%D8%A7%D8%AD%D8%AA%D9%8A%D8%A7%D8%AC%D8%A7%D8%AA-%D8%A7%D9%84%D8%AE%D8%A7%D8%B5%D8%A9-%D9%8A%D8%A8%D8%A7%D8%B4%D8%B1%D9%88%D9%86-%D8%A7%D9%84%D8%B7%D9%88%D8%A7%D9%81-%D9%81%D9%88%D9%82-%D8%A7%D9%84%D8%AC%D8%B3%D8%B1-%D8%A7%D9%84%D8%AC%D8%AF%D9%8A%D8%AF.html&amp;bvm=bv.102829193,d.bGQ&amp;psig=AFQjCNGgkUmvaybhoV3t_RsvPx-czhgS0Q&amp;ust=144260828998330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/url?sa=i&amp;rct=j&amp;q=&amp;esrc=s&amp;source=images&amp;cd=&amp;cad=rja&amp;uact=8&amp;ved=0CAcQjRxqFQoTCJ2t2Mn2_scCFWSmcgodWcMKvw&amp;url=http://www.alittihad.ae/details.php?id=1649&amp;y=2012&amp;bvm=bv.102829193,d.bGQ&amp;psig=AFQjCNHmWz9dPYXKIJAps_p1nfBXtakOdw&amp;ust=144260875540020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source=images&amp;cd=&amp;cad=rja&amp;uact=8&amp;ved=0CAcQjRxqFQoTCPfT5f39_scCFYGmcgod91sKJg&amp;url=http://www.al-fateh.net/fateh-d/fa-09-160/musharakat.htm&amp;psig=AFQjCNGT6xHuMZr5bSgj3Zh4zymnB_VKEA&amp;ust=144261002166759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google.com/url?sa=i&amp;rct=j&amp;q=&amp;esrc=s&amp;source=images&amp;cd=&amp;cad=rja&amp;uact=8&amp;ved=0CAcQjRxqFQoTCNXEq6PZ9McCFUNtFAodF0cPmQ&amp;url=https://aqidasahiha.wordpress.com/2010/11/10/comment-on-fait-le-hajj-hadj-resume-des-actes-rituels-adorations-du-haj-hajj-pelerinage-musulman-a-la-mecque-photos-images-description-et-explication-simples-faciles/&amp;bvm=bv.102537793,d.d24&amp;psig=AFQjCNGM6gdKGTXFVBIFZymz0LqDxS_n5Q&amp;ust=1442257222557733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CAcQjRxqFQoTCMz_z-vZ9McCFUg9FAodUTIOWQ&amp;url=http://francais.islammessage.com/Articles.aspx?c=25&amp;bvm=bv.102537793,d.d24&amp;psig=AFQjCNGM6gdKGTXFVBIFZymz0LqDxS_n5Q&amp;ust=1442257222557733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hyperlink" Target="http://www.google.com/url?sa=i&amp;rct=j&amp;q=&amp;esrc=s&amp;source=images&amp;cd=&amp;cad=rja&amp;uact=8&amp;ved=0CAcQjRxqFQoTCNCro5Pa9McCFQE7FAodG4sH5A&amp;url=http://zabihabites.com/hajj-day-one/&amp;bvm=bv.102537793,d.d24&amp;psig=AFQjCNEx2h9HeDgvRnaltkHR-Aq35dYoGg&amp;ust=1442257514539354" TargetMode="External"/><Relationship Id="rId2" Type="http://schemas.openxmlformats.org/officeDocument/2006/relationships/hyperlink" Target="http://hadj.voila.net/alhadj_hadj.html" TargetMode="Externa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source=images&amp;cd=&amp;cad=rja&amp;uact=8&amp;ved=0CAcQjRxqFQoTCNGN0OLZ9McCFYVKFAodKgsNvA&amp;url=http://www.albayt.fr/hajj-2015-long-sejour.html&amp;bvm=bv.102537793,d.d24&amp;psig=AFQjCNGM6gdKGTXFVBIFZymz0LqDxS_n5Q&amp;ust=1442257222557733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hyperlink" Target="http://www.alsafartours.co.uk/8_dhul_hijjah.htm" TargetMode="External"/><Relationship Id="rId10" Type="http://schemas.openxmlformats.org/officeDocument/2006/relationships/hyperlink" Target="http://www.google.com/url?sa=i&amp;rct=j&amp;q=&amp;esrc=s&amp;source=images&amp;cd=&amp;cad=rja&amp;uact=8&amp;ved=0CAcQjRxqFQoTCM7g7ffZ9McCFUNpFAod3IYMYQ&amp;url=http://www.readthespirit.com/religious-holidays-festivals/islam-remember-the-sermon-on-waqf-al-day-of-arafa/&amp;bvm=bv.102537793,d.d24&amp;psig=AFQjCNGM6gdKGTXFVBIFZymz0LqDxS_n5Q&amp;ust=1442257222557733" TargetMode="External"/><Relationship Id="rId4" Type="http://schemas.openxmlformats.org/officeDocument/2006/relationships/hyperlink" Target="http://www.google.co.ma/url?sa=i&amp;rct=j&amp;q=&amp;esrc=s&amp;source=images&amp;cd=&amp;cad=rja&amp;uact=8&amp;ved=0CAcQjRxqFQoTCJXXpfvu4McCFUVcFAodrtQJeQ&amp;url=http://girls-women.net/%D8%B5%D9%88%D8%B1%D8%A9_%D8%A7%D9%84%D9%83%D8%B9%D8%A8%D8%A9_%D9%83%D8%A8%D9%8A%D8%B1%D8%A9/&amp;psig=AFQjCNEulIoZxDM0B_aNCnHA2vZQOLCEGQ&amp;ust=1441575923957532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google.com/url?sa=i&amp;rct=j&amp;q=&amp;esrc=s&amp;source=images&amp;cd=&amp;cad=rja&amp;uact=8&amp;ved=0CAcQjRxqFQoTCPCKqs7a9McCFYVKFAodKgsNvA&amp;url=https://thebsreport.wordpress.com/2009/11/page/3/&amp;bvm=bv.102537793,d.d24&amp;psig=AFQjCNEx2h9HeDgvRnaltkHR-Aq35dYoGg&amp;ust=1442257514539354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m/url?sa=i&amp;rct=j&amp;q=&amp;esrc=s&amp;source=images&amp;cd=&amp;cad=rja&amp;uact=8&amp;ved=0CAcQjRxqFQoTCPCKqs7a9McCFYVKFAodKgsNvA&amp;url=http://imgbuddy.com/mount-arafat-2012.asp&amp;bvm=bv.102537793,d.d24&amp;psig=AFQjCNEx2h9HeDgvRnaltkHR-Aq35dYoGg&amp;ust=1442257514539354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source=images&amp;cd=&amp;cad=rja&amp;uact=8&amp;ved=0CAcQjRxqFQoTCOvPu__c9McCFQhpFAodfh0New&amp;url=http://www.centerblog.net/religion/670863-1503-les-invocations-journalieres-repas-&amp;bvm=bv.102537793,d.d24&amp;psig=AFQjCNGOWg3nzH4Ggsvv224iEHj_Gi92aA&amp;ust=144225820986003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source=images&amp;cd=&amp;cad=rja&amp;uact=8&amp;ved=0CAcQjRxqFQoTCNCro5Pa9McCFQE7FAodG4sH5A&amp;url=http://zabihabites.com/hajj-day-one/&amp;bvm=bv.102537793,d.d24&amp;psig=AFQjCNEx2h9HeDgvRnaltkHR-Aq35dYoGg&amp;ust=1442257514539354" TargetMode="External"/><Relationship Id="rId5" Type="http://schemas.openxmlformats.org/officeDocument/2006/relationships/image" Target="../media/image16.jpeg"/><Relationship Id="rId10" Type="http://schemas.openxmlformats.org/officeDocument/2006/relationships/image" Target="../media/image19.jpeg"/><Relationship Id="rId4" Type="http://schemas.openxmlformats.org/officeDocument/2006/relationships/hyperlink" Target="http://www.google.com/url?sa=i&amp;rct=j&amp;q=&amp;esrc=s&amp;source=images&amp;cd=&amp;cad=rja&amp;uact=8&amp;ved=0CAcQjRxqFQoTCL6sjbjd9McCFYXvFAodKuQDZg&amp;url=http://safavoyages.com/accommodation/forfait_hajj_2014/&amp;bvm=bv.102537793,d.d24&amp;psig=AFQjCNGl7Wyw5vcNmWlgOkLE0IN9Lf8d_Q&amp;ust=1442258392736463" TargetMode="External"/><Relationship Id="rId9" Type="http://schemas.openxmlformats.org/officeDocument/2006/relationships/hyperlink" Target="http://www.google.com/url?sa=i&amp;rct=j&amp;q=&amp;esrc=s&amp;source=images&amp;cd=&amp;cad=rja&amp;uact=8&amp;ved=0CAcQjRxqFQoTCMy2ypve9McCFYldFAod8oYCag&amp;url=http://www.flickriver.com/photos/chinx786/3133329267/&amp;bvm=bv.102537793,d.d24&amp;psig=AFQjCNETmMTE48Wlj39NGVOEWPacAXRIuA&amp;ust=1442258598401588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.ma/url?sa=i&amp;rct=j&amp;q=&amp;esrc=s&amp;source=images&amp;cd=&amp;cad=rja&amp;uact=8&amp;ved=0CAcQjRxqFQoTCN3jl9bM-ccCFUXaGgodA1UH-w&amp;url=http://www.elmawke3.com/%D8%A8%D8%A7%D9%84%D8%B5%D9%88%D8%B1-%D8%B8%D8%A7%D9%87%D8%B1%D8%A9-%D8%BA%D8%B1%D9%8A%D8%A8%D8%A9-%D8%AD%D8%AC%D8%A7%D8%AC-%D8%A8%D9%85%D9%84%D8%A7%D8%A8%D8%B3-%D8%A7%D9%84%D8%A5%D8%AD%D8%B1/&amp;psig=AFQjCNGUz79pmRVZAzL3Q2q1o6nFPNIBHA&amp;ust=1442425712455588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CAcQjRxqFQoTCPjkxMb7_scCFecqcgodJKMNkA&amp;url=https://www.flickr.com/photos/edckwt/15240442397&amp;psig=AFQjCNGT6xHuMZr5bSgj3Zh4zymnB_VKEA&amp;ust=1442610021667590" TargetMode="External"/><Relationship Id="rId2" Type="http://schemas.openxmlformats.org/officeDocument/2006/relationships/hyperlink" Target="https://www.google.com/url?sa=i&amp;rct=j&amp;q=&amp;esrc=s&amp;source=images&amp;cd=&amp;cad=rja&amp;uact=8&amp;ved=0CAcQjRxqFQoTCIuwrKX7_scCFQP-cgod4t8BbQ&amp;url=https://www.flickr.com/photos/edckwt/15240442397&amp;bvm=bv.102829193,d.bGQ&amp;psig=AFQjCNGT6xHuMZr5bSgj3Zh4zymnB_VKEA&amp;ust=144261002166759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hyperlink" Target="https://www.google.com/url?sa=i&amp;rct=j&amp;q=&amp;esrc=s&amp;source=images&amp;cd=&amp;cad=rja&amp;uact=8&amp;ved=0CAcQjRxqFQoTCIuwrKX7_scCFQP-cgod4t8BbQ&amp;url=https://www.flickr.com/photos/edckwt/15240442397&amp;psig=AFQjCNGT6xHuMZr5bSgj3Zh4zymnB_VKEA&amp;ust=1442610021667590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m/url?sa=i&amp;rct=j&amp;q=&amp;esrc=s&amp;source=images&amp;cd=&amp;cad=rja&amp;uact=8&amp;ved=0CAcQjRxqFQoTCKf_r-_7_scCFYXGcgodmNsGmg&amp;url=http://ecards.islam.com.kw/arafah.html&amp;psig=AFQjCNGT6xHuMZr5bSgj3Zh4zymnB_VKEA&amp;ust=1442610021667590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baberkane.com/%D8%A7%D9%84%D8%AD%D8%AC%D8%A7%D8%AC-%D9%8A%D8%B1%D9%85%D9%88%D9%86-%D8%A7%D9%84%D8%AC%D9%85%D8%B1%D8%A7%D8%AA-%D8%A7%D9%84%D8%AB%D9%84%D8%A7%D8%AB-%D9%81%D9%8A-%D8%A3%D9%88%D9%84-%D8%A3%D9%8A%D8%A7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com/url?sa=i&amp;rct=j&amp;q=&amp;esrc=s&amp;source=images&amp;cd=&amp;cad=rja&amp;uact=8&amp;ved=&amp;url=http://paltoday.ps/ar/post/217620/%D8%A7%D9%84%D8%AD%D8%AC%D8%A7%D8%AC-%D9%8A%D9%88%D8%A7%D8%B5%D9%84%D9%88%D9%86-%D8%B1%D9%85%D9%8A-%D8%A7%D9%84%D8%AC%D9%85%D8%B1%D8%A7%D8%AA-%D8%A8%D8%AB%D8%A7%D9%86%D9%8A-%D8%A3%D9%8A%D8%A7%D9%85-%D8%A7%D9%84%D8%AA%D8%B4%D8%B1%D9%8A%D9%82&amp;psig=AFQjCNH5mppYi2C3oRuMNM-7MnEA9zDkvg&amp;ust=144261101192341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ma/url?sa=i&amp;rct=j&amp;q=&amp;esrc=s&amp;source=images&amp;cd=&amp;cad=rja&amp;uact=8&amp;ved=0CAcQjRxqFQoTCN-sgozh-ccCFcd-GgodXQIPjA&amp;url=http://new.girls-ksa.com/17831.html&amp;psig=AFQjCNEQ3j-bZxThW3BKKzsxPhyvPSZAtA&amp;ust=1442429367300024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alquds.co.uk/?p=93774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CAcQjRxqFQoTCNCro5Pa9McCFQE7FAodG4sH5A&amp;url=http://zabihabites.com/hajj-day-one/&amp;bvm=bv.102537793,d.d24&amp;psig=AFQjCNEx2h9HeDgvRnaltkHR-Aq35dYoGg&amp;ust=1442257514539354" TargetMode="External"/><Relationship Id="rId13" Type="http://schemas.openxmlformats.org/officeDocument/2006/relationships/hyperlink" Target="http://www.google.com/url?sa=i&amp;rct=j&amp;q=&amp;esrc=s&amp;source=images&amp;cd=&amp;cad=rja&amp;uact=8&amp;ved=0CAcQjRxqFQoTCMy2ypve9McCFYldFAod8oYCag&amp;url=http://www.flickriver.com/photos/chinx786/3133329267/&amp;bvm=bv.102537793,d.d24&amp;psig=AFQjCNETmMTE48Wlj39NGVOEWPacAXRIuA&amp;ust=1442258598401588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source=images&amp;cd=&amp;cad=rja&amp;uact=8&amp;ved=0CAcQjRxqFQoTCP621OHc9McCFcxXFAodYswJdA&amp;url=http://www.kapl-hajj.org/clock_fr.php&amp;bvm=bv.102537793,d.d24&amp;psig=AFQjCNGOWg3nzH4Ggsvv224iEHj_Gi92aA&amp;ust=1442258209860038" TargetMode="Externa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source=images&amp;cd=&amp;cad=rja&amp;uact=8&amp;ved=0CAcQjRxqFQoTCL6sjbjd9McCFYXvFAodKuQDZg&amp;url=http://safavoyages.com/accommodation/forfait_hajj_2014/&amp;bvm=bv.102537793,d.d24&amp;psig=AFQjCNGl7Wyw5vcNmWlgOkLE0IN9Lf8d_Q&amp;ust=1442258392736463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15.jpeg"/><Relationship Id="rId15" Type="http://schemas.openxmlformats.org/officeDocument/2006/relationships/hyperlink" Target="http://www.google.com/url?sa=i&amp;rct=j&amp;q=&amp;esrc=s&amp;source=images&amp;cd=&amp;cad=rja&amp;uact=8&amp;ved=0CAcQjRxqFQoTCNfs77fe9McCFUGYFAodn2wNrA&amp;url=http://www.bbc.co.uk/religion/galleries/hajj/&amp;bvm=bv.102537793,d.d24&amp;psig=AFQjCNFNC6xGBTR0B_XR6JOUPS09X7VfJw&amp;ust=1442258595181032" TargetMode="External"/><Relationship Id="rId10" Type="http://schemas.openxmlformats.org/officeDocument/2006/relationships/hyperlink" Target="http://www.google.com/url?sa=i&amp;rct=j&amp;q=&amp;esrc=s&amp;source=images&amp;cd=&amp;cad=rja&amp;uact=8&amp;ved=0CAcQjRxqFQoTCM7g7ffZ9McCFUNpFAod3IYMYQ&amp;url=http://www.readthespirit.com/religious-holidays-festivals/islam-remember-the-sermon-on-waqf-al-day-of-arafa/&amp;bvm=bv.102537793,d.d24&amp;psig=AFQjCNGM6gdKGTXFVBIFZymz0LqDxS_n5Q&amp;ust=1442257222557733" TargetMode="External"/><Relationship Id="rId4" Type="http://schemas.openxmlformats.org/officeDocument/2006/relationships/hyperlink" Target="http://www.google.com/url?sa=i&amp;rct=j&amp;q=&amp;esrc=s&amp;source=images&amp;cd=&amp;cad=rja&amp;uact=8&amp;ved=0CAcQjRxqFQoTCOvPu__c9McCFQhpFAodfh0New&amp;url=http://www.centerblog.net/religion/670863-1503-les-invocations-journalieres-repas-&amp;bvm=bv.102537793,d.d24&amp;psig=AFQjCNGOWg3nzH4Ggsvv224iEHj_Gi92aA&amp;ust=1442258209860038" TargetMode="External"/><Relationship Id="rId9" Type="http://schemas.openxmlformats.org/officeDocument/2006/relationships/image" Target="../media/image17.jpeg"/><Relationship Id="rId14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source=images&amp;cd=&amp;cad=rja&amp;uact=8&amp;ved=0CAcQjRxqFQoTCOvPu__c9McCFQhpFAodfh0New&amp;url=http://www.centerblog.net/religion/670863-1503-les-invocations-journalieres-repas-&amp;bvm=bv.102537793,d.d24&amp;psig=AFQjCNGOWg3nzH4Ggsvv224iEHj_Gi92aA&amp;ust=144225820986003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source=images&amp;cd=&amp;cad=rja&amp;uact=8&amp;ved=0CAcQjRxqFQoTCNCro5Pa9McCFQE7FAodG4sH5A&amp;url=http://zabihabites.com/hajj-day-one/&amp;bvm=bv.102537793,d.d24&amp;psig=AFQjCNEx2h9HeDgvRnaltkHR-Aq35dYoGg&amp;ust=1442257514539354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google.com/url?sa=i&amp;rct=j&amp;q=&amp;esrc=s&amp;source=images&amp;cd=&amp;cad=rja&amp;uact=8&amp;ved=0CAcQjRxqFQoTCL6sjbjd9McCFYXvFAodKuQDZg&amp;url=http://safavoyages.com/accommodation/forfait_hajj_2014/&amp;bvm=bv.102537793,d.d24&amp;psig=AFQjCNGl7Wyw5vcNmWlgOkLE0IN9Lf8d_Q&amp;ust=1442258392736463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kashmirobserver.net/news/top-news/haj-2012-begins-pilgrims-move-mina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google.com/url?sa=i&amp;rct=j&amp;q=&amp;esrc=s&amp;source=images&amp;cd=&amp;cad=rja&amp;uact=8&amp;ved=0CAcQjRxqFQoTCPHpobX0_scCFWijcgodXDkFuw&amp;url=http://www.dreamboxgate.com/forum/dream360837/&amp;bvm=bv.102829193,d.bGQ&amp;psig=AFQjCNFtgJ4ue9OpxE_V7jYt_hZ87Etcrg&amp;ust=144260799339432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source=images&amp;cd=&amp;cad=rja&amp;uact=8&amp;ved=0CAcQjRxqFQoTCP6KuOna9McCFcZAFAod9qIPOw&amp;url=http://muslimcheck.blogspot.com/2012/10/muslim-pilgrims-begin-hajj-rituals.html&amp;bvm=bv.102537793,d.d24&amp;psig=AFQjCNEx2h9HeDgvRnaltkHR-Aq35dYoGg&amp;ust=144225751453935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hyperlink" Target="http://www.google.co.ma/url?sa=i&amp;rct=j&amp;q=&amp;esrc=s&amp;source=images&amp;cd=&amp;cad=rja&amp;uact=8&amp;ved=0CAcQjRxqFQoTCOCysrrR-ccCFcZXGgod_NQKuA&amp;url=http://alhariq.com/forum/showthread.php?52658-%D9%87%D9%86%D8%A7-%D9%86%D8%AC%D8%B9%D9%84-%D9%84%D9%84%D9%82%D8%A7%D8%A1-%D8%B9%D9%86%D9%88%D8%A7%D9%86-%D8%B3%D8%AC%D9%84-%D8%B3%D9%84%D8%A7%D9%85%D9%83-%D9%88%D8%AD%D8%B6%D9%88%D8%B1%D9%83-%D9%88%D8%AE%D9%84-%D8%A7%D9%84%D8%A7%D8%AE%D9%88%D8%A7%D9%86-%D9%88%D8%A7%D9%84%D8%A7%D8%AE%D9%88%D8%A7%D8%AA-%D9%8A%D8%B9%D8%B1%D9%81%D9%88%D9%86-%D8%A8%D9%88%D8%AC%D9%88%D8%AF%D9%83/page2&amp;psig=AFQjCNGqJjLGuR-69kzMmBDSIc1wZdMmAw&amp;ust=144242699577159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CAcQjRxqFQoTCNCro5Pa9McCFQE7FAodG4sH5A&amp;url=http://zabihabites.com/hajj-day-one/&amp;bvm=bv.102537793,d.d24&amp;psig=AFQjCNEx2h9HeDgvRnaltkHR-Aq35dYoGg&amp;ust=1442257514539354" TargetMode="External"/><Relationship Id="rId13" Type="http://schemas.openxmlformats.org/officeDocument/2006/relationships/hyperlink" Target="http://www.google.com/url?sa=i&amp;rct=j&amp;q=&amp;esrc=s&amp;source=images&amp;cd=&amp;cad=rja&amp;uact=8&amp;ved=0CAcQjRxqFQoTCMy2ypve9McCFYldFAod8oYCag&amp;url=http://www.flickriver.com/photos/chinx786/3133329267/&amp;bvm=bv.102537793,d.d24&amp;psig=AFQjCNETmMTE48Wlj39NGVOEWPacAXRIuA&amp;ust=1442258598401588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source=images&amp;cd=&amp;cad=rja&amp;uact=8&amp;ved=0CAcQjRxqFQoTCP621OHc9McCFcxXFAodYswJdA&amp;url=http://www.kapl-hajj.org/clock_fr.php&amp;bvm=bv.102537793,d.d24&amp;psig=AFQjCNGOWg3nzH4Ggsvv224iEHj_Gi92aA&amp;ust=1442258209860038" TargetMode="Externa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source=images&amp;cd=&amp;cad=rja&amp;uact=8&amp;ved=0CAcQjRxqFQoTCL6sjbjd9McCFYXvFAodKuQDZg&amp;url=http://safavoyages.com/accommodation/forfait_hajj_2014/&amp;bvm=bv.102537793,d.d24&amp;psig=AFQjCNGl7Wyw5vcNmWlgOkLE0IN9Lf8d_Q&amp;ust=1442258392736463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15.jpeg"/><Relationship Id="rId15" Type="http://schemas.openxmlformats.org/officeDocument/2006/relationships/hyperlink" Target="http://www.google.com/url?sa=i&amp;rct=j&amp;q=&amp;esrc=s&amp;source=images&amp;cd=&amp;cad=rja&amp;uact=8&amp;ved=0CAcQjRxqFQoTCNfs77fe9McCFUGYFAodn2wNrA&amp;url=http://www.bbc.co.uk/religion/galleries/hajj/&amp;bvm=bv.102537793,d.d24&amp;psig=AFQjCNFNC6xGBTR0B_XR6JOUPS09X7VfJw&amp;ust=1442258595181032" TargetMode="External"/><Relationship Id="rId10" Type="http://schemas.openxmlformats.org/officeDocument/2006/relationships/hyperlink" Target="http://www.google.com/url?sa=i&amp;rct=j&amp;q=&amp;esrc=s&amp;source=images&amp;cd=&amp;cad=rja&amp;uact=8&amp;ved=0CAcQjRxqFQoTCM7g7ffZ9McCFUNpFAod3IYMYQ&amp;url=http://www.readthespirit.com/religious-holidays-festivals/islam-remember-the-sermon-on-waqf-al-day-of-arafa/&amp;bvm=bv.102537793,d.d24&amp;psig=AFQjCNGM6gdKGTXFVBIFZymz0LqDxS_n5Q&amp;ust=1442257222557733" TargetMode="External"/><Relationship Id="rId4" Type="http://schemas.openxmlformats.org/officeDocument/2006/relationships/hyperlink" Target="http://www.google.com/url?sa=i&amp;rct=j&amp;q=&amp;esrc=s&amp;source=images&amp;cd=&amp;cad=rja&amp;uact=8&amp;ved=0CAcQjRxqFQoTCOvPu__c9McCFQhpFAodfh0New&amp;url=http://www.centerblog.net/religion/670863-1503-les-invocations-journalieres-repas-&amp;bvm=bv.102537793,d.d24&amp;psig=AFQjCNGOWg3nzH4Ggsvv224iEHj_Gi92aA&amp;ust=1442258209860038" TargetMode="External"/><Relationship Id="rId9" Type="http://schemas.openxmlformats.org/officeDocument/2006/relationships/image" Target="../media/image17.jpeg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.ma/url?sa=i&amp;rct=j&amp;q=&amp;esrc=s&amp;source=images&amp;cd=&amp;cad=rja&amp;uact=8&amp;ved=0CAcQjRxqFQoTCKarvdbO-ccCFQcPGgodtn8CFA&amp;url=http://www.alamatonline.net/l3.php?id=73663&amp;psig=AFQjCNGUz79pmRVZAzL3Q2q1o6nFPNIBHA&amp;ust=1442425712455588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klma.org/wp-content/uploads/2015/05/%D9%82%D8%B1%D8%B9%D8%A9-%D8%A7%D9%84%D8%AD%D8%AC-%D8%A7%D9%84%D8%B3%D9%8A%D8%A7%D8%AD%D9%89-%D8%A7%D9%84%D8%A7%D9%8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57158" y="4071942"/>
            <a:ext cx="637225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16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في رحاب مكة</a:t>
            </a:r>
            <a:endParaRPr lang="fr-FR" sz="160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.ytimg.com/vi/Y1MeS6N3g0Q/hq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athakker.info/designs/images/hajj1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35.gulfup.com/20mLM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60.gulfup.com/LV1U4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9144000" cy="411480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428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5500702"/>
            <a:ext cx="9144000" cy="13572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uqu.edu.sa/files2/tiny_mce/plugins/imagemanager/files/4250082/haaj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9144000" cy="6096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9124" y="285728"/>
            <a:ext cx="438453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أسرار الحج</a:t>
            </a:r>
            <a:endParaRPr lang="fr-FR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1643050"/>
            <a:ext cx="83582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تحقيق العبودية لله</a:t>
            </a:r>
          </a:p>
          <a:p>
            <a:pPr algn="r"/>
            <a:r>
              <a:rPr lang="ar-M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إقامة ذكر الله</a:t>
            </a:r>
          </a:p>
          <a:p>
            <a:pPr algn="r"/>
            <a:r>
              <a:rPr lang="ar-M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ارتباط المسلمين بقبلتهم </a:t>
            </a:r>
          </a:p>
          <a:p>
            <a:pPr algn="r"/>
            <a:r>
              <a:rPr lang="ar-M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فرصة للإقبال على الله</a:t>
            </a:r>
          </a:p>
          <a:p>
            <a:pPr algn="r"/>
            <a:r>
              <a:rPr lang="ar-M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وسيلة لحط السيئات و رفعة الدرجات</a:t>
            </a:r>
          </a:p>
          <a:p>
            <a:pPr algn="r"/>
            <a:r>
              <a:rPr lang="ar-M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هياج الذكريات الجميلة</a:t>
            </a:r>
            <a:endParaRPr lang="fr-F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s.alriyadh.com/2009/11/26/img/68705474962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71902" cy="3053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heet.com/gallery/2011_2012/15/15489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215074" y="2071678"/>
            <a:ext cx="24030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شعائر الحج</a:t>
            </a:r>
            <a:endParaRPr lang="fr-FR" sz="7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شعائر الحج:</a:t>
            </a:r>
          </a:p>
          <a:p>
            <a:pPr algn="r"/>
            <a:r>
              <a:rPr lang="ar-MA" sz="4000" b="1" dirty="0" smtClean="0"/>
              <a:t>ـ قال رسول الله صلى الله عليه و سلم :"إن الله طيب لا يقبل إلا طيبا"</a:t>
            </a:r>
          </a:p>
          <a:p>
            <a:pPr algn="r"/>
            <a:r>
              <a:rPr lang="ar-MA" sz="4000" b="1" dirty="0" smtClean="0"/>
              <a:t>و قال أيضا:"الحجاج و العمار وفد الله عز وجل يعطيهم ما سألوا و يستجيب لهم ما دعوا و يخلف عليهم ما أنفقوا الدرهم بألف ألف"</a:t>
            </a:r>
            <a:endParaRPr lang="fr-FR" sz="4000" b="1" dirty="0"/>
          </a:p>
        </p:txBody>
      </p:sp>
      <p:pic>
        <p:nvPicPr>
          <p:cNvPr id="41986" name="Picture 2" descr="http://www.moheet.com/gallery/2011_2012/15/15489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857628"/>
            <a:ext cx="3786214" cy="2779425"/>
          </a:xfrm>
          <a:prstGeom prst="rect">
            <a:avLst/>
          </a:prstGeom>
          <a:noFill/>
        </p:spPr>
      </p:pic>
      <p:pic>
        <p:nvPicPr>
          <p:cNvPr id="41988" name="Picture 4" descr="http://www.bbc.co.uk/worldservice/assets/images/2009/11/27/091127011148_haj_gallery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214818"/>
            <a:ext cx="4000528" cy="2403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4hr.com/up/uploads/138049679956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57422" y="571480"/>
            <a:ext cx="38411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الإحرام: </a:t>
            </a:r>
            <a:endParaRPr lang="fr-F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57222" y="1428736"/>
            <a:ext cx="9001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M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الإحرام: 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 نية الدخول بالحج ، </a:t>
            </a:r>
            <a:endParaRPr lang="fr-F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يكون من الميقات المكاني المحدد بالسنة النبوية</a:t>
            </a:r>
          </a:p>
          <a:p>
            <a:pPr algn="r"/>
            <a:r>
              <a:rPr lang="ar-M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حقيقته :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التجرد من شهوات النفس والهوى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3500438"/>
            <a:ext cx="8001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حبسها عن كل ما سوى الله تعالى</a:t>
            </a:r>
          </a:p>
          <a:p>
            <a:pPr algn="r"/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ترقيق للقلوب</a:t>
            </a:r>
          </a:p>
          <a:p>
            <a:pPr algn="r"/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تطهير للنفوس من الكبر، العجب </a:t>
            </a:r>
            <a:r>
              <a:rPr lang="ar-M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الخيلاء</a:t>
            </a:r>
          </a:p>
          <a:p>
            <a:pPr algn="r"/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رمز للوحدة </a:t>
            </a:r>
            <a:r>
              <a:rPr lang="ar-M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المساواة بين البشر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girls-women.net/images/img_1/1789d557a6cd62b62ab4fa7a520450d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81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http://n4hr.org/up/uploads/n4hr_140685407369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408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1472" y="571480"/>
            <a:ext cx="32335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التلبية </a:t>
            </a:r>
            <a:endParaRPr lang="fr-F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id.alarabiya.net/images/2013/08/01/2545c016-9c7c-423b-8c3b-683195224a71/2545c016-9c7c-423b-8c3b-683195224a71_16x9_600x33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588" y="0"/>
            <a:ext cx="9165588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87433" y="0"/>
            <a:ext cx="52565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الطواف في البيت</a:t>
            </a:r>
            <a:endParaRPr lang="fr-F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86" y="571480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التلبية : 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شعار الحجاج</a:t>
            </a:r>
          </a:p>
          <a:p>
            <a:pPr algn="r"/>
            <a:r>
              <a:rPr lang="ar-M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حقيقتها: 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إظهار العبودية لله تعالى</a:t>
            </a:r>
          </a:p>
          <a:p>
            <a:pPr algn="r"/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خروج العبد من مراده إلى مراد ربه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2714620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الطواف في البيت: 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 تحية البيت الحرام    </a:t>
            </a:r>
          </a:p>
          <a:p>
            <a:pPr algn="r"/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"اللهم زد هذا البيت تعظيماً </a:t>
            </a:r>
            <a:r>
              <a:rPr lang="ar-M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تشريفاً </a:t>
            </a:r>
            <a:r>
              <a:rPr lang="ar-M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تكريماً"</a:t>
            </a:r>
          </a:p>
          <a:p>
            <a:pPr algn="r"/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التشبه بالملائكة المقربين</a:t>
            </a:r>
          </a:p>
          <a:p>
            <a:pPr algn="r"/>
            <a:r>
              <a:rPr lang="ar-M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حقيقته: 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تعبير عن حب المؤمن لرب البيت </a:t>
            </a:r>
            <a:r>
              <a:rPr lang="ar-M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شوقه إليه، فبينما يطوف الجسد بالبيت، يطوف القلب 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والروح 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برب البيت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6322" name="Picture 2" descr="نتيجة بحث الصور عن الحجر الاسود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43438" y="357166"/>
            <a:ext cx="4143404" cy="48577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572132" y="1785926"/>
            <a:ext cx="24863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الحجر الأسود </a:t>
            </a:r>
            <a:endParaRPr lang="fr-F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14422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الحجر الأسود : 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"يمين الله عز </a:t>
            </a:r>
            <a:r>
              <a:rPr lang="ar-M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جل في الأرض يصافح </a:t>
            </a:r>
            <a:r>
              <a:rPr lang="ar-M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بها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خلقه كما يصافح الرجل أخاه"</a:t>
            </a:r>
          </a:p>
          <a:p>
            <a:pPr algn="r"/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قال رسول الله صلى الله عليه </a:t>
            </a:r>
            <a:r>
              <a:rPr lang="ar-M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سلم:"و الله! ليبعثنه الله يوم القيامة له عينان يبصر </a:t>
            </a:r>
            <a:r>
              <a:rPr lang="ar-M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بهما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لسان ينطق </a:t>
            </a:r>
            <a:r>
              <a:rPr lang="ar-M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يشهد على من استلمه بحق</a:t>
            </a:r>
          </a:p>
          <a:p>
            <a:pPr algn="r"/>
            <a:r>
              <a:rPr lang="ar-M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حقيقته : 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البيعة لرب الأرض على الإيمان </a:t>
            </a:r>
            <a:r>
              <a:rPr lang="ar-M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التصديق والعمل </a:t>
            </a:r>
            <a:r>
              <a:rPr lang="ar-M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الوفاء 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alittihad.ae/assets/images/Dunia/2012/01/06/320x240/19a-na-10099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71538" y="4714884"/>
            <a:ext cx="70567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السعي بين الصفا </a:t>
            </a:r>
            <a:r>
              <a:rPr lang="ar-MA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المروى:</a:t>
            </a:r>
            <a:r>
              <a:rPr lang="fr-F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.5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2357430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السعي بين الصفى و المروى: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السعي تذكير</a:t>
            </a: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.5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للحاج أن لا ينقطع عن باب مولاه، ويدمن قرعه ، التماسا للمغفرة </a:t>
            </a:r>
            <a:r>
              <a:rPr lang="ar-M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الرضوان، </a:t>
            </a:r>
            <a:r>
              <a:rPr lang="ar-M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إثباتاً للافتقار وشدة الحاجة لنظره </a:t>
            </a:r>
            <a:r>
              <a:rPr lang="ar-M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عطفه </a:t>
            </a:r>
            <a:r>
              <a:rPr lang="ar-M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بره </a:t>
            </a:r>
            <a:r>
              <a:rPr lang="ar-M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إحسانه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al-fateh.net/images/i-160/3rafh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3951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5720" y="5000636"/>
            <a:ext cx="47820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الوقوف بعرفة</a:t>
            </a:r>
            <a:endParaRPr lang="fr-FR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28" y="928670"/>
            <a:ext cx="72866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أهم أركان الحج: </a:t>
            </a:r>
            <a:r>
              <a:rPr lang="ar-M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الوقوف بعرفة:</a:t>
            </a:r>
          </a:p>
          <a:p>
            <a:pPr algn="r"/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يوم الابتهال إلى الله </a:t>
            </a:r>
          </a:p>
          <a:p>
            <a:pPr algn="r"/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يوم العتق من النار</a:t>
            </a:r>
          </a:p>
          <a:p>
            <a:pPr algn="r"/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يوم المباهاة</a:t>
            </a:r>
          </a:p>
          <a:p>
            <a:pPr algn="r"/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يذكر بيوم القيامة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qidasahiha.files.wordpress.com/2010/10/namira-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adj.voila.net/hadjacharmaaloumla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144000" cy="4000528"/>
          </a:xfrm>
          <a:prstGeom prst="rect">
            <a:avLst/>
          </a:prstGeom>
          <a:noFill/>
        </p:spPr>
      </p:pic>
      <p:pic>
        <p:nvPicPr>
          <p:cNvPr id="3" name="Picture 2" descr="http://girls-women.net/images/img_1/1789d557a6cd62b62ab4fa7a520450d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2005511" cy="1500174"/>
          </a:xfrm>
          <a:prstGeom prst="rect">
            <a:avLst/>
          </a:prstGeom>
          <a:noFill/>
        </p:spPr>
      </p:pic>
      <p:pic>
        <p:nvPicPr>
          <p:cNvPr id="3076" name="Picture 4" descr="http://lghttp.20773.nexcesscdn.net/809D54/cdnalbayt/media/uploadsFZ/hajj2013_tawaf_ifada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0"/>
            <a:ext cx="5214942" cy="1511577"/>
          </a:xfrm>
          <a:prstGeom prst="rect">
            <a:avLst/>
          </a:prstGeom>
          <a:noFill/>
        </p:spPr>
      </p:pic>
      <p:pic>
        <p:nvPicPr>
          <p:cNvPr id="3078" name="Picture 6" descr="http://francais.islammessage.com/panel/media/flash/mont%20arafa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0247" y="0"/>
            <a:ext cx="1928791" cy="1500174"/>
          </a:xfrm>
          <a:prstGeom prst="rect">
            <a:avLst/>
          </a:prstGeom>
          <a:noFill/>
        </p:spPr>
      </p:pic>
      <p:pic>
        <p:nvPicPr>
          <p:cNvPr id="3080" name="Picture 8" descr="http://www.readthespirit.com/religious-holidays-festivals/wp-content/uploads/sites/10/2013/03/wpid-SF_1012_Hajj_Day_of_Arafa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1" y="5500702"/>
            <a:ext cx="4010193" cy="1357297"/>
          </a:xfrm>
          <a:prstGeom prst="rect">
            <a:avLst/>
          </a:prstGeom>
          <a:noFill/>
        </p:spPr>
      </p:pic>
      <p:pic>
        <p:nvPicPr>
          <p:cNvPr id="3082" name="Picture 10" descr="http://zabihabites.com/wp-content/uploads/2012/09/Mina-tents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00496" y="5500702"/>
            <a:ext cx="2020405" cy="1357298"/>
          </a:xfrm>
          <a:prstGeom prst="rect">
            <a:avLst/>
          </a:prstGeom>
          <a:noFill/>
        </p:spPr>
      </p:pic>
      <p:pic>
        <p:nvPicPr>
          <p:cNvPr id="3084" name="Picture 12" descr="http://webdosya.diyanet.gov.tr/anasayfa/UserFiles/Document/Images/423d0545-7f55-4ae7-a8b9-a9ce7372b941_l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00760" y="5500702"/>
            <a:ext cx="3143240" cy="1357298"/>
          </a:xfrm>
          <a:prstGeom prst="rect">
            <a:avLst/>
          </a:prstGeom>
          <a:noFill/>
        </p:spPr>
      </p:pic>
      <p:pic>
        <p:nvPicPr>
          <p:cNvPr id="3086" name="Picture 14" descr="http://www.alsafartours.co.uk/images/picture_mina.jpg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5500702"/>
            <a:ext cx="6000760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thebsreport.files.wordpress.com/2009/11/hajj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worldbulletin.net/250x190/2011/11/05/arafat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nour-el-imane.n.o.pic.centerblog.net/9605693c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63" y="0"/>
            <a:ext cx="2762236" cy="2071678"/>
          </a:xfrm>
          <a:prstGeom prst="rect">
            <a:avLst/>
          </a:prstGeom>
          <a:noFill/>
        </p:spPr>
      </p:pic>
      <p:pic>
        <p:nvPicPr>
          <p:cNvPr id="25606" name="Picture 6" descr="http://safavoyages.com/wp-content/uploads/2012/07/hajj-safa-voyages-hajj-omra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4516" y="2071679"/>
            <a:ext cx="2789484" cy="1857388"/>
          </a:xfrm>
          <a:prstGeom prst="rect">
            <a:avLst/>
          </a:prstGeom>
          <a:noFill/>
        </p:spPr>
      </p:pic>
      <p:pic>
        <p:nvPicPr>
          <p:cNvPr id="5" name="Picture 10" descr="http://zabihabites.com/wp-content/uploads/2012/09/Mina-tent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1" y="3929066"/>
            <a:ext cx="2786050" cy="1871654"/>
          </a:xfrm>
          <a:prstGeom prst="rect">
            <a:avLst/>
          </a:prstGeom>
          <a:noFill/>
        </p:spPr>
      </p:pic>
      <p:pic>
        <p:nvPicPr>
          <p:cNvPr id="25608" name="Picture 8" descr="http://amenvoyage.com/manasek/images/medin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2571736" cy="3430985"/>
          </a:xfrm>
          <a:prstGeom prst="rect">
            <a:avLst/>
          </a:prstGeom>
          <a:noFill/>
        </p:spPr>
      </p:pic>
      <p:pic>
        <p:nvPicPr>
          <p:cNvPr id="25610" name="Picture 10" descr="http://farm4.static.flickr.com/3250/3133329267_06da644548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00042"/>
            <a:ext cx="9144000" cy="584207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lmawke3.com/wp-content/uploads/2014/10/%D8%AD%D8%AC%D8%A7%D8%AC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9144000" cy="621510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https://farm6.staticflickr.com/5598/15240442397_edcf8efe57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 descr="data:image/jpeg;base64,/9j/4AAQSkZJRgABAQAAAQABAAD/2wCEAAkGBxQSEhUUExQVFhUWGBoYFhgYFhcaHBkYFxgYFxwcFxgYHSggHR4mHRgaITEhJSwrLi4uHiAzODMtNygtLisBCgoKDg0OGxAQGzAkICQsLywsLy80LC8vLCw0LCwsLCwsLCwtLCwsLDcsLCwsLCwsLywsLCwsLCwsLCwsLCwsLP/AABEIAOEA4QMBIgACEQEDEQH/xAAcAAABBAMBAAAAAAAAAAAAAAAFAAMEBgECBwj/xABOEAACAQMCBAMDBggKCQMFAAABAhEDEiEABAUTMUEGIlEyYXEHFCNjgZEWF0JUkqGi4hUzUmKCo7HD0fAIQ3Jzg7LBwvFTs+E0ZIST0v/EABoBAAMBAQEBAAAAAAAAAAAAAAABAgMEBQb/xAA1EQACAgEEAAIIBAYCAwAAAAAAAQIRAwQSITETQRRRYXGBobHwIjPR4QUjMjSRwSTxUnKi/9oADAMBAAIRAxEAPwDkXBeEfOL/AD22x+TM3T7x6aJ/gl9d+x+/peDGjm/0P+/Vlu17Wk0eLJiUpLn4+s8jV6vLjyuMXx+xWvwT+u/Y/f1j8FPrf2P3tWra0lZ1DuKaEgM5DMFHrauT/mYGQ7vdvRVVNPcLWYuysq06i2qpw0uMg4+/BMHWstLpYzUHF2//AG+vRlHVamUXJPhe4p58KfW/sfvaX4K/W/sfvauw4UXoipRvqlAx3AFMgUgMjzkw5IkwskDONDwNGLS6TJe1dcPlhPVamFW++uis/gr9b+x+9pfgr9b+x+9qzBTMDJ9Bnp1xpLnWvoGm6r5v9SPTdR3fyRWfwV+t/Y/e1n8FPrf2P39WY4662Gj0DT/+Pzf6j9Nz+v5Ira+D5/139X+/rY+DPrv6sf8A96tFPTx0vQNP6vmw9Nz+v5IqP4G/Xf1f7+sfgd9d/V/v6tZ1N4jw8ooq076m3NoWsabUwWIyLW80TIuiO0k6znpdLCSjJd9csuOq1Mk2n17iinwh9d/V/v61PhP639j9/VrbTlbaEUBWkWmqaUdwQgck+6D+o6qWj00K3Lvjtijq9RLp/Qpx8K/W/sfva1/Bf639j97V9o8ISpuqe3p7mlUFQA8xQwCm0taQfysQBM5yAZGoe64XUpiszBYo1FpOVYML2kwpHWIzMESAQDgYxx6FtR83T5tdukavLq0m/wBPeU0+GPrf2P3tL8GPrf2P3tWmhQLuqAqCxCgswVQSYlmOANOcR2Ro1XpFkYoYLIZU/b69iDkGRrZ6PS79lc1fb6MvS9Rt3Xx8Cpfgx9b+x+9pfgz9b+x+9qxEz0+Gn9rRRr76y0rULLcjtewjyiwGO+T9x7Oei00I7nH6sI6vUSdJ/Qq34M/W/sfvaX4M/W/sfvaufzbahmB3kqCljLt6hvVvbMT5SoPQ9YPw1A3Fgdgj3oGIVytlwHQ2nIn36zx6fS5HSi//AKX1Knn1UFbkvkVv8GPrf2P3tL8GPrf2P3tXVODsdm+7DpbTe11LAECFgicEksIXqe0kxqJvto1GoadQQ6hCR6cxFqAfEBoPvB0Q0+jnJwj2rXb8u/qKWo1cY7m+PgVX8GPrf2P3tQ+KcF5KX33eYCLY6gn1Ppq3kaDeKh9CP94v/K+lqdFhhilKK5XvK02syzyxjJ8fAqelpaWvDPZLR4LH8b/Q/wC/VoC6rXgUfx39D/v1bbNfR6D+3j8fqz53X/3Evh9EZ4fsjVqCmPaYOFExLim7IJ97hR9uiW2o0KDfN90g5lVSKlSQfmYdTyyAAQ1SSrMZAVSv86RoBEEEgggggkEEGQQRkEHvrATJJJLMZYkkkk9SSep0Z9PPLKt1Rry7v3/fROHPDHH+m5fKi8cB3W22yU0O+2LWM0vgMUqMGqLHMOTAEmei4MaqPhTh1KtSr82aVNaYtrsRZRa9QFeSAxYECJkAHpIIiBIMjBHQjrp/fcRr1kSlUqTSQyEVEQE9iwRRMT3+PXXEv4dlxuXhz/qat9Nc3wkuTs9NxzS3R/p6Xd8UWXaUdvQoKu34tt6Ne4mpVXkMKgnyqVcllCiIhoksSDIiqcVVRWcLWp15hmqU0CIWIk2hSVPqSsC4sABEab5I9OnXHbAz9pA+0aSrHTGujTaGWHI8jm5N93X1SszzapZIKG2kWvwstLbBKm4YUKlSpFM1kFtSiALwsmUBn+MNom0C4SC34LobdtxXValMg1HVKb0yb9p555ZJFpystnCDADarDUZJZpLHqWJJPxJzqYnEKy03pI6olQWvZSpIzL3BdUDGfjrmz/w7LLfJS5n36lz7mbYtXjW1OPC+YZ4Jt9ptnuPEdpWTluj0/Jc6OsQDzDDExkDOR30D2G2Y0HqEE8qmrPHqzKgn0AJLE+inp1D1LeVhS5IqAUrDTtsp+wzXEXW3dczM6m8L3lTbsHpswHRwtssnf2lYA95jH36uGDUYlOTlcnVe5e5ImeXDNxilS5NeD8HpbimzfPKFNlVndDBZEXBdjcIHf3SPXRvjfEKB2lVF3G0ctSVbKPtPVQ0xTZReYChekExGfLoLxvjFXdBUmolPJqITStchpQ/R01OAASDImIGJMFFt6DWa0efUtZM0qp2lxx8a9hfpGLD+DGrtcsk+H9mtSo1OpTLK1JrnBzQCi/m+mCoGfWMyQdeDUqVfZ8utuaW2YbhawNQjINGwgAsvfv7tO1+IValI0WqsKTHzKqoLvczBQxHuJzqG2xB6EHXRLT5cjk5va7TVc1Xnz+hissIpKKvu/LsL7HY7NX2zLxDbq22qlqhK284iqr+Ump7NgFORIMfHVfTfL823dMSOdXpVKQ7wHqsxP9EIPtGsVtrHUa05Wqx6BJ7pTcun5eTvy9oT1fFRjX/VGj7UiiapHk5gpA9rit5ux6RA73fzYJjZ8P2I29DcVK1gBcVaPV65RgYogMIEMgJHY9iCdN8L45uNqGWiy2sZKulwugCRBBBgDvGBjQ3ie8q7ipzK73sBauAAqyTCqoAAz8fXSy4dTlntb2xvtPmqqqoIZMMI3Vuun6/XYS8a8S21Y7b5s1wSm4c8vlgLdKLbaoBXz9BEEHvqHtNvTpbunT3DpRAprUuqrchd6XMQssiUDMqnIBsIJydDrdG9t4u3lOmKa1EKqLUL01ZlAwACesfzgdLJpcuLAsWF2uU7dPnz6a+FDhnxzyOeTjr5BbxBwrZncc+pvduoYUqlWiqyanlUsaarUu+kAkQCfNOdEeA19jtKld23mzqLWqFhaFvQO+EEORyxcZ8ojJJgQOe1izsz1GLu5uZmySfU/wBnuGNa2D01i/4TOeJQnlfVeX6Gnp8IzcowLF4lpbant6yUdxQrc7dLUp0qMRRULWmQGbEMF7CYgDoB3iDfivX5i/8Ao0FJ9XFJbvuMr/R0PCa2jXZptCsTTcm2r599focmfVvImkqXH+/1NSNBvFY+gH+8X/lfRs6CeLB9AP8AeL/yvrXWfkS9xGj/AD4lR0tLWNfMH0hb/AX+u/of3mrfGql4A/13/D/vNXEDX0Wgf/Hj8fqfOa9f8iXw+iNLdOcpbQ7PVtDKjFaAZVLFzF/MALWgGDEyB21vTgEEiQCCR6gESPtEjRJOIrTTkUVTcc1rx8424W1bs3lKpNQzT7AAQY7DRqsso1t+/WPSYoytyBC7dmFQpTr1FRVYvZaEkBiaii/EHBDDpOQcM1EICkqVDKSp/lQxUsD8QRHu9+jVDxHuFVglPaAOLXii0VFC8sXAVAD5QB2wAJjUavvadStSuS2hTv8ALTorTIvZvME5rgnFNjkTnGs4Zcya3R4/Y2niwtfhlz+5EeiWZ80mtoc76JgAoAX2gBBfsVx1JnGmpHLMuoNyQhQlmmZKvbgDEiR/jM3NUACjRZmVeaHqPTWmSKy0wygBzgCnksZBnAjTtDc0aSrUp3vVNI02ovRRqRZkKMWe8E0yxvgC7tgdFGclHpvlV8PpZTjHdV+XP350QnolQpZWAcEoSCAwWASpPUCRkad2tNWLAvYYhZD+ZjiIRHMfdMj3jT243dStyxWZbad0cuioIvCCLZQNaqKoyMAZOph4q4ZeVRo20wqU6lekHrFV/lFWtA6gDMLiZzq55M0o7a5+67IhDFGV3x92RNvtnCLUAqAut1MLSdywYYJKi1VIPUmSMgEadG0IUgqwIp1HAaVP0VNqkiRn2enrGp9Dje4VQq09sqgABVSsAAMQAK0Ae7Wd3uq9dVD8tVTmECmHH8ZSak5N7t+Q7dO5nOsHLPzuS58zWsHG1vjyBtPblgSFY2qWaATao6kx0A9dNMh8hseGmCTh7SAeX5e0gH2snRKlvHoiKaU5mS9RQ8eV0HLEAqYdsyZkjoSCqG/C0qVA0UqU6am96m2VmJtRFAUVwD5FIZyZbGMZuefKnxHgiGHE48y5B6UirhWYUyrFWLrcEIMG5YMwZER/jqLtabMrMoLBBLMAYUTEsYwPjGiaolXntuGdWdjVuSmGFsvcpQuCs3pHmMW5Pc43HGK1RaiqKaU6q2MOUgqOCtjVHYTFRlkGDAmBPtaazZHL8MeaV/f+Q8KCjy+Oa9ZFAY8qFvNVqiqqgliaYQxj15g7GBnPTTVSzvIYEBlg+UzVDSfdYn6fu1N2e6q0UApilAYm96QdhzFRWQFsBGFNZETjrqFuAWLljLVGZmPTzOSxiOmTrWPiSm76X3X+DOXhqKrt/djdfanzYItMNIiDIEMOo+7tpncbJ0klGtBi4iFMnFpODOOk4MmOmpL74F3eqlzO9ximpVZPm6upJOALiQMHMQYu8qq4a0eYuWDFGVjOLnPMcPjE+VpjBBMZLLn8RJrg28PD4dp8jDJrfbJkgsUuVgp5PNLscBUU9CxFtw6HRmtvdrRD1aaJXaqAKdCtTpk0WhgCzLWmwEdkk+UEibtMPx9ldTSo7Q2BbHO1sZZPMZFHMby3tU7k+ZjPQ6t6ieVbYwZKwwxvdKSB9Xh0U1dXVwduNwwEygNZaNpnqbm6jsp6YnHD9mtQuGcU7KT1JKlgeWLisLkStxnPTpnW263juSbaVMGkKNlJCqCnzObAUkwS2Z05U3NAUxYK/PNJqTKRT5QvRqbPd7ZlXYhYw0yYiXuzxhT7fVVwLbhlO10u/aOcK4Ma96ItRqgpU6q28sJ9Nt0r01YuZuJYrjrE4yNCqZBAProzsPE1aiqhKW1JVES803vZaQAS8rUAaIHUaDIIGTJ7/E600/jbn4nXkZ6h4XFeH2bW6B+L/wCIH+8X/lfRw6B+L/4gf7xf+V9PWfkS9xOj/OiU7S1jS18yfRFy+T7/AF3/AA/7zVzVdU/5Olnn/wDD/vNXVV19BoX/ACI/H6nz2v8A7iXw+hlKRPQSegHqdE974cqUnpIaRc1GZKpCVGSmfIFb6OGIAqXZiSjdslva01bEifQ99OfweVnlvUSTmyo6yRgTafTU6hzbSTorT7IptqyKnDiaTMGH0VItVwSC619xTKqQIURQJBMTgD2tNPQKpzCkpBEteFki32lK5BYGAdPLtCAyhaYDAKzgOXK3FiJZyokkyQASDExolsKTSGpsVZZA6GJFp8pkTHu6gHsNYxnkSafP37DaUcbaa4IWy4OXqm9FWm6sTy+Y4pERKAgmyuOtjzF0R+SI44dUuqoiGpyahRrQSxFzKDZ1ANucYJE6K7fhdptR6i9yVqMtxgZNrZMdz6jTybBsIrWKWuZkZxUqHOalQuSYuJtEDzExMazWXJF2nZo8eOSpqgZvOHNRe1g8g2tNGoqA9RbVIsqA5yCD7j2ebh7cl60eRAScN0BUN5gLQReDBIJAaAYOidXhqiLnqNBkB6jMAekgMeuY+3Wv8F83qZWItkqpEzBVCJzn1mM6rxsiilfJPhY3JuuCInB6vMVCrC+BcKLKqm40yGhBBuU+boQQwJUg61oWugNt1w8ouC+YiFMwRgkGP+mp77WqxPnwAFCrUrhUVQw8oWrk+Ykl7jMekayu1KJYEosBJHMDSsgKYtdZEKMH01msmTbyXKGPdwMV+HOlI1HW0IwUhgQZLBMCOkkfHJGBOmUom62IJUMoOLgVuFs9ZHT1ONSRwoXXsS7tlmYyWPv+Hb07ab3FJkmyJYWhiCxVYINnmhTGAbTE4I6jTxcij2Z+HjcuuCG+yarYadE1FekxBioVVxUqiQyYuCoIXoZGM6Z3NEKD5HRloUGKtOXeqtNzaRK4Mx75xjRL+D/KFDVABEKruBIMghVPWc4751qNivtSzE/lMxYn4ljOnFT3f1Ccoba2gxttfKpTL1IuUhshUDFoSPOSBgDPoDpnjmwqbemjuI5gchYMixUaCDEmHHToQQTIjRDeVHgBUpKwFvOUOKoW2zBD2hrTF8THSDB0KGwC9vXqZksZY57k9fXW+PxXK+l9/wCDKfhKNdsdPCC+5akoqGkNwaN6qz2qKgEtaMQpBk479jpja8B3VSxeQynmGnmkVIJFxL1LZKCMEk+gnSemwBAeooaSwWoyhp63AGD9utatSrj6SqpRYZhWrBnF+L7n7F4AEdToksyapr78yoywtO0/vyGN9sClQKBUJYwt+3qUCXkC1VcAHJEFTGe2p/GvDVahygKdSoxDipy0dlVlKkAEDAKusExJDEY1Aq02aWdne0dajs0A9gXJifTv8Y1pSdqfs3gOGBBestNxaaZJ5boWIMjrAtjMYp+MlFKSbXa9YR8FttppP5BPe8AKbR6jgpVos6lbKgDqtbllnLiJghkIgFcQT0jr4drHbmtY7XUw9JEVmLDnUkYmB/IZ2AWTAkwIuh1qlR5D1KpVmkrzarIBMgKjOcDtJPQfEs01t86OUYYW1nVyGIBtKCPQnI6d9KMc8Y05c3f7DlLC5Wo8VQcocCuZTXWslw2gVnuEl6NQVFBbvzUGOoHYarG3NygnuNSnVoAZ6hWWcAu5FxuLMATEk3S3vYnvqXteHFhj0n4Af5GtdPGWO98r/wBGWeUciW2NA63Qrxbs2Oz5v5K10T4syVWj7Av6xq6cN8NvWOGhJgMR19YGtPlZ4Mm14VTCmWbc07j0mKVbtrLX6iPhOC7ZpocEvEUn0jielrOlrwD3C8fJr/r/APh/3mr2ig6pHyXJPzj/AIf97q+8s+mvd0T/AJC+P1PB1v58vh9DX5tIxqfV3FNOcxq3VGVXpU1VyAxVAVdrbQ14cFZwsHqYEVDGpFOsR2GnmxObTsjDmUE1XZKobm8YploWagVWYrLlB5Qs9IOLvs1I29e+tWvqKGSklxcstllAXFoQxFQQQ0e2cyIMQVAfVT0uVipg9crmNYTZpbYGayZsva2ZmSsxM56a5J4Jt9nXj1EEuic7U4B+cUSwIOa1UrFrXKqcuBEJB6kA9AI1u9anY9ro7STTAdrlypA5ZpeVjEMJGCZmBGtJcQPsIJB9MHUzaOF7STkkmST7ycnWLwSXmbrUwfkY3BnAJBCFmIZkKqpElmwI74JwNM0aiFT9JaGB/jGtqXTloNKorA9RM9c5E6Kko4hlB751KUIew+7UyhIuM4+QG29SkpzXkH2mNa9un8nkCe2JGmFIVlZaqGoWEFGJCra8yHUACbevrGrRSop6D7tSKexpzNo+7WLtcGqplOhQcuoAeWgMQeYqAimEUiAySewuMSFy5WYBlVKiVEFek5CSxsQOXuNsfyR5esdB01dhtUj2R92mW2ajoAPs0k/Ipx86KXR24WioqkDHmLdBAMXEA9SAMAnPQxpVdqOXUZK1AopcBi1S1QM+dwsKwUgiZDRjrK2jdbFW6gY0F4hwdXPTGJAwDaZEjvByJ6a3uT6Zz7Yx7QAqKC4RCKhFNi9lzC9DVYhZAN1iDyx1x3nSTbIUWpUq0aaEkQ7OGJAJttC5mBMGQD66LHYRcSTcTN1xLSOhu66H19lc99Rr2i0FowJJwP8APQemuiLytUmc8vCTba58iBxAUWqVUp1aFNXph55hakrruEMK6qYupgtZBtJjoBqO+xpBXY16LKlOpKq1TmCsqEYU0xIFWAASJBHwM5qCjAtkke7JOOnT7NQaw8jOahhiGZea01LxTYsVPtxegbqQe0CdPbKFR39iU4zuWzoa4XsqLidw60lIhC5tBYgyQe4WAYwCSBPYtbpEWg12529ZhyxRWi5LL5lV5HLWVKdyZBUep0/t+GtWLcuneyreQIkgEDA7nPQahVaNqh/owGRnEsskBjTPlmZDdAesfEa6Jpb7lPm1wZQk9lRh8Sbt9kvIpV03NKlU5hFz1npzF1yIVpmGEJ5lLfxjTEAFnYbbbc1mNegKC1qqBKjNeaUlEdIU3CGDAkj2ZPuh1VZrWqNUePIGdmYLIm1SxMExMCMDv21qIAJI6e7AHvPbMff99LDJ23Pvj9ifHiqSh1yENjRTbRV+ebZnVKwYKWa8Pt/IKQanDtc4Yr0gp65a4XuAgVTPQSfX7v8AONNclzVWmzVCyvywhJYq0hIVWMDoBj0HpqPQOAemqww5e523+5OafC2qkmdN2lu3oirUByJjJP3fdrlnyx79qtFCRaDUQqt0mLK0EgdDk49+r14o3nN21Jh6AEA4zP365d8oVSdss/8AqrP6FQY1yPF/JlN9nTDL/OjBdHOtLWdLXknrHSvkboXjd4Jt5RMDoPptdHFAdiPtGqv/AKNtMMd8D6UP77XXN/wi5pER0iPQDXbg1G1bWcOo02+W5FN+bA9bdOJshqzbngwVCwUSJ0HuUH2ddMc27o5ZYNj/ABEA8P8ATOtk2Gp/zpR0A0huQfTV75kbMZFp7ET11JG2I6f26zzV/wAzpxaq6lykNKCNUpN79TqFNtN063x1Jp1dZSbNYKJM29I6IU01F2zanJrjm2d2NI2C60ddOawdZmwP3KH10H3JPqdHdwNANzuU7GfgDrpxzS7OTLBvoHbiT3P36HVqZ0VqOCcAxGfWf8/2aj1aWuzFmT4Rw5sEocsDVaU6h1kIUpDMhemxXmsqQjXN5ACJYQLhBEd+mjNSnqO6a6ZJTVM5YyeN2gXuGV616JVpoIwGp03xg2GiihCVxOT79Sttu6fzx9zVW1IGHqIz+VVDWqUN5eHFoAm9jcCZ1saWtHpe7UPTRaq/KjVaqSldedjS8TpDbNRp0K6hliHqo6sxvhqmBayllYMuTy0BMDUVKoWjWQrUZqtN6eHUJDJALqVJJVvMCCCPvm0cB4CKysSDjAPQTHbsc6doeFX5q9APa6yPLGJx1OPv1l/IgpQbfrZsnnm4zSXsK27uWWsAj1X3S1l5YYsoHVHcge0wpwsGCCcXRq5+COCiltTVZBzal3Xst2AB2mJ+7VlpcOpiZQGTdkDrM4+2T9utd1WgEACBrgeXctsfv2HesO17pfb9Zz/jWze5lT2XYufcYyB6Azqj/KjwJ6Oxp1Tbaa6LEyZsqmenTHx11bdXM3lWft/tjVF+XClVXh1PmHrukx7+VX105c8vC2nPgwx8XccL0tLWNeaekdq/0bHht78KH99rupOuCf6O1S1t4T9R/f67TX3mMddWo2Q5pdkyraylScHQp+BCcNj4f/Pw0/QqlwIOe+sy4+GtI7o9Mzltly0Ct5wk0xJAI7kTj46grTT3atS1JFrZnB+B0F4rwhVllMDrGff/APGt8WW+JHLmw0t0EQOWnuGsC0eulttoXBgjGTOMalU+FvaTHv6+6dbuUV2zlSlLlIapsPfqZROoq0Y66lUsamTXkaQvzCW2Op6HQui+ptOprjmuTvxyJM6ROmw+tWqaijVyQ3uGxqonVnrvqskapqiYO2zCnWKvTS1I2+1aoDb2zn46vE0ppsjUJyxtIHMn/jTFYemidXYMqlmIAmPUyO2nOFcKFXJMAHP6v8dej4sUtx46wyk9oN4fwqpWJsGB1J6DRVPCDSJqD+d5ff0GfTVjpItJbEED/qdRnaocAnXJLVZJP8LpHdDR44r8Stm3C9mm2QoGLEmST6+70Hu1PpKOuhryglugH3nTW04gTMnp01zuLlydUZxjUQjut6F0Fr7suQB3Ont5ug3bOoaVYwCBP360hCkZZMlur4J222hVoUye51Qf9INSOH0gfzlP/ar6u9XfCnEHXN/lz4hzNlSH16H+rrDSnCTVlQyQUlFHDtLS0tcp1nYf9HqmCd5P1H9/rsb7aOmRrjf+j4P/AK3/APH/ALa2u1pgZzraDdGM0myPSpCZ0SV9R2Kn3aaJK+8ab5JX4SYFx66F8YrsBbAg4nS3G7zgmNQK9Qt1MxrXHjd2zDNlTTijTaCAYJBOPs76L7OqEgXToQqnU35tBBDCPcc/r1pkSfZjhbXSH98uZXuP16hqdSt3vaVCnzGe1UHmZpj0+8kxA6zEaFcM8U7fdVilJal0G12UBWK9QuZLQZgiYBPbWSyVwbyxbuUGKVB+sf5+HXUpaZjTSOR/n+39etaXFqTNYHQsFvwZ8pAIMjHRlPXuPXUSkawgh41dA+N+JUoVKdBRzK9VlVUHRQ5Auc+mZgZ+HXT9PxJtigZ6nKZgrGm4+lS8kKHprJElT+r1Ghb8b2bbkVDQqcxELLWelYTFqhVDkNMVPylHUeomXJeRooO+Sy1qTHoNVtjoqfEFIhriyFWYFWUzCVEpX4kBSaiGTBhpjBioDjYJQWEXBpBKypDIiqwEwWZx6QCp76HIcIVYYnRHhTDzSYBGqvt+KsULvSZIRnKsyzK/kgT3BDDoSD0wdSdp4gsqBDQqEOpIg07vK1pBS7EtaASQMz6wJocotoO7qkbSsk9x6e/WeE7ko4pge3JH9GJ/UdCT4kRriqNy7EdTcl0sWuUoSIIFvcyTGDEj63HPJSrqil1diULZRQrBgGwA8FARnJb0nXQ8icaONYZRmnR0cCeusgwPXVQ2viukVLu1RFVbzekFgS48gElvYJxOM9Jg5U3qkXBgF/lEiPsPfodYbfadDnS5VG27phjJ1FCScDU+laIM3dxGQft1liD0GrUqM3G+QVVXBx01C23DnqEljaO89fsnRxaX69PIoUH1Or8VpcGfgKTtlb4rw6zImAekk/djI9+uc/KzRPzBW/8AuKY/q62ux7ihf1E/Dr9/265t8uW15fDaYHT50n/tVtOea8TiLHp6zKS6OC6Ws6WuI9A6j8iW6an86IutDbdmIAkhDVYrn1E/49j2La+I1Ko1SjWpB3tF6gCOW1QOWm0AhbYmQxAIBOuLfI1uFU7kE+0aMC4ibea3YiQIE+6R0OrTxTcTt93SQLaxBUFFtLMWJCuRA89xnEE99aRXBLSfZb954iKpfYqkea16gCKgCEl6qBhMuFCqCZOJwNQ+I+K6tM1CzbYJSZAShd+pIZSSVgjr0HUDVG25PIVKpNNkBD2rMspJUSOpCkT1PUYOQWqcXosBUvCBKquwty9q2rPwNS4EzFvbsLnzHS9QfqeKDY1axSFQ3YNisDcxMgOYHl6DIJ9QB2+4/Xp1ApcAM+GNJbLQhJAbmYDNaBJu69iCRbcVV6jO5ZkmQbjKx1OD6de8RrUkVyoNJytuApeoLmBCwfNayzPUWiJ6gaamJ4k/IPHxa9pKhHPMFMLBFvmZTctxZni2FAAM9RpUOLVGpNzN3YyGrKqqhwIW125lxZVvnAtNyCcebUbn5qtFSEZ2KJFjCxQDcUphDFQl+gI64PYidxxi6p50RgWhppjE+VXqSMTCgzAzEZMm53yCxpLhCbxE/MvryYAtjyU6iZDK4Y2keZGiZB9dPcPqFSrUq9tCkxYW+z9Ihkhp6WwcTN3w1H4hy0Xmrby6Rpk01p+U/SITBGCSpaEHcDqOmtHYi9ylMtTRrmYvawpLTUhKSA2kCojCWAMCAOpU67GibR3QqOIqFgnKZ2Yy9eRUg1T6AWMMACQIg5lb24NRC4xYWWBYsrgBpP5EAdI+7TT7O9qjXul9Gk4RbVqIAAwBBDAEyQYnJbqQCHqHAqzWqKlCh5/vOLgFeSz2spHQDvOmuBSaog072p2E3WqGV3Nxcks/nM5NMhT2jyxAjQbcUyoHLLtfSFRjesFnIICyMC4Ez1nGp/HdiEqJSWoUp1CeYfbIAUVV5ZJDd8DAEg/BniFHlrSpUKaO4o3GoziQiW5Ag3LMsBPWPiS0Cb8h/cXVanmNQBmIhioSVpoZT+ZFx7m7r0EQ1dVqmoblprAUzdzH5gSmblX2YpgFRjJ/kzol80rtSwFRjJZKhRgqyuTUJFo7hQDAVsghVMY8Wc1GNSmoRlBv6laavIZlEsRLgAQJPw0cWVztozsTSo0XruxdqisxVnME5AAkySZaTPeQBAiSvENoEpIYcqrMI5k3eViCVItyBjHTEZ0L4tQoCo5NWoFEsyg3lWYFiJPqCCOwh+wgROF8T26qRUUqoZrZhiQT5i02iYVRHopjqZG6JQY4lySLaAoIpMsACJIgoVZQSCpz/OzJnW9Dh6PTck0izEiSCfNZUUzcfNNNuggYkgkaH+IqCU1o8sKigWEAWwEtAk+uTnrqDuqq92ggSAMmFgmPjkR31DnTqikrRZNtRuLGkzAlfKyu1isWWoVKzAuaJBzaIWACNN7UGpSpNc/MvZBDGnyxghb0YSBykbPqeoJBrbGpfcoqewSwAaGESe+SAJ79Pdp3+GqtLyus8oqyhhHlHlPWJIIJ75+EapS9gmuDoNLibKjvR3NPctIqtTVj5VYvdY7gnll4GASgkL0A1A4z4xY1GSmwCpVwQGKmk9FghYXCYqlSSCOkTnVc4RuttWeeWitJsBUBSAIgGOoZT6GYjqRqLvNqhplZnyhBNcEBxVXLRlDgrJFuM+unXHZG1PyLsPFW4UsAiVQpOCxUxCgIreYllkElgSxkDpottfFiOHilVDo6oUcKrEMyguMnABYxgmw6omx2gBqsrnyGkZJDBoVTaSItgo2c+0DBGp20dae45hqM002cQptsDqAF9wDtAMSSD2B0/cPamXqj4u2jQFqqCwNobyk2sVgA9WMEhRJI1z35a+K063D6XLqI87lCLWBwKVacTOJE+kjU3jX8etyVat1jIqkBA1Mk3VpbIJIgmB1BnyxTvlIWzaU6QQKFdbfIgaFDpLuGJ83brJVs9tKSpD2pu7OZ6xpaWsSi6/J1VCCu5e0q1KPLdIPNnEjOInOSMdxcdhtTWWxkZaS+ZnqOyWjmB3hCpCMQboOSAT21S/k32hrVKlO60QrtgHC3CYPXLgf0p7avG24saG1DBaYMCSXg3kCSUAGBhQAfyZPcnSPXImPcU2tTn00qVGKF1ytIQobmMPpJkkLTM4UCU63aX8CVK1PlVgF5QPLqDKsTaGimSDA9kMWmARGDqG1TmUqkuwNNA1GLlIFJAQz3DvcBdAkBsmNEafHLnpwKhpk8vmArDytsgW9jmR8SI1XHmLkzV4bS2dSgyMC4IWoSc1SFZwypBC+cBiRGFUdydAvEfi00IWlTClmL3A4uuEtbGSVJH39Z1Y02m23JISorVFa9nDU2cMAEMhfLOQs2jqPhqs7jg9NtxXSt1pEhGa5U5ZVGZmbpdY82z1U9e1PhCXIa4BxwbymCFHMQgwVzgsSViWgWnAk6gb+sUmoVUsWl4DLaGVVQoZgCVBN3cmBOdaVd+1O2jtaTKAIokLDHFgYMRDEguST/ACj1Eztwnw3z6606u4oKjsytNVhVcoclRb5ptPmmOvc5zci0uDTYbes0EM9NK1NrgjiYxapbBMyzggYFoxJgrueMbfb0XVADcD77r7oBJ6gDGex76h7PgVXbl0aoa6KzLTek4JsWmT5L4gAoFtWAWkDAJAbhGzqKi7i1qlUu9NVVVKLbSpoSaZFxYEsBgqIWQblBbddE0WWpx+mqK4P0hpWmCLxaLYa26CcHJ7/HULau9Wntl5p8pZKOJA5aSajtgwGx3Mgez11XNxuApqCxQbpMzdcBHf8As7albLjdTbgBlDWMxWSSBdaYAGM5g9i5PaCrvsbXkGt5w5pJcNWqVVBZgFWxgqy4AwWBQj3iPedP7PaiqebTqmmJKojKmGBIcggKGDg3dPypERqtb7xPU6MEaWYwwGLgI8oiQIwf52ZxqFQ4oWW0Vakd/Mwmet2Ybp3000J2XHdb1+ZY5FjU0L29VvJtDfyYXuQQTI+LW5qW7au4Ia4AEyTLBskEziCCOsEar++8UVHLwVyMrbIi2CQWJP29Z76Gnf1gpS4qhny4Izk+YiQdG4C7V+KwWPLLNUoxMGxmVajctmyOgODOB3xoN4jqFq5eoAYVVVgR7JlhaOwNrG4TmZ94jb8ZekphbpMyWIWDgBwIB6kyQcsdHNnwfdVuQtZPokDAoKihzy1IF12ILKB1zPSPNp9oXmRH4g1W4liWMkLaMEKJZMYhe+euneC79mqCmKL7g97FJa3yEmF/JlVJu8pxAzmwbOm1QFmZqLK5DKwDK5VLSyLIh0IGTkG4ZzoftatGirJQ3KReMHyQaZplSoEhiAp8xm6ZaSNR0+C17RmpxxUprQrCsrL5XIUAqRKlTmV8srETMZ6nWeH7qlWPMFSTbY3Nt9lXm5lXyiZbPvEjEGRxmgd7XrboFGR0tFjMai1UpKgZQYBBIHWMHtk6H8L21A06TrTN9yobTTOVtmpFQMSQHYkLGO4idarc0ZuiTvNo9bltXPMUMljJVaxVtBNsyqwVYQIOBnoNN+HHbbpWdA5UiiwuBYENfaQVktknJIAE+zojVrVaMVKoVqSMQGpXS1UswgqGwArH2uj/AAnT20pxy6oW1QtIUgAxYJUES4DdUlTIBAF8XGJVFJjL1KdepVYoxqWkAmWHMCPTtUgwTFQADHsjoTmT+EdLlqpViSCGppmMr5WggiZC4PaMRGtKqVbZKqzqSbblCM5rq5ET7bcq4P0z69GdzuzzWp0GpFqlRqiFqhVZC2x5UIksCLehKzPUaFY2MPx9qeYa5rgisjRaOW/mhR2qCMdT1N2q1463vM26nygvUQsAT1VaoB9Ih4/86uPE2D8xGdQDUUXZI5VysXJJBElACv8Asmcar/yobZ6e1oAvcvMzKeYNaxlnEg3Oax/JnuD10pttAlRzHS0tLWIy3+AOJigNxg3OEUESIXz3ZGY6G3uQpPTU+txFTKpSUDp1qM32M7FgTHQQPcNVzw4RbU9ZSP29XfhXhDdVVD0QjK82y6rgepcd+vlkwQSBppBYwnEtw9qozsbcDzv5Y62CSwiZwft1a/BrMKb09wqgEFnVTTFtyAr5Ua5GMk/kgAyLYyQ29CjSoLtqW6p/OVJupgFlqMS7FabErLAYuzAUSI1G41TFajTFJVVs3EyrI1hEeUwSbgJMiTPUAjVLi0SzFCoxBTbGmo5dSnSAVPIp5LjzA3XBlPWFMrIlZOm24ahpvSe40xtxzKTSIqlnZ6pqqJZmZCLh78ZjVb8O8JqbqqqKqsgKNXYsRCswa1Sp9pkHYHr2idW3jql6bh4CZW2IwGUKUIMAeX9eIiNKKsGxpFpiktapVW2nVdhNiKlwSynUZgJKwhk5m3JgNoTxrcqtWw1VUeWgLaRBp2rTqe2xggXASB+Uxx2mbUPUp1DVsSiWWo2Tcfm7iCbki1uWrH7emgXiLfJXD0RHkctfBPmWQIA6yvkn/AQdKx2FKSoGom+o1oKuzM5Ys9N0uuBlcY7RHWYiRt9ulqMAAUq1Yi7q1ZgRk9wFE/aNVPiPCSjk0Q4UsoEMAL6jGxUMfyh09659W9jR3FKqyEVlamQagmVQ3BgaoAN4J6Qe5ORnRdPoXZJ8RUp3ZdVBpoovHQyzN6dyXB909I0Ir7kMZOcR92pHibiJYUlURcFLsAAZBIiQB3BJwMjUHYUTXqJTUeZ2CAlgACxjM/566l8h0abioC6AkWtKm4esZ/UNP/Mh08oA9JPTuT31NreFa5ZPKDcxW24EiMSQQAAWkA+sTAM6h72jUokoxEobSIk47Aqf+nfRTQGq7ASDiTj78f8AXTHzgmnLBgcdRAwOx74E6ObWktNCd1SwGIAkhrgJgGQJz37jJxp/gWyQsaO5jlEvUjLEBUMxbktbHSD7RAETpqI7F4TorZ84KHyl0JIEFWWJQd8gqemWA7as2139PlGpWixZUCJ5jjIRO/pLRj+yrLXO3oNTpU1apdFW1hBdbfViZtEH0YHrOgnGOLO5UGfIAqqQQFAGYx1LSx9SdU3SpEpchDfcRau0tgD2QsKqjpCqsQuenp10LpjOJn3n7tRDvD6de4I/w/w1pzyQQvfvrOitxYtjxo0wQpg+778x8dTuG7lqdoemFqyzLdfBaCDbYjRjEAHBBGIOqc8IQe5GJ7zg6v8AwPdI9F/nIFNwTgi16YgMLHIDDBVpHTE4A1pB0S+TdzSscspUlWrLUR3VpZUMMB1kAMcdEMRnTiMtOp9EjKrVLlNN2ApiqaSFPNMhiGxJgEwIHlF7mqDXq0VYugRWYms0qCwJAa2ZiO5xOQTgf4hrEN9G9W0KOWMWrZBIzny5EHIPrrR+G3fREd6XPJauKbdlrNUSwtd9GXuJlVCLm0oJvUBYi7r3iX4m3VNkDBfpKbC8WWm5qbmpHdhJBDZwSQYxp/haE0qdFqzNXUoSVKElqhBtKyCJtBBYx2wCusb7gVTeU7Fguaa3GqkFTcCPMhfJYGBnoTmNRwaFD23EKiK4pNYrCGCiJHwjESYI6Tod4r3DmkA1Qt5lgEk9n79/tPf46tb+B69NahqG2wBrwWtMkiRK5CiCwkZwDI1VfGnDDRVTa6gtAug4A7sAAWm6fs1k+ikipaWlpakC+/JdwinuF3RZWLpyrCski7m3Qow0hQIPrjOug8tqVOjcgakGAp0uUSVmmpgMzSoASozCJI69hqgfJPt1Z6zMHJpmkygNCSxqU/MO7C+5T2tPwPTr0V1dkCMz3sJmXZOVJ+IjA6H9esOhMaZCaptBrXVKSVkYRTpLYASgAAAsJjrk5JyNQdnw9aSVUZStNcUxe62CAAVtN+IJJnrHoRojw7iwQ1atT6KnIxUW4gwRkK+WtsgCSBA9ABe14xtd2a9Gjt0VAskmmlNjJK+WzK9RBkEAnAjS3fipCa4HOf8AN+YB5aZpW23BQnLFQixelzF/MxPUA5nVR494irOOXzEtwCUQgGCDPn83b3TJxHUAeLOHemjFqd5HU5CsYJHvwf8ADTY3crbJAEkCcAnBwTA6D4/ZpOXIoqlQVTiLPS5bXmirqSqVCgsiGpsyjIaCfUROemjtOrS3VFuTsE2zWotM82oXDOTbUZ2Q30rRkWyQZB76gcOQjZW8xQaph1syyq5kF2J6KsggAgkHrpziHHKtNlZSiqCAKcyF8sFZA9nBAE4FuZE6fHmP3Fh8Pb99vt6fMPLqc6oKkFQDAZPMW6oqpfI/sGFxDeXM+4o0UIYWMgLhbQrv5AsEGbBMkEkgAHzagUt+p2jVndSFe2oWDQzMqmMjsHB8oM5Oe8Pgu55j1eWGNJoFi0mdZW2CASLQQvsk9+3Z/hbsmV1Qq+xoViH3EU2zKqwW4sS5BEsZ8zE9/Pn01D4VwajYlReasMjM4cE08ofJ5Z8gFRpUFj5Yk40bbbBqrslKiyuwR/oyXQC2bobKgrJUW5I6mdRN7tKliOlVVZnc0kCLRSxfW0CSTaApGQAcwIpwXZnCMlLtsf4OhLUkpqrU6RVKntAKoNQqfpJLfkGB3PbtH33DhuN8KqlQEKM4NyzY5BKmIcQnbuAD1094T4bVWgKtSoyQLUVSrA06coQ3bqqwc+ziCcAuB13+e1qlQBW5JkXAos8pln3Hqft9NO+DRdj/AI63xZaEhluVzYwEqYpkA565OP8AID8FrsdzTZCTVbmMMnrY5wD7u593bRSrtPnNKq7uXehVq2MCpmmoUybvU25HuHeRJobyhTZAzMyIaVUQAZqEYEd1tEx19O0w+XZVcArcbx6VUU6iWu0GJBLXZHTqT+vHrp/5tUcM4pEqhaZxDIquRBggww+0Eaf23iENuKtRKQIYKLzgwCxlh1mWK9RAC+gGpVHd4VVpVIcFCRABvVh7IPmNzA3AhjEEnEJ0FAXiXAnqLzfQlbWBX2VJMMRlrpUD16x3FnalWCQVLEAT7MkAjz+z0IMz0M6tdejVDK9CsLWNS1XQYRnLTPssIKy0YwYjoN4hxzcKVplaWYpiwqWFkZhT5QSSQCADggkDTVVyEkRNh4frc0VKgikjAucFWRMtaZyYIAEZBJHQ6Ocf3yV9uHvPOWYpF1BJZ7ZEAZgTHp3HeO3EXWmaVvVCDLSJbq0QT0nyyQPL3EkHwUoGqLXyBTtSYw7+VWMmMGY+M9tFrpBQP3W4aCWDAmQfMRPrnqRMas/hbdpWprRYBGYsS1owvVxTAGSeWouJJlmGYAJWmdvVduVTSqxpimqq0GBIsQEBfYJHtQbOhxpxTtzXU/R0vNIuoM1oW2Q0GVtaniIyeks2nSXIIN8P30U6FRSTUEcwimY5q2Ml0QJ8pUHqbvVsivwlq0a9ZOSrrYhW7mH2Q5u8zlurspBPTPfLe8rLUV1Xe0AGW3mUxUJLBh0AtsiQsy0yoxGlsODbmotYpvKNXLUvOhUOtiFoAVhBJ5ciMXZjGlJrpAvaPcL8WVNw6UHppc7QKgLKwly0mDaQJaQB0nHrWvlA3Nfk00qrTsZ7kdDcCyKyst3X8sHoJkEe6TR2NGnuWeluqVqMGRGFQKSyuLASMoDb5jkg9JGmflC4lUqUVvpgLVqCpTf8p0UVAhImQLXkXDIM9Dqb4Gc/0tLS1AyzeDvEQ2abgSQ1QU7BaGW5GMM3XKzIxnVq3Xi3YVUXzPTdlpioy0zIsGQGDScnBPcT1zrs1bwFwpFLNstuAMk2DVTqpwQcxl2FJ6dEgVXWkzKlxgXMqlR7847xqXmUeP8AV/QKOc0vFG155q1GFTymPoWtDF0g2Ez5U5nVjm2CIEN0fEuzo7kVaJqBHRlrKafdYsK+YzJyenT1J123hXhDhG4pipS2m3ZT6KD1E9sdDM99TfxecM/MqH6A04ztWgZ5y4PxHYDcVqtdHKNmmhUkXMZNwDZjODIz0xrPFt/sQj/Ng4dqoYFxU8lOwSqm8g+cN7QMhhkFZPoz8XnDPzKh+gNL8XnDPzKh+gNVuFR554X4g260qa1CSyOzYpmCrdVHm8pycx6ajeIOJbUrTXas58sVTUQzcLYZT74M9vQCdej/AMXnDPzKh+gNL8XnDPzKh+gNG5hRxQeNNpY1Ms5VvKRyRFtlmQWhjhT5gfTsIDbTxeKYCio5X+SVBCnvZjA9wgY9dehPxe8M/MqH6A1j8XvDPzKh+gNG5hR58HiijiWqMADcGlg3WLhMHrOfTEYIc23jgqSBVqARgqAPfhcqMk9tegPxecM/MqH6A1j8XvDPzKh+gNJNoZwRvG62FeZVJNwm1QLWMnyjE+8YyYAxAfbcZpUjFNqsTdLAEXGJNuMkSs5xPrj0oPk84Z+ZUP0Bpfi84Z+ZUP0Bo3MDgvBPFe3Sk1GqzFGRw30cksSAoAutC2l8R1jVY3PEacjl3DpkAL0JjC9D06a9QD5PeGfmVD9Aaz+Lzhn5lQ/QGnudUKjzLw3fUbStR3RRGESSxz6mB6Tn4HOjFLxbQUgimZWILedsGephOveyRnXoL8XvDPzKh+gNL8XnDPzKh+gNKxnnRvF7dFqVFW0qAvkCgiPIqQB92IGlT8XlVK31WJOHYlioJzAugsBMHtr0X+Lzhn5lQ/QGl+Lzhn5lQ/QGiwPOdPi22J89SqJXzMEBN95krPQWR1nJOor8UpIx5bsVkxNMDHvE/DXpT8X/AAuY+ZUJ/wBgaR+T/hf5lQ/QGixHnPhPiOnRqrVNzFZMABSSVK+1n3duw0T3PijZ1671aqMpalaCEn6QFQHPebZE+4dSBHePwA4X+Zbf9Aayfk/4Z+ZUP0Bqt7qgpXZxDc8b4ag+hqV1uLlgFqBVvWAEW8QLoMSZA+BVeH/GVCipRq1bBQh7Ge/yi+6+oSMiBBGAuBLT28eAOF/mW3/QGk3yf8LGTstuB/sDS3DPNew4tSL27gu1IOp9qq1wBWSVZoghWwRPniYGCfjzxRR3lJBTuuD3NcsEkqAZPc9B/RH2d52fgThrXXbHbiGIUWdVBw2fURqV+Lzhn5lQ/QGjc6oDyLpa9dfi84Z+ZUP0BrOpAj/KhXdNg7I7IoZeYygFuWSVYIDgvkRMZjI66d2G/wCU9JaQv2xpUQrF1BRQhg2HJJUoT0x0k41ZdzQV1KsAykQQRII1VqfgdEV6dPcblabgArzXJVVUBRScmafTNvXocDSfXAqIHh/dFd/xLk1GqUkF5psIiuwuYUzAFhg5JGbu3mJVeIksSalSLpUAO0i8eyBSFyhPNhmHXqM6K8D4LT2tOynJkkszEszMSSSzHJyTqSvDaQJIpoCeptXObs49c/GNNjKw3Fm5kK9ZltBJCq4Jgs0sotUgQINg7joTrSjxR2p/x4DFZIJtIm9wcg2goUgDOQZP5VtXaIPyRn3e9m/tZj9p1ldqgiFXBJGBgkySPeSZ+OgCnbLi7tD81+WUgFnVQWmQQzQG8sr2E9sAnX+HEwFr1apDMLUYJkAs0s+SoBBuuj+T2XVqq8IpMZK5iJBYGIt9oGen3deun02ajsOpYTmCSTienU/foAEeIq7rtCyOweKcPEwSygllQ5GTIUnExPcN4X4luWav9FWa0qLKtTA81c+RisHAprgkHBnuboKQAgAADpGIjSVNS1zZrHIlBxrvzBCbzdwZ26yBj6QDI92cHr1xMZiSP8XGpyNwaTMrgyIa25hRlVL/AJILQJkatNutWTrHU/8AjVGRRvBG53C0nc86tUqWl6b1lZKLfSABDbcJVaZZST1mBMGyJxHcd9qf/wBix0Ez36z0Hb7dFEU99b26ENlV4xu9xTVeQCwdqymELFTzGhgQMHr1xqdT3G6p00Xlc17VLsXUeYkllgDsABPv79zXKHbHw9TnWwXVuVxUaMo46m5W+fLyQFq7yu1Ng9C0WNLXgxCtkKO0gd++qeOLVvnG5DPWuWsForewBDV7cJIuhYxkR210lqYODrW050Qntvgpqwbud/XDME25YCYa9Rce0DtP+HvhNxGtmNs/uN6eoHr8T8BorbpW6goGPsDVKVGapTa1bkVhAiTHT1PX3DUNuGSVLHcMQQAZp4s8oMkd8n+kcdtWCNC34MCSebXEknFVoE9AB2A7D75GmpMh44sH7fhIWnaBXUzMhkBkggRB6KG/UNPtw+4AN84Ydwz08m67I9Qf1CNOP4eViCa1fEEfSEiQI6Ef+ZOlW4FcZNatDXXgvIIYGQB7IGfQ/Zp7mJYooVLhQYli9ZZYkqxQzIMjAOPNHXt7gdPcZUmwfk3C77CPePfqRw/YClPnqNMTe5bp6TgfZqRWp3CNJuyoxUegDtt5uhBbb9VEi9fKZeRPUwAvxnHQ6PbdiVBYQSBI9DGmqG1tPtE/f/1OpOkULS0tLQBg6Q0tLQwM6WlpaAFpaWloAWlpaWgBaxrOloAWsazpaAFpaWloAWlpaWgBaxrOloAWlpaWgBaWlpaAFpaWloAWlpaWgBaWlpaAFpaWloA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3492" name="AutoShape 4" descr="data:image/jpeg;base64,/9j/4AAQSkZJRgABAQAAAQABAAD/2wCEAAkGBxQSEhUUExQVFhUWGBoYFhgYFhcaHBkYFxgYFxwcFxgYHSggHR4mHRgaITEhJSwrLi4uHiAzODMtNygtLisBCgoKDg0OGxAQGzAkICQsLywsLy80LC8vLCw0LCwsLCwsLCwtLCwsLDcsLCwsLCwsLywsLCwsLCwsLCwsLCwsLP/AABEIAOEA4QMBIgACEQEDEQH/xAAcAAABBAMBAAAAAAAAAAAAAAAFAAMEBgECBwj/xABOEAACAQMCBAMDBggKCQMFAAABAhEDEiEABAUTMUEGIlEyYXEHFCNjgZEWF0JUkqGi4hUzUmKCo7HD0fAIQ3Jzg7LBwvFTs+E0ZIST0v/EABoBAAMBAQEBAAAAAAAAAAAAAAABAgMEBQb/xAA1EQACAgEEAAIIBAYCAwAAAAAAAQIRAwQSITETQRRRYXGBobHwIjPR4QUjMjSRwSTxUnKi/9oADAMBAAIRAxEAPwDkXBeEfOL/AD22x+TM3T7x6aJ/gl9d+x+/peDGjm/0P+/Vlu17Wk0eLJiUpLn4+s8jV6vLjyuMXx+xWvwT+u/Y/f1j8FPrf2P3tWra0lZ1DuKaEgM5DMFHrauT/mYGQ7vdvRVVNPcLWYuysq06i2qpw0uMg4+/BMHWstLpYzUHF2//AG+vRlHVamUXJPhe4p58KfW/sfvaX4K/W/sfvauw4UXoipRvqlAx3AFMgUgMjzkw5IkwskDONDwNGLS6TJe1dcPlhPVamFW++uis/gr9b+x+9pfgr9b+x+9qzBTMDJ9Bnp1xpLnWvoGm6r5v9SPTdR3fyRWfwV+t/Y/e1n8FPrf2P39WY4662Gj0DT/+Pzf6j9Nz+v5Ira+D5/139X+/rY+DPrv6sf8A96tFPTx0vQNP6vmw9Nz+v5IqP4G/Xf1f7+sfgd9d/V/v6tZ1N4jw8ooq076m3NoWsabUwWIyLW80TIuiO0k6znpdLCSjJd9csuOq1Mk2n17iinwh9d/V/v61PhP639j9/VrbTlbaEUBWkWmqaUdwQgck+6D+o6qWj00K3Lvjtijq9RLp/Qpx8K/W/sfva1/Bf639j97V9o8ISpuqe3p7mlUFQA8xQwCm0taQfysQBM5yAZGoe64XUpiszBYo1FpOVYML2kwpHWIzMESAQDgYxx6FtR83T5tdukavLq0m/wBPeU0+GPrf2P3tL8GPrf2P3tWmhQLuqAqCxCgswVQSYlmOANOcR2Ro1XpFkYoYLIZU/b69iDkGRrZ6PS79lc1fb6MvS9Rt3Xx8Cpfgx9b+x+9pfgz9b+x+9qxEz0+Gn9rRRr76y0rULLcjtewjyiwGO+T9x7Oei00I7nH6sI6vUSdJ/Qq34M/W/sfvaX4M/W/sfvaufzbahmB3kqCljLt6hvVvbMT5SoPQ9YPw1A3Fgdgj3oGIVytlwHQ2nIn36zx6fS5HSi//AKX1Knn1UFbkvkVv8GPrf2P3tL8GPrf2P3tXVODsdm+7DpbTe11LAECFgicEksIXqe0kxqJvto1GoadQQ6hCR6cxFqAfEBoPvB0Q0+jnJwj2rXb8u/qKWo1cY7m+PgVX8GPrf2P3tQ+KcF5KX33eYCLY6gn1Ppq3kaDeKh9CP94v/K+lqdFhhilKK5XvK02syzyxjJ8fAqelpaWvDPZLR4LH8b/Q/wC/VoC6rXgUfx39D/v1bbNfR6D+3j8fqz53X/3Evh9EZ4fsjVqCmPaYOFExLim7IJ97hR9uiW2o0KDfN90g5lVSKlSQfmYdTyyAAQ1SSrMZAVSv86RoBEEEgggggkEEGQQRkEHvrATJJJLMZYkkkk9SSep0Z9PPLKt1Rry7v3/fROHPDHH+m5fKi8cB3W22yU0O+2LWM0vgMUqMGqLHMOTAEmei4MaqPhTh1KtSr82aVNaYtrsRZRa9QFeSAxYECJkAHpIIiBIMjBHQjrp/fcRr1kSlUqTSQyEVEQE9iwRRMT3+PXXEv4dlxuXhz/qat9Nc3wkuTs9NxzS3R/p6Xd8UWXaUdvQoKu34tt6Ne4mpVXkMKgnyqVcllCiIhoksSDIiqcVVRWcLWp15hmqU0CIWIk2hSVPqSsC4sABEab5I9OnXHbAz9pA+0aSrHTGujTaGWHI8jm5N93X1SszzapZIKG2kWvwstLbBKm4YUKlSpFM1kFtSiALwsmUBn+MNom0C4SC34LobdtxXValMg1HVKb0yb9p555ZJFpystnCDADarDUZJZpLHqWJJPxJzqYnEKy03pI6olQWvZSpIzL3BdUDGfjrmz/w7LLfJS5n36lz7mbYtXjW1OPC+YZ4Jt9ptnuPEdpWTluj0/Jc6OsQDzDDExkDOR30D2G2Y0HqEE8qmrPHqzKgn0AJLE+inp1D1LeVhS5IqAUrDTtsp+wzXEXW3dczM6m8L3lTbsHpswHRwtssnf2lYA95jH36uGDUYlOTlcnVe5e5ImeXDNxilS5NeD8HpbimzfPKFNlVndDBZEXBdjcIHf3SPXRvjfEKB2lVF3G0ctSVbKPtPVQ0xTZReYChekExGfLoLxvjFXdBUmolPJqITStchpQ/R01OAASDImIGJMFFt6DWa0efUtZM0qp2lxx8a9hfpGLD+DGrtcsk+H9mtSo1OpTLK1JrnBzQCi/m+mCoGfWMyQdeDUqVfZ8utuaW2YbhawNQjINGwgAsvfv7tO1+IValI0WqsKTHzKqoLvczBQxHuJzqG2xB6EHXRLT5cjk5va7TVc1Xnz+hissIpKKvu/LsL7HY7NX2zLxDbq22qlqhK284iqr+Ump7NgFORIMfHVfTfL823dMSOdXpVKQ7wHqsxP9EIPtGsVtrHUa05Wqx6BJ7pTcun5eTvy9oT1fFRjX/VGj7UiiapHk5gpA9rit5ux6RA73fzYJjZ8P2I29DcVK1gBcVaPV65RgYogMIEMgJHY9iCdN8L45uNqGWiy2sZKulwugCRBBBgDvGBjQ3ie8q7ipzK73sBauAAqyTCqoAAz8fXSy4dTlntb2xvtPmqqqoIZMMI3Vuun6/XYS8a8S21Y7b5s1wSm4c8vlgLdKLbaoBXz9BEEHvqHtNvTpbunT3DpRAprUuqrchd6XMQssiUDMqnIBsIJydDrdG9t4u3lOmKa1EKqLUL01ZlAwACesfzgdLJpcuLAsWF2uU7dPnz6a+FDhnxzyOeTjr5BbxBwrZncc+pvduoYUqlWiqyanlUsaarUu+kAkQCfNOdEeA19jtKld23mzqLWqFhaFvQO+EEORyxcZ8ojJJgQOe1izsz1GLu5uZmySfU/wBnuGNa2D01i/4TOeJQnlfVeX6Gnp8IzcowLF4lpbant6yUdxQrc7dLUp0qMRRULWmQGbEMF7CYgDoB3iDfivX5i/8Ao0FJ9XFJbvuMr/R0PCa2jXZptCsTTcm2r599focmfVvImkqXH+/1NSNBvFY+gH+8X/lfRs6CeLB9AP8AeL/yvrXWfkS9xGj/AD4lR0tLWNfMH0hb/AX+u/of3mrfGql4A/13/D/vNXEDX0Wgf/Hj8fqfOa9f8iXw+iNLdOcpbQ7PVtDKjFaAZVLFzF/MALWgGDEyB21vTgEEiQCCR6gESPtEjRJOIrTTkUVTcc1rx8424W1bs3lKpNQzT7AAQY7DRqsso1t+/WPSYoytyBC7dmFQpTr1FRVYvZaEkBiaii/EHBDDpOQcM1EICkqVDKSp/lQxUsD8QRHu9+jVDxHuFVglPaAOLXii0VFC8sXAVAD5QB2wAJjUavvadStSuS2hTv8ALTorTIvZvME5rgnFNjkTnGs4Zcya3R4/Y2niwtfhlz+5EeiWZ80mtoc76JgAoAX2gBBfsVx1JnGmpHLMuoNyQhQlmmZKvbgDEiR/jM3NUACjRZmVeaHqPTWmSKy0wygBzgCnksZBnAjTtDc0aSrUp3vVNI02ovRRqRZkKMWe8E0yxvgC7tgdFGclHpvlV8PpZTjHdV+XP350QnolQpZWAcEoSCAwWASpPUCRkad2tNWLAvYYhZD+ZjiIRHMfdMj3jT243dStyxWZbad0cuioIvCCLZQNaqKoyMAZOph4q4ZeVRo20wqU6lekHrFV/lFWtA6gDMLiZzq55M0o7a5+67IhDFGV3x92RNvtnCLUAqAut1MLSdywYYJKi1VIPUmSMgEadG0IUgqwIp1HAaVP0VNqkiRn2enrGp9Dje4VQq09sqgABVSsAAMQAK0Ae7Wd3uq9dVD8tVTmECmHH8ZSak5N7t+Q7dO5nOsHLPzuS58zWsHG1vjyBtPblgSFY2qWaATao6kx0A9dNMh8hseGmCTh7SAeX5e0gH2snRKlvHoiKaU5mS9RQ8eV0HLEAqYdsyZkjoSCqG/C0qVA0UqU6am96m2VmJtRFAUVwD5FIZyZbGMZuefKnxHgiGHE48y5B6UirhWYUyrFWLrcEIMG5YMwZER/jqLtabMrMoLBBLMAYUTEsYwPjGiaolXntuGdWdjVuSmGFsvcpQuCs3pHmMW5Pc43HGK1RaiqKaU6q2MOUgqOCtjVHYTFRlkGDAmBPtaazZHL8MeaV/f+Q8KCjy+Oa9ZFAY8qFvNVqiqqgliaYQxj15g7GBnPTTVSzvIYEBlg+UzVDSfdYn6fu1N2e6q0UApilAYm96QdhzFRWQFsBGFNZETjrqFuAWLljLVGZmPTzOSxiOmTrWPiSm76X3X+DOXhqKrt/djdfanzYItMNIiDIEMOo+7tpncbJ0klGtBi4iFMnFpODOOk4MmOmpL74F3eqlzO9ximpVZPm6upJOALiQMHMQYu8qq4a0eYuWDFGVjOLnPMcPjE+VpjBBMZLLn8RJrg28PD4dp8jDJrfbJkgsUuVgp5PNLscBUU9CxFtw6HRmtvdrRD1aaJXaqAKdCtTpk0WhgCzLWmwEdkk+UEibtMPx9ldTSo7Q2BbHO1sZZPMZFHMby3tU7k+ZjPQ6t6ieVbYwZKwwxvdKSB9Xh0U1dXVwduNwwEygNZaNpnqbm6jsp6YnHD9mtQuGcU7KT1JKlgeWLisLkStxnPTpnW263juSbaVMGkKNlJCqCnzObAUkwS2Z05U3NAUxYK/PNJqTKRT5QvRqbPd7ZlXYhYw0yYiXuzxhT7fVVwLbhlO10u/aOcK4Ma96ItRqgpU6q28sJ9Nt0r01YuZuJYrjrE4yNCqZBAProzsPE1aiqhKW1JVES803vZaQAS8rUAaIHUaDIIGTJ7/E600/jbn4nXkZ6h4XFeH2bW6B+L/wCIH+8X/lfRw6B+L/4gf7xf+V9PWfkS9xOj/OiU7S1jS18yfRFy+T7/AF3/AA/7zVzVdU/5Olnn/wDD/vNXVV19BoX/ACI/H6nz2v8A7iXw+hlKRPQSegHqdE974cqUnpIaRc1GZKpCVGSmfIFb6OGIAqXZiSjdslva01bEifQ99OfweVnlvUSTmyo6yRgTafTU6hzbSTorT7IptqyKnDiaTMGH0VItVwSC619xTKqQIURQJBMTgD2tNPQKpzCkpBEteFki32lK5BYGAdPLtCAyhaYDAKzgOXK3FiJZyokkyQASDExolsKTSGpsVZZA6GJFp8pkTHu6gHsNYxnkSafP37DaUcbaa4IWy4OXqm9FWm6sTy+Y4pERKAgmyuOtjzF0R+SI44dUuqoiGpyahRrQSxFzKDZ1ANucYJE6K7fhdptR6i9yVqMtxgZNrZMdz6jTybBsIrWKWuZkZxUqHOalQuSYuJtEDzExMazWXJF2nZo8eOSpqgZvOHNRe1g8g2tNGoqA9RbVIsqA5yCD7j2ebh7cl60eRAScN0BUN5gLQReDBIJAaAYOidXhqiLnqNBkB6jMAekgMeuY+3Wv8F83qZWItkqpEzBVCJzn1mM6rxsiilfJPhY3JuuCInB6vMVCrC+BcKLKqm40yGhBBuU+boQQwJUg61oWugNt1w8ouC+YiFMwRgkGP+mp77WqxPnwAFCrUrhUVQw8oWrk+Ykl7jMekayu1KJYEosBJHMDSsgKYtdZEKMH01msmTbyXKGPdwMV+HOlI1HW0IwUhgQZLBMCOkkfHJGBOmUom62IJUMoOLgVuFs9ZHT1ONSRwoXXsS7tlmYyWPv+Hb07ab3FJkmyJYWhiCxVYINnmhTGAbTE4I6jTxcij2Z+HjcuuCG+yarYadE1FekxBioVVxUqiQyYuCoIXoZGM6Z3NEKD5HRloUGKtOXeqtNzaRK4Mx75xjRL+D/KFDVABEKruBIMghVPWc4751qNivtSzE/lMxYn4ljOnFT3f1Ccoba2gxttfKpTL1IuUhshUDFoSPOSBgDPoDpnjmwqbemjuI5gchYMixUaCDEmHHToQQTIjRDeVHgBUpKwFvOUOKoW2zBD2hrTF8THSDB0KGwC9vXqZksZY57k9fXW+PxXK+l9/wCDKfhKNdsdPCC+5akoqGkNwaN6qz2qKgEtaMQpBk479jpja8B3VSxeQynmGnmkVIJFxL1LZKCMEk+gnSemwBAeooaSwWoyhp63AGD9utatSrj6SqpRYZhWrBnF+L7n7F4AEdToksyapr78yoywtO0/vyGN9sClQKBUJYwt+3qUCXkC1VcAHJEFTGe2p/GvDVahygKdSoxDipy0dlVlKkAEDAKusExJDEY1Aq02aWdne0dajs0A9gXJifTv8Y1pSdqfs3gOGBBestNxaaZJ5boWIMjrAtjMYp+MlFKSbXa9YR8FttppP5BPe8AKbR6jgpVos6lbKgDqtbllnLiJghkIgFcQT0jr4drHbmtY7XUw9JEVmLDnUkYmB/IZ2AWTAkwIuh1qlR5D1KpVmkrzarIBMgKjOcDtJPQfEs01t86OUYYW1nVyGIBtKCPQnI6d9KMc8Y05c3f7DlLC5Wo8VQcocCuZTXWslw2gVnuEl6NQVFBbvzUGOoHYarG3NygnuNSnVoAZ6hWWcAu5FxuLMATEk3S3vYnvqXteHFhj0n4Af5GtdPGWO98r/wBGWeUciW2NA63Qrxbs2Oz5v5K10T4syVWj7Av6xq6cN8NvWOGhJgMR19YGtPlZ4Mm14VTCmWbc07j0mKVbtrLX6iPhOC7ZpocEvEUn0jielrOlrwD3C8fJr/r/APh/3mr2ig6pHyXJPzj/AIf97q+8s+mvd0T/AJC+P1PB1v58vh9DX5tIxqfV3FNOcxq3VGVXpU1VyAxVAVdrbQ14cFZwsHqYEVDGpFOsR2GnmxObTsjDmUE1XZKobm8YploWagVWYrLlB5Qs9IOLvs1I29e+tWvqKGSklxcstllAXFoQxFQQQ0e2cyIMQVAfVT0uVipg9crmNYTZpbYGayZsva2ZmSsxM56a5J4Jt9nXj1EEuic7U4B+cUSwIOa1UrFrXKqcuBEJB6kA9AI1u9anY9ro7STTAdrlypA5ZpeVjEMJGCZmBGtJcQPsIJB9MHUzaOF7STkkmST7ycnWLwSXmbrUwfkY3BnAJBCFmIZkKqpElmwI74JwNM0aiFT9JaGB/jGtqXTloNKorA9RM9c5E6Kko4hlB751KUIew+7UyhIuM4+QG29SkpzXkH2mNa9un8nkCe2JGmFIVlZaqGoWEFGJCra8yHUACbevrGrRSop6D7tSKexpzNo+7WLtcGqplOhQcuoAeWgMQeYqAimEUiAySewuMSFy5WYBlVKiVEFek5CSxsQOXuNsfyR5esdB01dhtUj2R92mW2ajoAPs0k/Ipx86KXR24WioqkDHmLdBAMXEA9SAMAnPQxpVdqOXUZK1AopcBi1S1QM+dwsKwUgiZDRjrK2jdbFW6gY0F4hwdXPTGJAwDaZEjvByJ6a3uT6Zz7Yx7QAqKC4RCKhFNi9lzC9DVYhZAN1iDyx1x3nSTbIUWpUq0aaEkQ7OGJAJttC5mBMGQD66LHYRcSTcTN1xLSOhu66H19lc99Rr2i0FowJJwP8APQemuiLytUmc8vCTba58iBxAUWqVUp1aFNXph55hakrruEMK6qYupgtZBtJjoBqO+xpBXY16LKlOpKq1TmCsqEYU0xIFWAASJBHwM5qCjAtkke7JOOnT7NQaw8jOahhiGZea01LxTYsVPtxegbqQe0CdPbKFR39iU4zuWzoa4XsqLidw60lIhC5tBYgyQe4WAYwCSBPYtbpEWg12529ZhyxRWi5LL5lV5HLWVKdyZBUep0/t+GtWLcuneyreQIkgEDA7nPQahVaNqh/owGRnEsskBjTPlmZDdAesfEa6Jpb7lPm1wZQk9lRh8Sbt9kvIpV03NKlU5hFz1npzF1yIVpmGEJ5lLfxjTEAFnYbbbc1mNegKC1qqBKjNeaUlEdIU3CGDAkj2ZPuh1VZrWqNUePIGdmYLIm1SxMExMCMDv21qIAJI6e7AHvPbMff99LDJ23Pvj9ifHiqSh1yENjRTbRV+ebZnVKwYKWa8Pt/IKQanDtc4Yr0gp65a4XuAgVTPQSfX7v8AONNclzVWmzVCyvywhJYq0hIVWMDoBj0HpqPQOAemqww5e523+5OafC2qkmdN2lu3oirUByJjJP3fdrlnyx79qtFCRaDUQqt0mLK0EgdDk49+r14o3nN21Jh6AEA4zP365d8oVSdss/8AqrP6FQY1yPF/JlN9nTDL/OjBdHOtLWdLXknrHSvkboXjd4Jt5RMDoPptdHFAdiPtGqv/AKNtMMd8D6UP77XXN/wi5pER0iPQDXbg1G1bWcOo02+W5FN+bA9bdOJshqzbngwVCwUSJ0HuUH2ddMc27o5ZYNj/ABEA8P8ATOtk2Gp/zpR0A0huQfTV75kbMZFp7ET11JG2I6f26zzV/wAzpxaq6lykNKCNUpN79TqFNtN063x1Jp1dZSbNYKJM29I6IU01F2zanJrjm2d2NI2C60ddOawdZmwP3KH10H3JPqdHdwNANzuU7GfgDrpxzS7OTLBvoHbiT3P36HVqZ0VqOCcAxGfWf8/2aj1aWuzFmT4Rw5sEocsDVaU6h1kIUpDMhemxXmsqQjXN5ACJYQLhBEd+mjNSnqO6a6ZJTVM5YyeN2gXuGV616JVpoIwGp03xg2GiihCVxOT79Sttu6fzx9zVW1IGHqIz+VVDWqUN5eHFoAm9jcCZ1saWtHpe7UPTRaq/KjVaqSldedjS8TpDbNRp0K6hliHqo6sxvhqmBayllYMuTy0BMDUVKoWjWQrUZqtN6eHUJDJALqVJJVvMCCCPvm0cB4CKysSDjAPQTHbsc6doeFX5q9APa6yPLGJx1OPv1l/IgpQbfrZsnnm4zSXsK27uWWsAj1X3S1l5YYsoHVHcge0wpwsGCCcXRq5+COCiltTVZBzal3Xst2AB2mJ+7VlpcOpiZQGTdkDrM4+2T9utd1WgEACBrgeXctsfv2HesO17pfb9Zz/jWze5lT2XYufcYyB6Azqj/KjwJ6Oxp1Tbaa6LEyZsqmenTHx11bdXM3lWft/tjVF+XClVXh1PmHrukx7+VX105c8vC2nPgwx8XccL0tLWNeaekdq/0bHht78KH99rupOuCf6O1S1t4T9R/f67TX3mMddWo2Q5pdkyraylScHQp+BCcNj4f/Pw0/QqlwIOe+sy4+GtI7o9Mzltly0Ct5wk0xJAI7kTj46grTT3atS1JFrZnB+B0F4rwhVllMDrGff/APGt8WW+JHLmw0t0EQOWnuGsC0eulttoXBgjGTOMalU+FvaTHv6+6dbuUV2zlSlLlIapsPfqZROoq0Y66lUsamTXkaQvzCW2Op6HQui+ptOprjmuTvxyJM6ROmw+tWqaijVyQ3uGxqonVnrvqskapqiYO2zCnWKvTS1I2+1aoDb2zn46vE0ppsjUJyxtIHMn/jTFYemidXYMqlmIAmPUyO2nOFcKFXJMAHP6v8dej4sUtx46wyk9oN4fwqpWJsGB1J6DRVPCDSJqD+d5ff0GfTVjpItJbEED/qdRnaocAnXJLVZJP8LpHdDR44r8Stm3C9mm2QoGLEmST6+70Hu1PpKOuhryglugH3nTW04gTMnp01zuLlydUZxjUQjut6F0Fr7suQB3Ont5ug3bOoaVYwCBP360hCkZZMlur4J222hVoUye51Qf9INSOH0gfzlP/ar6u9XfCnEHXN/lz4hzNlSH16H+rrDSnCTVlQyQUlFHDtLS0tcp1nYf9HqmCd5P1H9/rsb7aOmRrjf+j4P/AK3/APH/ALa2u1pgZzraDdGM0myPSpCZ0SV9R2Kn3aaJK+8ab5JX4SYFx66F8YrsBbAg4nS3G7zgmNQK9Qt1MxrXHjd2zDNlTTijTaCAYJBOPs76L7OqEgXToQqnU35tBBDCPcc/r1pkSfZjhbXSH98uZXuP16hqdSt3vaVCnzGe1UHmZpj0+8kxA6zEaFcM8U7fdVilJal0G12UBWK9QuZLQZgiYBPbWSyVwbyxbuUGKVB+sf5+HXUpaZjTSOR/n+39etaXFqTNYHQsFvwZ8pAIMjHRlPXuPXUSkawgh41dA+N+JUoVKdBRzK9VlVUHRQ5Auc+mZgZ+HXT9PxJtigZ6nKZgrGm4+lS8kKHprJElT+r1Ghb8b2bbkVDQqcxELLWelYTFqhVDkNMVPylHUeomXJeRooO+Sy1qTHoNVtjoqfEFIhriyFWYFWUzCVEpX4kBSaiGTBhpjBioDjYJQWEXBpBKypDIiqwEwWZx6QCp76HIcIVYYnRHhTDzSYBGqvt+KsULvSZIRnKsyzK/kgT3BDDoSD0wdSdp4gsqBDQqEOpIg07vK1pBS7EtaASQMz6wJocotoO7qkbSsk9x6e/WeE7ko4pge3JH9GJ/UdCT4kRriqNy7EdTcl0sWuUoSIIFvcyTGDEj63HPJSrqil1diULZRQrBgGwA8FARnJb0nXQ8icaONYZRmnR0cCeusgwPXVQ2viukVLu1RFVbzekFgS48gElvYJxOM9Jg5U3qkXBgF/lEiPsPfodYbfadDnS5VG27phjJ1FCScDU+laIM3dxGQft1liD0GrUqM3G+QVVXBx01C23DnqEljaO89fsnRxaX69PIoUH1Or8VpcGfgKTtlb4rw6zImAekk/djI9+uc/KzRPzBW/8AuKY/q62ux7ihf1E/Dr9/265t8uW15fDaYHT50n/tVtOea8TiLHp6zKS6OC6Ws6WuI9A6j8iW6an86IutDbdmIAkhDVYrn1E/49j2La+I1Ko1SjWpB3tF6gCOW1QOWm0AhbYmQxAIBOuLfI1uFU7kE+0aMC4ibea3YiQIE+6R0OrTxTcTt93SQLaxBUFFtLMWJCuRA89xnEE99aRXBLSfZb954iKpfYqkea16gCKgCEl6qBhMuFCqCZOJwNQ+I+K6tM1CzbYJSZAShd+pIZSSVgjr0HUDVG25PIVKpNNkBD2rMspJUSOpCkT1PUYOQWqcXosBUvCBKquwty9q2rPwNS4EzFvbsLnzHS9QfqeKDY1axSFQ3YNisDcxMgOYHl6DIJ9QB2+4/Xp1ApcAM+GNJbLQhJAbmYDNaBJu69iCRbcVV6jO5ZkmQbjKx1OD6de8RrUkVyoNJytuApeoLmBCwfNayzPUWiJ6gaamJ4k/IPHxa9pKhHPMFMLBFvmZTctxZni2FAAM9RpUOLVGpNzN3YyGrKqqhwIW125lxZVvnAtNyCcebUbn5qtFSEZ2KJFjCxQDcUphDFQl+gI64PYidxxi6p50RgWhppjE+VXqSMTCgzAzEZMm53yCxpLhCbxE/MvryYAtjyU6iZDK4Y2keZGiZB9dPcPqFSrUq9tCkxYW+z9Ihkhp6WwcTN3w1H4hy0Xmrby6Rpk01p+U/SITBGCSpaEHcDqOmtHYi9ylMtTRrmYvawpLTUhKSA2kCojCWAMCAOpU67GibR3QqOIqFgnKZ2Yy9eRUg1T6AWMMACQIg5lb24NRC4xYWWBYsrgBpP5EAdI+7TT7O9qjXul9Gk4RbVqIAAwBBDAEyQYnJbqQCHqHAqzWqKlCh5/vOLgFeSz2spHQDvOmuBSaog072p2E3WqGV3Nxcks/nM5NMhT2jyxAjQbcUyoHLLtfSFRjesFnIICyMC4Ez1nGp/HdiEqJSWoUp1CeYfbIAUVV5ZJDd8DAEg/BniFHlrSpUKaO4o3GoziQiW5Ag3LMsBPWPiS0Cb8h/cXVanmNQBmIhioSVpoZT+ZFx7m7r0EQ1dVqmoblprAUzdzH5gSmblX2YpgFRjJ/kzol80rtSwFRjJZKhRgqyuTUJFo7hQDAVsghVMY8Wc1GNSmoRlBv6laavIZlEsRLgAQJPw0cWVztozsTSo0XruxdqisxVnME5AAkySZaTPeQBAiSvENoEpIYcqrMI5k3eViCVItyBjHTEZ0L4tQoCo5NWoFEsyg3lWYFiJPqCCOwh+wgROF8T26qRUUqoZrZhiQT5i02iYVRHopjqZG6JQY4lySLaAoIpMsACJIgoVZQSCpz/OzJnW9Dh6PTck0izEiSCfNZUUzcfNNNuggYkgkaH+IqCU1o8sKigWEAWwEtAk+uTnrqDuqq92ggSAMmFgmPjkR31DnTqikrRZNtRuLGkzAlfKyu1isWWoVKzAuaJBzaIWACNN7UGpSpNc/MvZBDGnyxghb0YSBykbPqeoJBrbGpfcoqewSwAaGESe+SAJ79Pdp3+GqtLyus8oqyhhHlHlPWJIIJ75+EapS9gmuDoNLibKjvR3NPctIqtTVj5VYvdY7gnll4GASgkL0A1A4z4xY1GSmwCpVwQGKmk9FghYXCYqlSSCOkTnVc4RuttWeeWitJsBUBSAIgGOoZT6GYjqRqLvNqhplZnyhBNcEBxVXLRlDgrJFuM+unXHZG1PyLsPFW4UsAiVQpOCxUxCgIreYllkElgSxkDpottfFiOHilVDo6oUcKrEMyguMnABYxgmw6omx2gBqsrnyGkZJDBoVTaSItgo2c+0DBGp20dae45hqM002cQptsDqAF9wDtAMSSD2B0/cPamXqj4u2jQFqqCwNobyk2sVgA9WMEhRJI1z35a+K063D6XLqI87lCLWBwKVacTOJE+kjU3jX8etyVat1jIqkBA1Mk3VpbIJIgmB1BnyxTvlIWzaU6QQKFdbfIgaFDpLuGJ83brJVs9tKSpD2pu7OZ6xpaWsSi6/J1VCCu5e0q1KPLdIPNnEjOInOSMdxcdhtTWWxkZaS+ZnqOyWjmB3hCpCMQboOSAT21S/k32hrVKlO60QrtgHC3CYPXLgf0p7avG24saG1DBaYMCSXg3kCSUAGBhQAfyZPcnSPXImPcU2tTn00qVGKF1ytIQobmMPpJkkLTM4UCU63aX8CVK1PlVgF5QPLqDKsTaGimSDA9kMWmARGDqG1TmUqkuwNNA1GLlIFJAQz3DvcBdAkBsmNEafHLnpwKhpk8vmArDytsgW9jmR8SI1XHmLkzV4bS2dSgyMC4IWoSc1SFZwypBC+cBiRGFUdydAvEfi00IWlTClmL3A4uuEtbGSVJH39Z1Y02m23JISorVFa9nDU2cMAEMhfLOQs2jqPhqs7jg9NtxXSt1pEhGa5U5ZVGZmbpdY82z1U9e1PhCXIa4BxwbymCFHMQgwVzgsSViWgWnAk6gb+sUmoVUsWl4DLaGVVQoZgCVBN3cmBOdaVd+1O2jtaTKAIokLDHFgYMRDEguST/ACj1Eztwnw3z6606u4oKjsytNVhVcoclRb5ptPmmOvc5zci0uDTYbes0EM9NK1NrgjiYxapbBMyzggYFoxJgrueMbfb0XVADcD77r7oBJ6gDGex76h7PgVXbl0aoa6KzLTek4JsWmT5L4gAoFtWAWkDAJAbhGzqKi7i1qlUu9NVVVKLbSpoSaZFxYEsBgqIWQblBbddE0WWpx+mqK4P0hpWmCLxaLYa26CcHJ7/HULau9Wntl5p8pZKOJA5aSajtgwGx3Mgez11XNxuApqCxQbpMzdcBHf8As7albLjdTbgBlDWMxWSSBdaYAGM5g9i5PaCrvsbXkGt5w5pJcNWqVVBZgFWxgqy4AwWBQj3iPedP7PaiqebTqmmJKojKmGBIcggKGDg3dPypERqtb7xPU6MEaWYwwGLgI8oiQIwf52ZxqFQ4oWW0Vakd/Mwmet2Ybp3000J2XHdb1+ZY5FjU0L29VvJtDfyYXuQQTI+LW5qW7au4Ia4AEyTLBskEziCCOsEar++8UVHLwVyMrbIi2CQWJP29Z76Gnf1gpS4qhny4Izk+YiQdG4C7V+KwWPLLNUoxMGxmVajctmyOgODOB3xoN4jqFq5eoAYVVVgR7JlhaOwNrG4TmZ94jb8ZekphbpMyWIWDgBwIB6kyQcsdHNnwfdVuQtZPokDAoKihzy1IF12ILKB1zPSPNp9oXmRH4g1W4liWMkLaMEKJZMYhe+euneC79mqCmKL7g97FJa3yEmF/JlVJu8pxAzmwbOm1QFmZqLK5DKwDK5VLSyLIh0IGTkG4ZzoftatGirJQ3KReMHyQaZplSoEhiAp8xm6ZaSNR0+C17RmpxxUprQrCsrL5XIUAqRKlTmV8srETMZ6nWeH7qlWPMFSTbY3Nt9lXm5lXyiZbPvEjEGRxmgd7XrboFGR0tFjMai1UpKgZQYBBIHWMHtk6H8L21A06TrTN9yobTTOVtmpFQMSQHYkLGO4idarc0ZuiTvNo9bltXPMUMljJVaxVtBNsyqwVYQIOBnoNN+HHbbpWdA5UiiwuBYENfaQVktknJIAE+zojVrVaMVKoVqSMQGpXS1UswgqGwArH2uj/AAnT20pxy6oW1QtIUgAxYJUES4DdUlTIBAF8XGJVFJjL1KdepVYoxqWkAmWHMCPTtUgwTFQADHsjoTmT+EdLlqpViSCGppmMr5WggiZC4PaMRGtKqVbZKqzqSbblCM5rq5ET7bcq4P0z69GdzuzzWp0GpFqlRqiFqhVZC2x5UIksCLehKzPUaFY2MPx9qeYa5rgisjRaOW/mhR2qCMdT1N2q1463vM26nygvUQsAT1VaoB9Ih4/86uPE2D8xGdQDUUXZI5VysXJJBElACv8Asmcar/yobZ6e1oAvcvMzKeYNaxlnEg3Oax/JnuD10pttAlRzHS0tLWIy3+AOJigNxg3OEUESIXz3ZGY6G3uQpPTU+txFTKpSUDp1qM32M7FgTHQQPcNVzw4RbU9ZSP29XfhXhDdVVD0QjK82y6rgepcd+vlkwQSBppBYwnEtw9qozsbcDzv5Y62CSwiZwft1a/BrMKb09wqgEFnVTTFtyAr5Ua5GMk/kgAyLYyQ29CjSoLtqW6p/OVJupgFlqMS7FabErLAYuzAUSI1G41TFajTFJVVs3EyrI1hEeUwSbgJMiTPUAjVLi0SzFCoxBTbGmo5dSnSAVPIp5LjzA3XBlPWFMrIlZOm24ahpvSe40xtxzKTSIqlnZ6pqqJZmZCLh78ZjVb8O8JqbqqqKqsgKNXYsRCswa1Sp9pkHYHr2idW3jql6bh4CZW2IwGUKUIMAeX9eIiNKKsGxpFpiktapVW2nVdhNiKlwSynUZgJKwhk5m3JgNoTxrcqtWw1VUeWgLaRBp2rTqe2xggXASB+Uxx2mbUPUp1DVsSiWWo2Tcfm7iCbki1uWrH7emgXiLfJXD0RHkctfBPmWQIA6yvkn/AQdKx2FKSoGom+o1oKuzM5Ys9N0uuBlcY7RHWYiRt9ulqMAAUq1Yi7q1ZgRk9wFE/aNVPiPCSjk0Q4UsoEMAL6jGxUMfyh09659W9jR3FKqyEVlamQagmVQ3BgaoAN4J6Qe5ORnRdPoXZJ8RUp3ZdVBpoovHQyzN6dyXB909I0Ir7kMZOcR92pHibiJYUlURcFLsAAZBIiQB3BJwMjUHYUTXqJTUeZ2CAlgACxjM/566l8h0abioC6AkWtKm4esZ/UNP/Mh08oA9JPTuT31NreFa5ZPKDcxW24EiMSQQAAWkA+sTAM6h72jUokoxEobSIk47Aqf+nfRTQGq7ASDiTj78f8AXTHzgmnLBgcdRAwOx74E6ObWktNCd1SwGIAkhrgJgGQJz37jJxp/gWyQsaO5jlEvUjLEBUMxbktbHSD7RAETpqI7F4TorZ84KHyl0JIEFWWJQd8gqemWA7as2139PlGpWixZUCJ5jjIRO/pLRj+yrLXO3oNTpU1apdFW1hBdbfViZtEH0YHrOgnGOLO5UGfIAqqQQFAGYx1LSx9SdU3SpEpchDfcRau0tgD2QsKqjpCqsQuenp10LpjOJn3n7tRDvD6de4I/w/w1pzyQQvfvrOitxYtjxo0wQpg+778x8dTuG7lqdoemFqyzLdfBaCDbYjRjEAHBBGIOqc8IQe5GJ7zg6v8AwPdI9F/nIFNwTgi16YgMLHIDDBVpHTE4A1pB0S+TdzSscspUlWrLUR3VpZUMMB1kAMcdEMRnTiMtOp9EjKrVLlNN2ApiqaSFPNMhiGxJgEwIHlF7mqDXq0VYugRWYms0qCwJAa2ZiO5xOQTgf4hrEN9G9W0KOWMWrZBIzny5EHIPrrR+G3fREd6XPJauKbdlrNUSwtd9GXuJlVCLm0oJvUBYi7r3iX4m3VNkDBfpKbC8WWm5qbmpHdhJBDZwSQYxp/haE0qdFqzNXUoSVKElqhBtKyCJtBBYx2wCusb7gVTeU7Fguaa3GqkFTcCPMhfJYGBnoTmNRwaFD23EKiK4pNYrCGCiJHwjESYI6Tod4r3DmkA1Qt5lgEk9n79/tPf46tb+B69NahqG2wBrwWtMkiRK5CiCwkZwDI1VfGnDDRVTa6gtAug4A7sAAWm6fs1k+ikipaWlpakC+/JdwinuF3RZWLpyrCski7m3Qow0hQIPrjOug8tqVOjcgakGAp0uUSVmmpgMzSoASozCJI69hqgfJPt1Z6zMHJpmkygNCSxqU/MO7C+5T2tPwPTr0V1dkCMz3sJmXZOVJ+IjA6H9esOhMaZCaptBrXVKSVkYRTpLYASgAAAsJjrk5JyNQdnw9aSVUZStNcUxe62CAAVtN+IJJnrHoRojw7iwQ1atT6KnIxUW4gwRkK+WtsgCSBA9ABe14xtd2a9Gjt0VAskmmlNjJK+WzK9RBkEAnAjS3fipCa4HOf8AN+YB5aZpW23BQnLFQixelzF/MxPUA5nVR494irOOXzEtwCUQgGCDPn83b3TJxHUAeLOHemjFqd5HU5CsYJHvwf8ADTY3crbJAEkCcAnBwTA6D4/ZpOXIoqlQVTiLPS5bXmirqSqVCgsiGpsyjIaCfUROemjtOrS3VFuTsE2zWotM82oXDOTbUZ2Q30rRkWyQZB76gcOQjZW8xQaph1syyq5kF2J6KsggAgkHrpziHHKtNlZSiqCAKcyF8sFZA9nBAE4FuZE6fHmP3Fh8Pb99vt6fMPLqc6oKkFQDAZPMW6oqpfI/sGFxDeXM+4o0UIYWMgLhbQrv5AsEGbBMkEkgAHzagUt+p2jVndSFe2oWDQzMqmMjsHB8oM5Oe8Pgu55j1eWGNJoFi0mdZW2CASLQQvsk9+3Z/hbsmV1Qq+xoViH3EU2zKqwW4sS5BEsZ8zE9/Pn01D4VwajYlReasMjM4cE08ofJ5Z8gFRpUFj5Yk40bbbBqrslKiyuwR/oyXQC2bobKgrJUW5I6mdRN7tKliOlVVZnc0kCLRSxfW0CSTaApGQAcwIpwXZnCMlLtsf4OhLUkpqrU6RVKntAKoNQqfpJLfkGB3PbtH33DhuN8KqlQEKM4NyzY5BKmIcQnbuAD1094T4bVWgKtSoyQLUVSrA06coQ3bqqwc+ziCcAuB13+e1qlQBW5JkXAos8pln3Hqft9NO+DRdj/AI63xZaEhluVzYwEqYpkA565OP8AID8FrsdzTZCTVbmMMnrY5wD7u593bRSrtPnNKq7uXehVq2MCpmmoUybvU25HuHeRJobyhTZAzMyIaVUQAZqEYEd1tEx19O0w+XZVcArcbx6VUU6iWu0GJBLXZHTqT+vHrp/5tUcM4pEqhaZxDIquRBggww+0Eaf23iENuKtRKQIYKLzgwCxlh1mWK9RAC+gGpVHd4VVpVIcFCRABvVh7IPmNzA3AhjEEnEJ0FAXiXAnqLzfQlbWBX2VJMMRlrpUD16x3FnalWCQVLEAT7MkAjz+z0IMz0M6tdejVDK9CsLWNS1XQYRnLTPssIKy0YwYjoN4hxzcKVplaWYpiwqWFkZhT5QSSQCADggkDTVVyEkRNh4frc0VKgikjAucFWRMtaZyYIAEZBJHQ6Ocf3yV9uHvPOWYpF1BJZ7ZEAZgTHp3HeO3EXWmaVvVCDLSJbq0QT0nyyQPL3EkHwUoGqLXyBTtSYw7+VWMmMGY+M9tFrpBQP3W4aCWDAmQfMRPrnqRMas/hbdpWprRYBGYsS1owvVxTAGSeWouJJlmGYAJWmdvVduVTSqxpimqq0GBIsQEBfYJHtQbOhxpxTtzXU/R0vNIuoM1oW2Q0GVtaniIyeks2nSXIIN8P30U6FRSTUEcwimY5q2Ml0QJ8pUHqbvVsivwlq0a9ZOSrrYhW7mH2Q5u8zlurspBPTPfLe8rLUV1Xe0AGW3mUxUJLBh0AtsiQsy0yoxGlsODbmotYpvKNXLUvOhUOtiFoAVhBJ5ciMXZjGlJrpAvaPcL8WVNw6UHppc7QKgLKwly0mDaQJaQB0nHrWvlA3Nfk00qrTsZ7kdDcCyKyst3X8sHoJkEe6TR2NGnuWeluqVqMGRGFQKSyuLASMoDb5jkg9JGmflC4lUqUVvpgLVqCpTf8p0UVAhImQLXkXDIM9Dqb4Gc/0tLS1AyzeDvEQ2abgSQ1QU7BaGW5GMM3XKzIxnVq3Xi3YVUXzPTdlpioy0zIsGQGDScnBPcT1zrs1bwFwpFLNstuAMk2DVTqpwQcxl2FJ6dEgVXWkzKlxgXMqlR7847xqXmUeP8AV/QKOc0vFG155q1GFTymPoWtDF0g2Ez5U5nVjm2CIEN0fEuzo7kVaJqBHRlrKafdYsK+YzJyenT1J123hXhDhG4pipS2m3ZT6KD1E9sdDM99TfxecM/MqH6A04ztWgZ5y4PxHYDcVqtdHKNmmhUkXMZNwDZjODIz0xrPFt/sQj/Ng4dqoYFxU8lOwSqm8g+cN7QMhhkFZPoz8XnDPzKh+gNL8XnDPzKh+gNVuFR554X4g260qa1CSyOzYpmCrdVHm8pycx6ajeIOJbUrTXas58sVTUQzcLYZT74M9vQCdej/AMXnDPzKh+gNL8XnDPzKh+gNG5hRxQeNNpY1Ms5VvKRyRFtlmQWhjhT5gfTsIDbTxeKYCio5X+SVBCnvZjA9wgY9dehPxe8M/MqH6A1j8XvDPzKh+gNG5hR58HiijiWqMADcGlg3WLhMHrOfTEYIc23jgqSBVqARgqAPfhcqMk9tegPxecM/MqH6A1j8XvDPzKh+gNJNoZwRvG62FeZVJNwm1QLWMnyjE+8YyYAxAfbcZpUjFNqsTdLAEXGJNuMkSs5xPrj0oPk84Z+ZUP0Bpfi84Z+ZUP0Bo3MDgvBPFe3Sk1GqzFGRw30cksSAoAutC2l8R1jVY3PEacjl3DpkAL0JjC9D06a9QD5PeGfmVD9Aaz+Lzhn5lQ/QGnudUKjzLw3fUbStR3RRGESSxz6mB6Tn4HOjFLxbQUgimZWILedsGephOveyRnXoL8XvDPzKh+gNL8XnDPzKh+gNKxnnRvF7dFqVFW0qAvkCgiPIqQB92IGlT8XlVK31WJOHYlioJzAugsBMHtr0X+Lzhn5lQ/QGl+Lzhn5lQ/QGiwPOdPi22J89SqJXzMEBN95krPQWR1nJOor8UpIx5bsVkxNMDHvE/DXpT8X/AAuY+ZUJ/wBgaR+T/hf5lQ/QGixHnPhPiOnRqrVNzFZMABSSVK+1n3duw0T3PijZ1671aqMpalaCEn6QFQHPebZE+4dSBHePwA4X+Zbf9Aayfk/4Z+ZUP0Bqt7qgpXZxDc8b4ag+hqV1uLlgFqBVvWAEW8QLoMSZA+BVeH/GVCipRq1bBQh7Ge/yi+6+oSMiBBGAuBLT28eAOF/mW3/QGk3yf8LGTstuB/sDS3DPNew4tSL27gu1IOp9qq1wBWSVZoghWwRPniYGCfjzxRR3lJBTuuD3NcsEkqAZPc9B/RH2d52fgThrXXbHbiGIUWdVBw2fURqV+Lzhn5lQ/QGjc6oDyLpa9dfi84Z+ZUP0BrOpAj/KhXdNg7I7IoZeYygFuWSVYIDgvkRMZjI66d2G/wCU9JaQv2xpUQrF1BRQhg2HJJUoT0x0k41ZdzQV1KsAykQQRII1VqfgdEV6dPcblabgArzXJVVUBRScmafTNvXocDSfXAqIHh/dFd/xLk1GqUkF5psIiuwuYUzAFhg5JGbu3mJVeIksSalSLpUAO0i8eyBSFyhPNhmHXqM6K8D4LT2tOynJkkszEszMSSSzHJyTqSvDaQJIpoCeptXObs49c/GNNjKw3Fm5kK9ZltBJCq4Jgs0sotUgQINg7joTrSjxR2p/x4DFZIJtIm9wcg2goUgDOQZP5VtXaIPyRn3e9m/tZj9p1ldqgiFXBJGBgkySPeSZ+OgCnbLi7tD81+WUgFnVQWmQQzQG8sr2E9sAnX+HEwFr1apDMLUYJkAs0s+SoBBuuj+T2XVqq8IpMZK5iJBYGIt9oGen3deun02ajsOpYTmCSTienU/foAEeIq7rtCyOweKcPEwSygllQ5GTIUnExPcN4X4luWav9FWa0qLKtTA81c+RisHAprgkHBnuboKQAgAADpGIjSVNS1zZrHIlBxrvzBCbzdwZ26yBj6QDI92cHr1xMZiSP8XGpyNwaTMrgyIa25hRlVL/AJILQJkatNutWTrHU/8AjVGRRvBG53C0nc86tUqWl6b1lZKLfSABDbcJVaZZST1mBMGyJxHcd9qf/wBix0Ez36z0Hb7dFEU99b26ENlV4xu9xTVeQCwdqymELFTzGhgQMHr1xqdT3G6p00Xlc17VLsXUeYkllgDsABPv79zXKHbHw9TnWwXVuVxUaMo46m5W+fLyQFq7yu1Ng9C0WNLXgxCtkKO0gd++qeOLVvnG5DPWuWsForewBDV7cJIuhYxkR210lqYODrW050Qntvgpqwbud/XDME25YCYa9Rce0DtP+HvhNxGtmNs/uN6eoHr8T8BorbpW6goGPsDVKVGapTa1bkVhAiTHT1PX3DUNuGSVLHcMQQAZp4s8oMkd8n+kcdtWCNC34MCSebXEknFVoE9AB2A7D75GmpMh44sH7fhIWnaBXUzMhkBkggRB6KG/UNPtw+4AN84Ydwz08m67I9Qf1CNOP4eViCa1fEEfSEiQI6Ef+ZOlW4FcZNatDXXgvIIYGQB7IGfQ/Zp7mJYooVLhQYli9ZZYkqxQzIMjAOPNHXt7gdPcZUmwfk3C77CPePfqRw/YClPnqNMTe5bp6TgfZqRWp3CNJuyoxUegDtt5uhBbb9VEi9fKZeRPUwAvxnHQ6PbdiVBYQSBI9DGmqG1tPtE/f/1OpOkULS0tLQBg6Q0tLQwM6WlpaAFpaWloAWlpaWgBaxrOloAWsazpaAFpaWloAWlpaWgBaxrOloAWlpaWgBaWlpaAFpaWloAWlpaWgBaWlpaAFpaWloA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3494" name="AutoShape 6" descr="data:image/jpeg;base64,/9j/4AAQSkZJRgABAQAAAQABAAD/2wCEAAkGBxQSEhUUExQVFhUWGBoYFhgYFhcaHBkYFxgYFxwcFxgYHSggHR4mHRgaITEhJSwrLi4uHiAzODMtNygtLisBCgoKDg0OGxAQGzAkICQsLywsLy80LC8vLCw0LCwsLCwsLCwtLCwsLDcsLCwsLCwsLywsLCwsLCwsLCwsLCwsLP/AABEIAOEA4QMBIgACEQEDEQH/xAAcAAABBAMBAAAAAAAAAAAAAAAFAAMEBgECBwj/xABOEAACAQMCBAMDBggKCQMFAAABAhEDEiEABAUTMUEGIlEyYXEHFCNjgZEWF0JUkqGi4hUzUmKCo7HD0fAIQ3Jzg7LBwvFTs+E0ZIST0v/EABoBAAMBAQEBAAAAAAAAAAAAAAABAgMEBQb/xAA1EQACAgEEAAIIBAYCAwAAAAAAAQIRAwQSITETQRRRYXGBobHwIjPR4QUjMjSRwSTxUnKi/9oADAMBAAIRAxEAPwDkXBeEfOL/AD22x+TM3T7x6aJ/gl9d+x+/peDGjm/0P+/Vlu17Wk0eLJiUpLn4+s8jV6vLjyuMXx+xWvwT+u/Y/f1j8FPrf2P3tWra0lZ1DuKaEgM5DMFHrauT/mYGQ7vdvRVVNPcLWYuysq06i2qpw0uMg4+/BMHWstLpYzUHF2//AG+vRlHVamUXJPhe4p58KfW/sfvaX4K/W/sfvauw4UXoipRvqlAx3AFMgUgMjzkw5IkwskDONDwNGLS6TJe1dcPlhPVamFW++uis/gr9b+x+9pfgr9b+x+9qzBTMDJ9Bnp1xpLnWvoGm6r5v9SPTdR3fyRWfwV+t/Y/e1n8FPrf2P39WY4662Gj0DT/+Pzf6j9Nz+v5Ira+D5/139X+/rY+DPrv6sf8A96tFPTx0vQNP6vmw9Nz+v5IqP4G/Xf1f7+sfgd9d/V/v6tZ1N4jw8ooq076m3NoWsabUwWIyLW80TIuiO0k6znpdLCSjJd9csuOq1Mk2n17iinwh9d/V/v61PhP639j9/VrbTlbaEUBWkWmqaUdwQgck+6D+o6qWj00K3Lvjtijq9RLp/Qpx8K/W/sfva1/Bf639j97V9o8ISpuqe3p7mlUFQA8xQwCm0taQfysQBM5yAZGoe64XUpiszBYo1FpOVYML2kwpHWIzMESAQDgYxx6FtR83T5tdukavLq0m/wBPeU0+GPrf2P3tL8GPrf2P3tWmhQLuqAqCxCgswVQSYlmOANOcR2Ro1XpFkYoYLIZU/b69iDkGRrZ6PS79lc1fb6MvS9Rt3Xx8Cpfgx9b+x+9pfgz9b+x+9qxEz0+Gn9rRRr76y0rULLcjtewjyiwGO+T9x7Oei00I7nH6sI6vUSdJ/Qq34M/W/sfvaX4M/W/sfvaufzbahmB3kqCljLt6hvVvbMT5SoPQ9YPw1A3Fgdgj3oGIVytlwHQ2nIn36zx6fS5HSi//AKX1Knn1UFbkvkVv8GPrf2P3tL8GPrf2P3tXVODsdm+7DpbTe11LAECFgicEksIXqe0kxqJvto1GoadQQ6hCR6cxFqAfEBoPvB0Q0+jnJwj2rXb8u/qKWo1cY7m+PgVX8GPrf2P3tQ+KcF5KX33eYCLY6gn1Ppq3kaDeKh9CP94v/K+lqdFhhilKK5XvK02syzyxjJ8fAqelpaWvDPZLR4LH8b/Q/wC/VoC6rXgUfx39D/v1bbNfR6D+3j8fqz53X/3Evh9EZ4fsjVqCmPaYOFExLim7IJ97hR9uiW2o0KDfN90g5lVSKlSQfmYdTyyAAQ1SSrMZAVSv86RoBEEEgggggkEEGQQRkEHvrATJJJLMZYkkkk9SSep0Z9PPLKt1Rry7v3/fROHPDHH+m5fKi8cB3W22yU0O+2LWM0vgMUqMGqLHMOTAEmei4MaqPhTh1KtSr82aVNaYtrsRZRa9QFeSAxYECJkAHpIIiBIMjBHQjrp/fcRr1kSlUqTSQyEVEQE9iwRRMT3+PXXEv4dlxuXhz/qat9Nc3wkuTs9NxzS3R/p6Xd8UWXaUdvQoKu34tt6Ne4mpVXkMKgnyqVcllCiIhoksSDIiqcVVRWcLWp15hmqU0CIWIk2hSVPqSsC4sABEab5I9OnXHbAz9pA+0aSrHTGujTaGWHI8jm5N93X1SszzapZIKG2kWvwstLbBKm4YUKlSpFM1kFtSiALwsmUBn+MNom0C4SC34LobdtxXValMg1HVKb0yb9p555ZJFpystnCDADarDUZJZpLHqWJJPxJzqYnEKy03pI6olQWvZSpIzL3BdUDGfjrmz/w7LLfJS5n36lz7mbYtXjW1OPC+YZ4Jt9ptnuPEdpWTluj0/Jc6OsQDzDDExkDOR30D2G2Y0HqEE8qmrPHqzKgn0AJLE+inp1D1LeVhS5IqAUrDTtsp+wzXEXW3dczM6m8L3lTbsHpswHRwtssnf2lYA95jH36uGDUYlOTlcnVe5e5ImeXDNxilS5NeD8HpbimzfPKFNlVndDBZEXBdjcIHf3SPXRvjfEKB2lVF3G0ctSVbKPtPVQ0xTZReYChekExGfLoLxvjFXdBUmolPJqITStchpQ/R01OAASDImIGJMFFt6DWa0efUtZM0qp2lxx8a9hfpGLD+DGrtcsk+H9mtSo1OpTLK1JrnBzQCi/m+mCoGfWMyQdeDUqVfZ8utuaW2YbhawNQjINGwgAsvfv7tO1+IValI0WqsKTHzKqoLvczBQxHuJzqG2xB6EHXRLT5cjk5va7TVc1Xnz+hissIpKKvu/LsL7HY7NX2zLxDbq22qlqhK284iqr+Ump7NgFORIMfHVfTfL823dMSOdXpVKQ7wHqsxP9EIPtGsVtrHUa05Wqx6BJ7pTcun5eTvy9oT1fFRjX/VGj7UiiapHk5gpA9rit5ux6RA73fzYJjZ8P2I29DcVK1gBcVaPV65RgYogMIEMgJHY9iCdN8L45uNqGWiy2sZKulwugCRBBBgDvGBjQ3ie8q7ipzK73sBauAAqyTCqoAAz8fXSy4dTlntb2xvtPmqqqoIZMMI3Vuun6/XYS8a8S21Y7b5s1wSm4c8vlgLdKLbaoBXz9BEEHvqHtNvTpbunT3DpRAprUuqrchd6XMQssiUDMqnIBsIJydDrdG9t4u3lOmKa1EKqLUL01ZlAwACesfzgdLJpcuLAsWF2uU7dPnz6a+FDhnxzyOeTjr5BbxBwrZncc+pvduoYUqlWiqyanlUsaarUu+kAkQCfNOdEeA19jtKld23mzqLWqFhaFvQO+EEORyxcZ8ojJJgQOe1izsz1GLu5uZmySfU/wBnuGNa2D01i/4TOeJQnlfVeX6Gnp8IzcowLF4lpbant6yUdxQrc7dLUp0qMRRULWmQGbEMF7CYgDoB3iDfivX5i/8Ao0FJ9XFJbvuMr/R0PCa2jXZptCsTTcm2r599focmfVvImkqXH+/1NSNBvFY+gH+8X/lfRs6CeLB9AP8AeL/yvrXWfkS9xGj/AD4lR0tLWNfMH0hb/AX+u/of3mrfGql4A/13/D/vNXEDX0Wgf/Hj8fqfOa9f8iXw+iNLdOcpbQ7PVtDKjFaAZVLFzF/MALWgGDEyB21vTgEEiQCCR6gESPtEjRJOIrTTkUVTcc1rx8424W1bs3lKpNQzT7AAQY7DRqsso1t+/WPSYoytyBC7dmFQpTr1FRVYvZaEkBiaii/EHBDDpOQcM1EICkqVDKSp/lQxUsD8QRHu9+jVDxHuFVglPaAOLXii0VFC8sXAVAD5QB2wAJjUavvadStSuS2hTv8ALTorTIvZvME5rgnFNjkTnGs4Zcya3R4/Y2niwtfhlz+5EeiWZ80mtoc76JgAoAX2gBBfsVx1JnGmpHLMuoNyQhQlmmZKvbgDEiR/jM3NUACjRZmVeaHqPTWmSKy0wygBzgCnksZBnAjTtDc0aSrUp3vVNI02ovRRqRZkKMWe8E0yxvgC7tgdFGclHpvlV8PpZTjHdV+XP350QnolQpZWAcEoSCAwWASpPUCRkad2tNWLAvYYhZD+ZjiIRHMfdMj3jT243dStyxWZbad0cuioIvCCLZQNaqKoyMAZOph4q4ZeVRo20wqU6lekHrFV/lFWtA6gDMLiZzq55M0o7a5+67IhDFGV3x92RNvtnCLUAqAut1MLSdywYYJKi1VIPUmSMgEadG0IUgqwIp1HAaVP0VNqkiRn2enrGp9Dje4VQq09sqgABVSsAAMQAK0Ae7Wd3uq9dVD8tVTmECmHH8ZSak5N7t+Q7dO5nOsHLPzuS58zWsHG1vjyBtPblgSFY2qWaATao6kx0A9dNMh8hseGmCTh7SAeX5e0gH2snRKlvHoiKaU5mS9RQ8eV0HLEAqYdsyZkjoSCqG/C0qVA0UqU6am96m2VmJtRFAUVwD5FIZyZbGMZuefKnxHgiGHE48y5B6UirhWYUyrFWLrcEIMG5YMwZER/jqLtabMrMoLBBLMAYUTEsYwPjGiaolXntuGdWdjVuSmGFsvcpQuCs3pHmMW5Pc43HGK1RaiqKaU6q2MOUgqOCtjVHYTFRlkGDAmBPtaazZHL8MeaV/f+Q8KCjy+Oa9ZFAY8qFvNVqiqqgliaYQxj15g7GBnPTTVSzvIYEBlg+UzVDSfdYn6fu1N2e6q0UApilAYm96QdhzFRWQFsBGFNZETjrqFuAWLljLVGZmPTzOSxiOmTrWPiSm76X3X+DOXhqKrt/djdfanzYItMNIiDIEMOo+7tpncbJ0klGtBi4iFMnFpODOOk4MmOmpL74F3eqlzO9ximpVZPm6upJOALiQMHMQYu8qq4a0eYuWDFGVjOLnPMcPjE+VpjBBMZLLn8RJrg28PD4dp8jDJrfbJkgsUuVgp5PNLscBUU9CxFtw6HRmtvdrRD1aaJXaqAKdCtTpk0WhgCzLWmwEdkk+UEibtMPx9ldTSo7Q2BbHO1sZZPMZFHMby3tU7k+ZjPQ6t6ieVbYwZKwwxvdKSB9Xh0U1dXVwduNwwEygNZaNpnqbm6jsp6YnHD9mtQuGcU7KT1JKlgeWLisLkStxnPTpnW263juSbaVMGkKNlJCqCnzObAUkwS2Z05U3NAUxYK/PNJqTKRT5QvRqbPd7ZlXYhYw0yYiXuzxhT7fVVwLbhlO10u/aOcK4Ma96ItRqgpU6q28sJ9Nt0r01YuZuJYrjrE4yNCqZBAProzsPE1aiqhKW1JVES803vZaQAS8rUAaIHUaDIIGTJ7/E600/jbn4nXkZ6h4XFeH2bW6B+L/wCIH+8X/lfRw6B+L/4gf7xf+V9PWfkS9xOj/OiU7S1jS18yfRFy+T7/AF3/AA/7zVzVdU/5Olnn/wDD/vNXVV19BoX/ACI/H6nz2v8A7iXw+hlKRPQSegHqdE974cqUnpIaRc1GZKpCVGSmfIFb6OGIAqXZiSjdslva01bEifQ99OfweVnlvUSTmyo6yRgTafTU6hzbSTorT7IptqyKnDiaTMGH0VItVwSC619xTKqQIURQJBMTgD2tNPQKpzCkpBEteFki32lK5BYGAdPLtCAyhaYDAKzgOXK3FiJZyokkyQASDExolsKTSGpsVZZA6GJFp8pkTHu6gHsNYxnkSafP37DaUcbaa4IWy4OXqm9FWm6sTy+Y4pERKAgmyuOtjzF0R+SI44dUuqoiGpyahRrQSxFzKDZ1ANucYJE6K7fhdptR6i9yVqMtxgZNrZMdz6jTybBsIrWKWuZkZxUqHOalQuSYuJtEDzExMazWXJF2nZo8eOSpqgZvOHNRe1g8g2tNGoqA9RbVIsqA5yCD7j2ebh7cl60eRAScN0BUN5gLQReDBIJAaAYOidXhqiLnqNBkB6jMAekgMeuY+3Wv8F83qZWItkqpEzBVCJzn1mM6rxsiilfJPhY3JuuCInB6vMVCrC+BcKLKqm40yGhBBuU+boQQwJUg61oWugNt1w8ouC+YiFMwRgkGP+mp77WqxPnwAFCrUrhUVQw8oWrk+Ykl7jMekayu1KJYEosBJHMDSsgKYtdZEKMH01msmTbyXKGPdwMV+HOlI1HW0IwUhgQZLBMCOkkfHJGBOmUom62IJUMoOLgVuFs9ZHT1ONSRwoXXsS7tlmYyWPv+Hb07ab3FJkmyJYWhiCxVYINnmhTGAbTE4I6jTxcij2Z+HjcuuCG+yarYadE1FekxBioVVxUqiQyYuCoIXoZGM6Z3NEKD5HRloUGKtOXeqtNzaRK4Mx75xjRL+D/KFDVABEKruBIMghVPWc4751qNivtSzE/lMxYn4ljOnFT3f1Ccoba2gxttfKpTL1IuUhshUDFoSPOSBgDPoDpnjmwqbemjuI5gchYMixUaCDEmHHToQQTIjRDeVHgBUpKwFvOUOKoW2zBD2hrTF8THSDB0KGwC9vXqZksZY57k9fXW+PxXK+l9/wCDKfhKNdsdPCC+5akoqGkNwaN6qz2qKgEtaMQpBk479jpja8B3VSxeQynmGnmkVIJFxL1LZKCMEk+gnSemwBAeooaSwWoyhp63AGD9utatSrj6SqpRYZhWrBnF+L7n7F4AEdToksyapr78yoywtO0/vyGN9sClQKBUJYwt+3qUCXkC1VcAHJEFTGe2p/GvDVahygKdSoxDipy0dlVlKkAEDAKusExJDEY1Aq02aWdne0dajs0A9gXJifTv8Y1pSdqfs3gOGBBestNxaaZJ5boWIMjrAtjMYp+MlFKSbXa9YR8FttppP5BPe8AKbR6jgpVos6lbKgDqtbllnLiJghkIgFcQT0jr4drHbmtY7XUw9JEVmLDnUkYmB/IZ2AWTAkwIuh1qlR5D1KpVmkrzarIBMgKjOcDtJPQfEs01t86OUYYW1nVyGIBtKCPQnI6d9KMc8Y05c3f7DlLC5Wo8VQcocCuZTXWslw2gVnuEl6NQVFBbvzUGOoHYarG3NygnuNSnVoAZ6hWWcAu5FxuLMATEk3S3vYnvqXteHFhj0n4Af5GtdPGWO98r/wBGWeUciW2NA63Qrxbs2Oz5v5K10T4syVWj7Av6xq6cN8NvWOGhJgMR19YGtPlZ4Mm14VTCmWbc07j0mKVbtrLX6iPhOC7ZpocEvEUn0jielrOlrwD3C8fJr/r/APh/3mr2ig6pHyXJPzj/AIf97q+8s+mvd0T/AJC+P1PB1v58vh9DX5tIxqfV3FNOcxq3VGVXpU1VyAxVAVdrbQ14cFZwsHqYEVDGpFOsR2GnmxObTsjDmUE1XZKobm8YploWagVWYrLlB5Qs9IOLvs1I29e+tWvqKGSklxcstllAXFoQxFQQQ0e2cyIMQVAfVT0uVipg9crmNYTZpbYGayZsva2ZmSsxM56a5J4Jt9nXj1EEuic7U4B+cUSwIOa1UrFrXKqcuBEJB6kA9AI1u9anY9ro7STTAdrlypA5ZpeVjEMJGCZmBGtJcQPsIJB9MHUzaOF7STkkmST7ycnWLwSXmbrUwfkY3BnAJBCFmIZkKqpElmwI74JwNM0aiFT9JaGB/jGtqXTloNKorA9RM9c5E6Kko4hlB751KUIew+7UyhIuM4+QG29SkpzXkH2mNa9un8nkCe2JGmFIVlZaqGoWEFGJCra8yHUACbevrGrRSop6D7tSKexpzNo+7WLtcGqplOhQcuoAeWgMQeYqAimEUiAySewuMSFy5WYBlVKiVEFek5CSxsQOXuNsfyR5esdB01dhtUj2R92mW2ajoAPs0k/Ipx86KXR24WioqkDHmLdBAMXEA9SAMAnPQxpVdqOXUZK1AopcBi1S1QM+dwsKwUgiZDRjrK2jdbFW6gY0F4hwdXPTGJAwDaZEjvByJ6a3uT6Zz7Yx7QAqKC4RCKhFNi9lzC9DVYhZAN1iDyx1x3nSTbIUWpUq0aaEkQ7OGJAJttC5mBMGQD66LHYRcSTcTN1xLSOhu66H19lc99Rr2i0FowJJwP8APQemuiLytUmc8vCTba58iBxAUWqVUp1aFNXph55hakrruEMK6qYupgtZBtJjoBqO+xpBXY16LKlOpKq1TmCsqEYU0xIFWAASJBHwM5qCjAtkke7JOOnT7NQaw8jOahhiGZea01LxTYsVPtxegbqQe0CdPbKFR39iU4zuWzoa4XsqLidw60lIhC5tBYgyQe4WAYwCSBPYtbpEWg12529ZhyxRWi5LL5lV5HLWVKdyZBUep0/t+GtWLcuneyreQIkgEDA7nPQahVaNqh/owGRnEsskBjTPlmZDdAesfEa6Jpb7lPm1wZQk9lRh8Sbt9kvIpV03NKlU5hFz1npzF1yIVpmGEJ5lLfxjTEAFnYbbbc1mNegKC1qqBKjNeaUlEdIU3CGDAkj2ZPuh1VZrWqNUePIGdmYLIm1SxMExMCMDv21qIAJI6e7AHvPbMff99LDJ23Pvj9ifHiqSh1yENjRTbRV+ebZnVKwYKWa8Pt/IKQanDtc4Yr0gp65a4XuAgVTPQSfX7v8AONNclzVWmzVCyvywhJYq0hIVWMDoBj0HpqPQOAemqww5e523+5OafC2qkmdN2lu3oirUByJjJP3fdrlnyx79qtFCRaDUQqt0mLK0EgdDk49+r14o3nN21Jh6AEA4zP365d8oVSdss/8AqrP6FQY1yPF/JlN9nTDL/OjBdHOtLWdLXknrHSvkboXjd4Jt5RMDoPptdHFAdiPtGqv/AKNtMMd8D6UP77XXN/wi5pER0iPQDXbg1G1bWcOo02+W5FN+bA9bdOJshqzbngwVCwUSJ0HuUH2ddMc27o5ZYNj/ABEA8P8ATOtk2Gp/zpR0A0huQfTV75kbMZFp7ET11JG2I6f26zzV/wAzpxaq6lykNKCNUpN79TqFNtN063x1Jp1dZSbNYKJM29I6IU01F2zanJrjm2d2NI2C60ddOawdZmwP3KH10H3JPqdHdwNANzuU7GfgDrpxzS7OTLBvoHbiT3P36HVqZ0VqOCcAxGfWf8/2aj1aWuzFmT4Rw5sEocsDVaU6h1kIUpDMhemxXmsqQjXN5ACJYQLhBEd+mjNSnqO6a6ZJTVM5YyeN2gXuGV616JVpoIwGp03xg2GiihCVxOT79Sttu6fzx9zVW1IGHqIz+VVDWqUN5eHFoAm9jcCZ1saWtHpe7UPTRaq/KjVaqSldedjS8TpDbNRp0K6hliHqo6sxvhqmBayllYMuTy0BMDUVKoWjWQrUZqtN6eHUJDJALqVJJVvMCCCPvm0cB4CKysSDjAPQTHbsc6doeFX5q9APa6yPLGJx1OPv1l/IgpQbfrZsnnm4zSXsK27uWWsAj1X3S1l5YYsoHVHcge0wpwsGCCcXRq5+COCiltTVZBzal3Xst2AB2mJ+7VlpcOpiZQGTdkDrM4+2T9utd1WgEACBrgeXctsfv2HesO17pfb9Zz/jWze5lT2XYufcYyB6Azqj/KjwJ6Oxp1Tbaa6LEyZsqmenTHx11bdXM3lWft/tjVF+XClVXh1PmHrukx7+VX105c8vC2nPgwx8XccL0tLWNeaekdq/0bHht78KH99rupOuCf6O1S1t4T9R/f67TX3mMddWo2Q5pdkyraylScHQp+BCcNj4f/Pw0/QqlwIOe+sy4+GtI7o9Mzltly0Ct5wk0xJAI7kTj46grTT3atS1JFrZnB+B0F4rwhVllMDrGff/APGt8WW+JHLmw0t0EQOWnuGsC0eulttoXBgjGTOMalU+FvaTHv6+6dbuUV2zlSlLlIapsPfqZROoq0Y66lUsamTXkaQvzCW2Op6HQui+ptOprjmuTvxyJM6ROmw+tWqaijVyQ3uGxqonVnrvqskapqiYO2zCnWKvTS1I2+1aoDb2zn46vE0ppsjUJyxtIHMn/jTFYemidXYMqlmIAmPUyO2nOFcKFXJMAHP6v8dej4sUtx46wyk9oN4fwqpWJsGB1J6DRVPCDSJqD+d5ff0GfTVjpItJbEED/qdRnaocAnXJLVZJP8LpHdDR44r8Stm3C9mm2QoGLEmST6+70Hu1PpKOuhryglugH3nTW04gTMnp01zuLlydUZxjUQjut6F0Fr7suQB3Ont5ug3bOoaVYwCBP360hCkZZMlur4J222hVoUye51Qf9INSOH0gfzlP/ar6u9XfCnEHXN/lz4hzNlSH16H+rrDSnCTVlQyQUlFHDtLS0tcp1nYf9HqmCd5P1H9/rsb7aOmRrjf+j4P/AK3/APH/ALa2u1pgZzraDdGM0myPSpCZ0SV9R2Kn3aaJK+8ab5JX4SYFx66F8YrsBbAg4nS3G7zgmNQK9Qt1MxrXHjd2zDNlTTijTaCAYJBOPs76L7OqEgXToQqnU35tBBDCPcc/r1pkSfZjhbXSH98uZXuP16hqdSt3vaVCnzGe1UHmZpj0+8kxA6zEaFcM8U7fdVilJal0G12UBWK9QuZLQZgiYBPbWSyVwbyxbuUGKVB+sf5+HXUpaZjTSOR/n+39etaXFqTNYHQsFvwZ8pAIMjHRlPXuPXUSkawgh41dA+N+JUoVKdBRzK9VlVUHRQ5Auc+mZgZ+HXT9PxJtigZ6nKZgrGm4+lS8kKHprJElT+r1Ghb8b2bbkVDQqcxELLWelYTFqhVDkNMVPylHUeomXJeRooO+Sy1qTHoNVtjoqfEFIhriyFWYFWUzCVEpX4kBSaiGTBhpjBioDjYJQWEXBpBKypDIiqwEwWZx6QCp76HIcIVYYnRHhTDzSYBGqvt+KsULvSZIRnKsyzK/kgT3BDDoSD0wdSdp4gsqBDQqEOpIg07vK1pBS7EtaASQMz6wJocotoO7qkbSsk9x6e/WeE7ko4pge3JH9GJ/UdCT4kRriqNy7EdTcl0sWuUoSIIFvcyTGDEj63HPJSrqil1diULZRQrBgGwA8FARnJb0nXQ8icaONYZRmnR0cCeusgwPXVQ2viukVLu1RFVbzekFgS48gElvYJxOM9Jg5U3qkXBgF/lEiPsPfodYbfadDnS5VG27phjJ1FCScDU+laIM3dxGQft1liD0GrUqM3G+QVVXBx01C23DnqEljaO89fsnRxaX69PIoUH1Or8VpcGfgKTtlb4rw6zImAekk/djI9+uc/KzRPzBW/8AuKY/q62ux7ihf1E/Dr9/265t8uW15fDaYHT50n/tVtOea8TiLHp6zKS6OC6Ws6WuI9A6j8iW6an86IutDbdmIAkhDVYrn1E/49j2La+I1Ko1SjWpB3tF6gCOW1QOWm0AhbYmQxAIBOuLfI1uFU7kE+0aMC4ibea3YiQIE+6R0OrTxTcTt93SQLaxBUFFtLMWJCuRA89xnEE99aRXBLSfZb954iKpfYqkea16gCKgCEl6qBhMuFCqCZOJwNQ+I+K6tM1CzbYJSZAShd+pIZSSVgjr0HUDVG25PIVKpNNkBD2rMspJUSOpCkT1PUYOQWqcXosBUvCBKquwty9q2rPwNS4EzFvbsLnzHS9QfqeKDY1axSFQ3YNisDcxMgOYHl6DIJ9QB2+4/Xp1ApcAM+GNJbLQhJAbmYDNaBJu69iCRbcVV6jO5ZkmQbjKx1OD6de8RrUkVyoNJytuApeoLmBCwfNayzPUWiJ6gaamJ4k/IPHxa9pKhHPMFMLBFvmZTctxZni2FAAM9RpUOLVGpNzN3YyGrKqqhwIW125lxZVvnAtNyCcebUbn5qtFSEZ2KJFjCxQDcUphDFQl+gI64PYidxxi6p50RgWhppjE+VXqSMTCgzAzEZMm53yCxpLhCbxE/MvryYAtjyU6iZDK4Y2keZGiZB9dPcPqFSrUq9tCkxYW+z9Ihkhp6WwcTN3w1H4hy0Xmrby6Rpk01p+U/SITBGCSpaEHcDqOmtHYi9ylMtTRrmYvawpLTUhKSA2kCojCWAMCAOpU67GibR3QqOIqFgnKZ2Yy9eRUg1T6AWMMACQIg5lb24NRC4xYWWBYsrgBpP5EAdI+7TT7O9qjXul9Gk4RbVqIAAwBBDAEyQYnJbqQCHqHAqzWqKlCh5/vOLgFeSz2spHQDvOmuBSaog072p2E3WqGV3Nxcks/nM5NMhT2jyxAjQbcUyoHLLtfSFRjesFnIICyMC4Ez1nGp/HdiEqJSWoUp1CeYfbIAUVV5ZJDd8DAEg/BniFHlrSpUKaO4o3GoziQiW5Ag3LMsBPWPiS0Cb8h/cXVanmNQBmIhioSVpoZT+ZFx7m7r0EQ1dVqmoblprAUzdzH5gSmblX2YpgFRjJ/kzol80rtSwFRjJZKhRgqyuTUJFo7hQDAVsghVMY8Wc1GNSmoRlBv6laavIZlEsRLgAQJPw0cWVztozsTSo0XruxdqisxVnME5AAkySZaTPeQBAiSvENoEpIYcqrMI5k3eViCVItyBjHTEZ0L4tQoCo5NWoFEsyg3lWYFiJPqCCOwh+wgROF8T26qRUUqoZrZhiQT5i02iYVRHopjqZG6JQY4lySLaAoIpMsACJIgoVZQSCpz/OzJnW9Dh6PTck0izEiSCfNZUUzcfNNNuggYkgkaH+IqCU1o8sKigWEAWwEtAk+uTnrqDuqq92ggSAMmFgmPjkR31DnTqikrRZNtRuLGkzAlfKyu1isWWoVKzAuaJBzaIWACNN7UGpSpNc/MvZBDGnyxghb0YSBykbPqeoJBrbGpfcoqewSwAaGESe+SAJ79Pdp3+GqtLyus8oqyhhHlHlPWJIIJ75+EapS9gmuDoNLibKjvR3NPctIqtTVj5VYvdY7gnll4GASgkL0A1A4z4xY1GSmwCpVwQGKmk9FghYXCYqlSSCOkTnVc4RuttWeeWitJsBUBSAIgGOoZT6GYjqRqLvNqhplZnyhBNcEBxVXLRlDgrJFuM+unXHZG1PyLsPFW4UsAiVQpOCxUxCgIreYllkElgSxkDpottfFiOHilVDo6oUcKrEMyguMnABYxgmw6omx2gBqsrnyGkZJDBoVTaSItgo2c+0DBGp20dae45hqM002cQptsDqAF9wDtAMSSD2B0/cPamXqj4u2jQFqqCwNobyk2sVgA9WMEhRJI1z35a+K063D6XLqI87lCLWBwKVacTOJE+kjU3jX8etyVat1jIqkBA1Mk3VpbIJIgmB1BnyxTvlIWzaU6QQKFdbfIgaFDpLuGJ83brJVs9tKSpD2pu7OZ6xpaWsSi6/J1VCCu5e0q1KPLdIPNnEjOInOSMdxcdhtTWWxkZaS+ZnqOyWjmB3hCpCMQboOSAT21S/k32hrVKlO60QrtgHC3CYPXLgf0p7avG24saG1DBaYMCSXg3kCSUAGBhQAfyZPcnSPXImPcU2tTn00qVGKF1ytIQobmMPpJkkLTM4UCU63aX8CVK1PlVgF5QPLqDKsTaGimSDA9kMWmARGDqG1TmUqkuwNNA1GLlIFJAQz3DvcBdAkBsmNEafHLnpwKhpk8vmArDytsgW9jmR8SI1XHmLkzV4bS2dSgyMC4IWoSc1SFZwypBC+cBiRGFUdydAvEfi00IWlTClmL3A4uuEtbGSVJH39Z1Y02m23JISorVFa9nDU2cMAEMhfLOQs2jqPhqs7jg9NtxXSt1pEhGa5U5ZVGZmbpdY82z1U9e1PhCXIa4BxwbymCFHMQgwVzgsSViWgWnAk6gb+sUmoVUsWl4DLaGVVQoZgCVBN3cmBOdaVd+1O2jtaTKAIokLDHFgYMRDEguST/ACj1Eztwnw3z6606u4oKjsytNVhVcoclRb5ptPmmOvc5zci0uDTYbes0EM9NK1NrgjiYxapbBMyzggYFoxJgrueMbfb0XVADcD77r7oBJ6gDGex76h7PgVXbl0aoa6KzLTek4JsWmT5L4gAoFtWAWkDAJAbhGzqKi7i1qlUu9NVVVKLbSpoSaZFxYEsBgqIWQblBbddE0WWpx+mqK4P0hpWmCLxaLYa26CcHJ7/HULau9Wntl5p8pZKOJA5aSajtgwGx3Mgez11XNxuApqCxQbpMzdcBHf8As7albLjdTbgBlDWMxWSSBdaYAGM5g9i5PaCrvsbXkGt5w5pJcNWqVVBZgFWxgqy4AwWBQj3iPedP7PaiqebTqmmJKojKmGBIcggKGDg3dPypERqtb7xPU6MEaWYwwGLgI8oiQIwf52ZxqFQ4oWW0Vakd/Mwmet2Ybp3000J2XHdb1+ZY5FjU0L29VvJtDfyYXuQQTI+LW5qW7au4Ia4AEyTLBskEziCCOsEar++8UVHLwVyMrbIi2CQWJP29Z76Gnf1gpS4qhny4Izk+YiQdG4C7V+KwWPLLNUoxMGxmVajctmyOgODOB3xoN4jqFq5eoAYVVVgR7JlhaOwNrG4TmZ94jb8ZekphbpMyWIWDgBwIB6kyQcsdHNnwfdVuQtZPokDAoKihzy1IF12ILKB1zPSPNp9oXmRH4g1W4liWMkLaMEKJZMYhe+euneC79mqCmKL7g97FJa3yEmF/JlVJu8pxAzmwbOm1QFmZqLK5DKwDK5VLSyLIh0IGTkG4ZzoftatGirJQ3KReMHyQaZplSoEhiAp8xm6ZaSNR0+C17RmpxxUprQrCsrL5XIUAqRKlTmV8srETMZ6nWeH7qlWPMFSTbY3Nt9lXm5lXyiZbPvEjEGRxmgd7XrboFGR0tFjMai1UpKgZQYBBIHWMHtk6H8L21A06TrTN9yobTTOVtmpFQMSQHYkLGO4idarc0ZuiTvNo9bltXPMUMljJVaxVtBNsyqwVYQIOBnoNN+HHbbpWdA5UiiwuBYENfaQVktknJIAE+zojVrVaMVKoVqSMQGpXS1UswgqGwArH2uj/AAnT20pxy6oW1QtIUgAxYJUES4DdUlTIBAF8XGJVFJjL1KdepVYoxqWkAmWHMCPTtUgwTFQADHsjoTmT+EdLlqpViSCGppmMr5WggiZC4PaMRGtKqVbZKqzqSbblCM5rq5ET7bcq4P0z69GdzuzzWp0GpFqlRqiFqhVZC2x5UIksCLehKzPUaFY2MPx9qeYa5rgisjRaOW/mhR2qCMdT1N2q1463vM26nygvUQsAT1VaoB9Ih4/86uPE2D8xGdQDUUXZI5VysXJJBElACv8Asmcar/yobZ6e1oAvcvMzKeYNaxlnEg3Oax/JnuD10pttAlRzHS0tLWIy3+AOJigNxg3OEUESIXz3ZGY6G3uQpPTU+txFTKpSUDp1qM32M7FgTHQQPcNVzw4RbU9ZSP29XfhXhDdVVD0QjK82y6rgepcd+vlkwQSBppBYwnEtw9qozsbcDzv5Y62CSwiZwft1a/BrMKb09wqgEFnVTTFtyAr5Ua5GMk/kgAyLYyQ29CjSoLtqW6p/OVJupgFlqMS7FabErLAYuzAUSI1G41TFajTFJVVs3EyrI1hEeUwSbgJMiTPUAjVLi0SzFCoxBTbGmo5dSnSAVPIp5LjzA3XBlPWFMrIlZOm24ahpvSe40xtxzKTSIqlnZ6pqqJZmZCLh78ZjVb8O8JqbqqqKqsgKNXYsRCswa1Sp9pkHYHr2idW3jql6bh4CZW2IwGUKUIMAeX9eIiNKKsGxpFpiktapVW2nVdhNiKlwSynUZgJKwhk5m3JgNoTxrcqtWw1VUeWgLaRBp2rTqe2xggXASB+Uxx2mbUPUp1DVsSiWWo2Tcfm7iCbki1uWrH7emgXiLfJXD0RHkctfBPmWQIA6yvkn/AQdKx2FKSoGom+o1oKuzM5Ys9N0uuBlcY7RHWYiRt9ulqMAAUq1Yi7q1ZgRk9wFE/aNVPiPCSjk0Q4UsoEMAL6jGxUMfyh09659W9jR3FKqyEVlamQagmVQ3BgaoAN4J6Qe5ORnRdPoXZJ8RUp3ZdVBpoovHQyzN6dyXB909I0Ir7kMZOcR92pHibiJYUlURcFLsAAZBIiQB3BJwMjUHYUTXqJTUeZ2CAlgACxjM/566l8h0abioC6AkWtKm4esZ/UNP/Mh08oA9JPTuT31NreFa5ZPKDcxW24EiMSQQAAWkA+sTAM6h72jUokoxEobSIk47Aqf+nfRTQGq7ASDiTj78f8AXTHzgmnLBgcdRAwOx74E6ObWktNCd1SwGIAkhrgJgGQJz37jJxp/gWyQsaO5jlEvUjLEBUMxbktbHSD7RAETpqI7F4TorZ84KHyl0JIEFWWJQd8gqemWA7as2139PlGpWixZUCJ5jjIRO/pLRj+yrLXO3oNTpU1apdFW1hBdbfViZtEH0YHrOgnGOLO5UGfIAqqQQFAGYx1LSx9SdU3SpEpchDfcRau0tgD2QsKqjpCqsQuenp10LpjOJn3n7tRDvD6de4I/w/w1pzyQQvfvrOitxYtjxo0wQpg+778x8dTuG7lqdoemFqyzLdfBaCDbYjRjEAHBBGIOqc8IQe5GJ7zg6v8AwPdI9F/nIFNwTgi16YgMLHIDDBVpHTE4A1pB0S+TdzSscspUlWrLUR3VpZUMMB1kAMcdEMRnTiMtOp9EjKrVLlNN2ApiqaSFPNMhiGxJgEwIHlF7mqDXq0VYugRWYms0qCwJAa2ZiO5xOQTgf4hrEN9G9W0KOWMWrZBIzny5EHIPrrR+G3fREd6XPJauKbdlrNUSwtd9GXuJlVCLm0oJvUBYi7r3iX4m3VNkDBfpKbC8WWm5qbmpHdhJBDZwSQYxp/haE0qdFqzNXUoSVKElqhBtKyCJtBBYx2wCusb7gVTeU7Fguaa3GqkFTcCPMhfJYGBnoTmNRwaFD23EKiK4pNYrCGCiJHwjESYI6Tod4r3DmkA1Qt5lgEk9n79/tPf46tb+B69NahqG2wBrwWtMkiRK5CiCwkZwDI1VfGnDDRVTa6gtAug4A7sAAWm6fs1k+ikipaWlpakC+/JdwinuF3RZWLpyrCski7m3Qow0hQIPrjOug8tqVOjcgakGAp0uUSVmmpgMzSoASozCJI69hqgfJPt1Z6zMHJpmkygNCSxqU/MO7C+5T2tPwPTr0V1dkCMz3sJmXZOVJ+IjA6H9esOhMaZCaptBrXVKSVkYRTpLYASgAAAsJjrk5JyNQdnw9aSVUZStNcUxe62CAAVtN+IJJnrHoRojw7iwQ1atT6KnIxUW4gwRkK+WtsgCSBA9ABe14xtd2a9Gjt0VAskmmlNjJK+WzK9RBkEAnAjS3fipCa4HOf8AN+YB5aZpW23BQnLFQixelzF/MxPUA5nVR494irOOXzEtwCUQgGCDPn83b3TJxHUAeLOHemjFqd5HU5CsYJHvwf8ADTY3crbJAEkCcAnBwTA6D4/ZpOXIoqlQVTiLPS5bXmirqSqVCgsiGpsyjIaCfUROemjtOrS3VFuTsE2zWotM82oXDOTbUZ2Q30rRkWyQZB76gcOQjZW8xQaph1syyq5kF2J6KsggAgkHrpziHHKtNlZSiqCAKcyF8sFZA9nBAE4FuZE6fHmP3Fh8Pb99vt6fMPLqc6oKkFQDAZPMW6oqpfI/sGFxDeXM+4o0UIYWMgLhbQrv5AsEGbBMkEkgAHzagUt+p2jVndSFe2oWDQzMqmMjsHB8oM5Oe8Pgu55j1eWGNJoFi0mdZW2CASLQQvsk9+3Z/hbsmV1Qq+xoViH3EU2zKqwW4sS5BEsZ8zE9/Pn01D4VwajYlReasMjM4cE08ofJ5Z8gFRpUFj5Yk40bbbBqrslKiyuwR/oyXQC2bobKgrJUW5I6mdRN7tKliOlVVZnc0kCLRSxfW0CSTaApGQAcwIpwXZnCMlLtsf4OhLUkpqrU6RVKntAKoNQqfpJLfkGB3PbtH33DhuN8KqlQEKM4NyzY5BKmIcQnbuAD1094T4bVWgKtSoyQLUVSrA06coQ3bqqwc+ziCcAuB13+e1qlQBW5JkXAos8pln3Hqft9NO+DRdj/AI63xZaEhluVzYwEqYpkA565OP8AID8FrsdzTZCTVbmMMnrY5wD7u593bRSrtPnNKq7uXehVq2MCpmmoUybvU25HuHeRJobyhTZAzMyIaVUQAZqEYEd1tEx19O0w+XZVcArcbx6VUU6iWu0GJBLXZHTqT+vHrp/5tUcM4pEqhaZxDIquRBggww+0Eaf23iENuKtRKQIYKLzgwCxlh1mWK9RAC+gGpVHd4VVpVIcFCRABvVh7IPmNzA3AhjEEnEJ0FAXiXAnqLzfQlbWBX2VJMMRlrpUD16x3FnalWCQVLEAT7MkAjz+z0IMz0M6tdejVDK9CsLWNS1XQYRnLTPssIKy0YwYjoN4hxzcKVplaWYpiwqWFkZhT5QSSQCADggkDTVVyEkRNh4frc0VKgikjAucFWRMtaZyYIAEZBJHQ6Ocf3yV9uHvPOWYpF1BJZ7ZEAZgTHp3HeO3EXWmaVvVCDLSJbq0QT0nyyQPL3EkHwUoGqLXyBTtSYw7+VWMmMGY+M9tFrpBQP3W4aCWDAmQfMRPrnqRMas/hbdpWprRYBGYsS1owvVxTAGSeWouJJlmGYAJWmdvVduVTSqxpimqq0GBIsQEBfYJHtQbOhxpxTtzXU/R0vNIuoM1oW2Q0GVtaniIyeks2nSXIIN8P30U6FRSTUEcwimY5q2Ml0QJ8pUHqbvVsivwlq0a9ZOSrrYhW7mH2Q5u8zlurspBPTPfLe8rLUV1Xe0AGW3mUxUJLBh0AtsiQsy0yoxGlsODbmotYpvKNXLUvOhUOtiFoAVhBJ5ciMXZjGlJrpAvaPcL8WVNw6UHppc7QKgLKwly0mDaQJaQB0nHrWvlA3Nfk00qrTsZ7kdDcCyKyst3X8sHoJkEe6TR2NGnuWeluqVqMGRGFQKSyuLASMoDb5jkg9JGmflC4lUqUVvpgLVqCpTf8p0UVAhImQLXkXDIM9Dqb4Gc/0tLS1AyzeDvEQ2abgSQ1QU7BaGW5GMM3XKzIxnVq3Xi3YVUXzPTdlpioy0zIsGQGDScnBPcT1zrs1bwFwpFLNstuAMk2DVTqpwQcxl2FJ6dEgVXWkzKlxgXMqlR7847xqXmUeP8AV/QKOc0vFG155q1GFTymPoWtDF0g2Ez5U5nVjm2CIEN0fEuzo7kVaJqBHRlrKafdYsK+YzJyenT1J123hXhDhG4pipS2m3ZT6KD1E9sdDM99TfxecM/MqH6A04ztWgZ5y4PxHYDcVqtdHKNmmhUkXMZNwDZjODIz0xrPFt/sQj/Ng4dqoYFxU8lOwSqm8g+cN7QMhhkFZPoz8XnDPzKh+gNL8XnDPzKh+gNVuFR554X4g260qa1CSyOzYpmCrdVHm8pycx6ajeIOJbUrTXas58sVTUQzcLYZT74M9vQCdej/AMXnDPzKh+gNL8XnDPzKh+gNG5hRxQeNNpY1Ms5VvKRyRFtlmQWhjhT5gfTsIDbTxeKYCio5X+SVBCnvZjA9wgY9dehPxe8M/MqH6A1j8XvDPzKh+gNG5hR58HiijiWqMADcGlg3WLhMHrOfTEYIc23jgqSBVqARgqAPfhcqMk9tegPxecM/MqH6A1j8XvDPzKh+gNJNoZwRvG62FeZVJNwm1QLWMnyjE+8YyYAxAfbcZpUjFNqsTdLAEXGJNuMkSs5xPrj0oPk84Z+ZUP0Bpfi84Z+ZUP0Bo3MDgvBPFe3Sk1GqzFGRw30cksSAoAutC2l8R1jVY3PEacjl3DpkAL0JjC9D06a9QD5PeGfmVD9Aaz+Lzhn5lQ/QGnudUKjzLw3fUbStR3RRGESSxz6mB6Tn4HOjFLxbQUgimZWILedsGephOveyRnXoL8XvDPzKh+gNL8XnDPzKh+gNKxnnRvF7dFqVFW0qAvkCgiPIqQB92IGlT8XlVK31WJOHYlioJzAugsBMHtr0X+Lzhn5lQ/QGl+Lzhn5lQ/QGiwPOdPi22J89SqJXzMEBN95krPQWR1nJOor8UpIx5bsVkxNMDHvE/DXpT8X/AAuY+ZUJ/wBgaR+T/hf5lQ/QGixHnPhPiOnRqrVNzFZMABSSVK+1n3duw0T3PijZ1671aqMpalaCEn6QFQHPebZE+4dSBHePwA4X+Zbf9Aayfk/4Z+ZUP0Bqt7qgpXZxDc8b4ag+hqV1uLlgFqBVvWAEW8QLoMSZA+BVeH/GVCipRq1bBQh7Ge/yi+6+oSMiBBGAuBLT28eAOF/mW3/QGk3yf8LGTstuB/sDS3DPNew4tSL27gu1IOp9qq1wBWSVZoghWwRPniYGCfjzxRR3lJBTuuD3NcsEkqAZPc9B/RH2d52fgThrXXbHbiGIUWdVBw2fURqV+Lzhn5lQ/QGjc6oDyLpa9dfi84Z+ZUP0BrOpAj/KhXdNg7I7IoZeYygFuWSVYIDgvkRMZjI66d2G/wCU9JaQv2xpUQrF1BRQhg2HJJUoT0x0k41ZdzQV1KsAykQQRII1VqfgdEV6dPcblabgArzXJVVUBRScmafTNvXocDSfXAqIHh/dFd/xLk1GqUkF5psIiuwuYUzAFhg5JGbu3mJVeIksSalSLpUAO0i8eyBSFyhPNhmHXqM6K8D4LT2tOynJkkszEszMSSSzHJyTqSvDaQJIpoCeptXObs49c/GNNjKw3Fm5kK9ZltBJCq4Jgs0sotUgQINg7joTrSjxR2p/x4DFZIJtIm9wcg2goUgDOQZP5VtXaIPyRn3e9m/tZj9p1ldqgiFXBJGBgkySPeSZ+OgCnbLi7tD81+WUgFnVQWmQQzQG8sr2E9sAnX+HEwFr1apDMLUYJkAs0s+SoBBuuj+T2XVqq8IpMZK5iJBYGIt9oGen3deun02ajsOpYTmCSTienU/foAEeIq7rtCyOweKcPEwSygllQ5GTIUnExPcN4X4luWav9FWa0qLKtTA81c+RisHAprgkHBnuboKQAgAADpGIjSVNS1zZrHIlBxrvzBCbzdwZ26yBj6QDI92cHr1xMZiSP8XGpyNwaTMrgyIa25hRlVL/AJILQJkatNutWTrHU/8AjVGRRvBG53C0nc86tUqWl6b1lZKLfSABDbcJVaZZST1mBMGyJxHcd9qf/wBix0Ez36z0Hb7dFEU99b26ENlV4xu9xTVeQCwdqymELFTzGhgQMHr1xqdT3G6p00Xlc17VLsXUeYkllgDsABPv79zXKHbHw9TnWwXVuVxUaMo46m5W+fLyQFq7yu1Ng9C0WNLXgxCtkKO0gd++qeOLVvnG5DPWuWsForewBDV7cJIuhYxkR210lqYODrW050Qntvgpqwbud/XDME25YCYa9Rce0DtP+HvhNxGtmNs/uN6eoHr8T8BorbpW6goGPsDVKVGapTa1bkVhAiTHT1PX3DUNuGSVLHcMQQAZp4s8oMkd8n+kcdtWCNC34MCSebXEknFVoE9AB2A7D75GmpMh44sH7fhIWnaBXUzMhkBkggRB6KG/UNPtw+4AN84Ydwz08m67I9Qf1CNOP4eViCa1fEEfSEiQI6Ef+ZOlW4FcZNatDXXgvIIYGQB7IGfQ/Zp7mJYooVLhQYli9ZZYkqxQzIMjAOPNHXt7gdPcZUmwfk3C77CPePfqRw/YClPnqNMTe5bp6TgfZqRWp3CNJuyoxUegDtt5uhBbb9VEi9fKZeRPUwAvxnHQ6PbdiVBYQSBI9DGmqG1tPtE/f/1OpOkULS0tLQBg6Q0tLQwM6WlpaAFpaWloAWlpaWgBaxrOloAWsazpaAFpaWloAWlpaWgBaxrOloAWlpaWgBaWlpaAFpaWloAWlpaWgBaWlpaAFpaWloA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3496" name="AutoShape 8" descr="data:image/jpeg;base64,/9j/4AAQSkZJRgABAQAAAQABAAD/2wCEAAkGBxQSEhUUExQVFhUWGBoYFhgYFhcaHBkYFxgYFxwcFxgYHSggHR4mHRgaITEhJSwrLi4uHiAzODMtNygtLisBCgoKDg0OGxAQGzAkICQsLywsLy80LC8vLCw0LCwsLCwsLCwtLCwsLDcsLCwsLCwsLywsLCwsLCwsLCwsLCwsLP/AABEIAOEA4QMBIgACEQEDEQH/xAAcAAABBAMBAAAAAAAAAAAAAAAFAAMEBgECBwj/xABOEAACAQMCBAMDBggKCQMFAAABAhEDEiEABAUTMUEGIlEyYXEHFCNjgZEWF0JUkqGi4hUzUmKCo7HD0fAIQ3Jzg7LBwvFTs+E0ZIST0v/EABoBAAMBAQEBAAAAAAAAAAAAAAABAgMEBQb/xAA1EQACAgEEAAIIBAYCAwAAAAAAAQIRAwQSITETQRRRYXGBobHwIjPR4QUjMjSRwSTxUnKi/9oADAMBAAIRAxEAPwDkXBeEfOL/AD22x+TM3T7x6aJ/gl9d+x+/peDGjm/0P+/Vlu17Wk0eLJiUpLn4+s8jV6vLjyuMXx+xWvwT+u/Y/f1j8FPrf2P3tWra0lZ1DuKaEgM5DMFHrauT/mYGQ7vdvRVVNPcLWYuysq06i2qpw0uMg4+/BMHWstLpYzUHF2//AG+vRlHVamUXJPhe4p58KfW/sfvaX4K/W/sfvauw4UXoipRvqlAx3AFMgUgMjzkw5IkwskDONDwNGLS6TJe1dcPlhPVamFW++uis/gr9b+x+9pfgr9b+x+9qzBTMDJ9Bnp1xpLnWvoGm6r5v9SPTdR3fyRWfwV+t/Y/e1n8FPrf2P39WY4662Gj0DT/+Pzf6j9Nz+v5Ira+D5/139X+/rY+DPrv6sf8A96tFPTx0vQNP6vmw9Nz+v5IqP4G/Xf1f7+sfgd9d/V/v6tZ1N4jw8ooq076m3NoWsabUwWIyLW80TIuiO0k6znpdLCSjJd9csuOq1Mk2n17iinwh9d/V/v61PhP639j9/VrbTlbaEUBWkWmqaUdwQgck+6D+o6qWj00K3Lvjtijq9RLp/Qpx8K/W/sfva1/Bf639j97V9o8ISpuqe3p7mlUFQA8xQwCm0taQfysQBM5yAZGoe64XUpiszBYo1FpOVYML2kwpHWIzMESAQDgYxx6FtR83T5tdukavLq0m/wBPeU0+GPrf2P3tL8GPrf2P3tWmhQLuqAqCxCgswVQSYlmOANOcR2Ro1XpFkYoYLIZU/b69iDkGRrZ6PS79lc1fb6MvS9Rt3Xx8Cpfgx9b+x+9pfgz9b+x+9qxEz0+Gn9rRRr76y0rULLcjtewjyiwGO+T9x7Oei00I7nH6sI6vUSdJ/Qq34M/W/sfvaX4M/W/sfvaufzbahmB3kqCljLt6hvVvbMT5SoPQ9YPw1A3Fgdgj3oGIVytlwHQ2nIn36zx6fS5HSi//AKX1Knn1UFbkvkVv8GPrf2P3tL8GPrf2P3tXVODsdm+7DpbTe11LAECFgicEksIXqe0kxqJvto1GoadQQ6hCR6cxFqAfEBoPvB0Q0+jnJwj2rXb8u/qKWo1cY7m+PgVX8GPrf2P3tQ+KcF5KX33eYCLY6gn1Ppq3kaDeKh9CP94v/K+lqdFhhilKK5XvK02syzyxjJ8fAqelpaWvDPZLR4LH8b/Q/wC/VoC6rXgUfx39D/v1bbNfR6D+3j8fqz53X/3Evh9EZ4fsjVqCmPaYOFExLim7IJ97hR9uiW2o0KDfN90g5lVSKlSQfmYdTyyAAQ1SSrMZAVSv86RoBEEEgggggkEEGQQRkEHvrATJJJLMZYkkkk9SSep0Z9PPLKt1Rry7v3/fROHPDHH+m5fKi8cB3W22yU0O+2LWM0vgMUqMGqLHMOTAEmei4MaqPhTh1KtSr82aVNaYtrsRZRa9QFeSAxYECJkAHpIIiBIMjBHQjrp/fcRr1kSlUqTSQyEVEQE9iwRRMT3+PXXEv4dlxuXhz/qat9Nc3wkuTs9NxzS3R/p6Xd8UWXaUdvQoKu34tt6Ne4mpVXkMKgnyqVcllCiIhoksSDIiqcVVRWcLWp15hmqU0CIWIk2hSVPqSsC4sABEab5I9OnXHbAz9pA+0aSrHTGujTaGWHI8jm5N93X1SszzapZIKG2kWvwstLbBKm4YUKlSpFM1kFtSiALwsmUBn+MNom0C4SC34LobdtxXValMg1HVKb0yb9p555ZJFpystnCDADarDUZJZpLHqWJJPxJzqYnEKy03pI6olQWvZSpIzL3BdUDGfjrmz/w7LLfJS5n36lz7mbYtXjW1OPC+YZ4Jt9ptnuPEdpWTluj0/Jc6OsQDzDDExkDOR30D2G2Y0HqEE8qmrPHqzKgn0AJLE+inp1D1LeVhS5IqAUrDTtsp+wzXEXW3dczM6m8L3lTbsHpswHRwtssnf2lYA95jH36uGDUYlOTlcnVe5e5ImeXDNxilS5NeD8HpbimzfPKFNlVndDBZEXBdjcIHf3SPXRvjfEKB2lVF3G0ctSVbKPtPVQ0xTZReYChekExGfLoLxvjFXdBUmolPJqITStchpQ/R01OAASDImIGJMFFt6DWa0efUtZM0qp2lxx8a9hfpGLD+DGrtcsk+H9mtSo1OpTLK1JrnBzQCi/m+mCoGfWMyQdeDUqVfZ8utuaW2YbhawNQjINGwgAsvfv7tO1+IValI0WqsKTHzKqoLvczBQxHuJzqG2xB6EHXRLT5cjk5va7TVc1Xnz+hissIpKKvu/LsL7HY7NX2zLxDbq22qlqhK284iqr+Ump7NgFORIMfHVfTfL823dMSOdXpVKQ7wHqsxP9EIPtGsVtrHUa05Wqx6BJ7pTcun5eTvy9oT1fFRjX/VGj7UiiapHk5gpA9rit5ux6RA73fzYJjZ8P2I29DcVK1gBcVaPV65RgYogMIEMgJHY9iCdN8L45uNqGWiy2sZKulwugCRBBBgDvGBjQ3ie8q7ipzK73sBauAAqyTCqoAAz8fXSy4dTlntb2xvtPmqqqoIZMMI3Vuun6/XYS8a8S21Y7b5s1wSm4c8vlgLdKLbaoBXz9BEEHvqHtNvTpbunT3DpRAprUuqrchd6XMQssiUDMqnIBsIJydDrdG9t4u3lOmKa1EKqLUL01ZlAwACesfzgdLJpcuLAsWF2uU7dPnz6a+FDhnxzyOeTjr5BbxBwrZncc+pvduoYUqlWiqyanlUsaarUu+kAkQCfNOdEeA19jtKld23mzqLWqFhaFvQO+EEORyxcZ8ojJJgQOe1izsz1GLu5uZmySfU/wBnuGNa2D01i/4TOeJQnlfVeX6Gnp8IzcowLF4lpbant6yUdxQrc7dLUp0qMRRULWmQGbEMF7CYgDoB3iDfivX5i/8Ao0FJ9XFJbvuMr/R0PCa2jXZptCsTTcm2r599focmfVvImkqXH+/1NSNBvFY+gH+8X/lfRs6CeLB9AP8AeL/yvrXWfkS9xGj/AD4lR0tLWNfMH0hb/AX+u/of3mrfGql4A/13/D/vNXEDX0Wgf/Hj8fqfOa9f8iXw+iNLdOcpbQ7PVtDKjFaAZVLFzF/MALWgGDEyB21vTgEEiQCCR6gESPtEjRJOIrTTkUVTcc1rx8424W1bs3lKpNQzT7AAQY7DRqsso1t+/WPSYoytyBC7dmFQpTr1FRVYvZaEkBiaii/EHBDDpOQcM1EICkqVDKSp/lQxUsD8QRHu9+jVDxHuFVglPaAOLXii0VFC8sXAVAD5QB2wAJjUavvadStSuS2hTv8ALTorTIvZvME5rgnFNjkTnGs4Zcya3R4/Y2niwtfhlz+5EeiWZ80mtoc76JgAoAX2gBBfsVx1JnGmpHLMuoNyQhQlmmZKvbgDEiR/jM3NUACjRZmVeaHqPTWmSKy0wygBzgCnksZBnAjTtDc0aSrUp3vVNI02ovRRqRZkKMWe8E0yxvgC7tgdFGclHpvlV8PpZTjHdV+XP350QnolQpZWAcEoSCAwWASpPUCRkad2tNWLAvYYhZD+ZjiIRHMfdMj3jT243dStyxWZbad0cuioIvCCLZQNaqKoyMAZOph4q4ZeVRo20wqU6lekHrFV/lFWtA6gDMLiZzq55M0o7a5+67IhDFGV3x92RNvtnCLUAqAut1MLSdywYYJKi1VIPUmSMgEadG0IUgqwIp1HAaVP0VNqkiRn2enrGp9Dje4VQq09sqgABVSsAAMQAK0Ae7Wd3uq9dVD8tVTmECmHH8ZSak5N7t+Q7dO5nOsHLPzuS58zWsHG1vjyBtPblgSFY2qWaATao6kx0A9dNMh8hseGmCTh7SAeX5e0gH2snRKlvHoiKaU5mS9RQ8eV0HLEAqYdsyZkjoSCqG/C0qVA0UqU6am96m2VmJtRFAUVwD5FIZyZbGMZuefKnxHgiGHE48y5B6UirhWYUyrFWLrcEIMG5YMwZER/jqLtabMrMoLBBLMAYUTEsYwPjGiaolXntuGdWdjVuSmGFsvcpQuCs3pHmMW5Pc43HGK1RaiqKaU6q2MOUgqOCtjVHYTFRlkGDAmBPtaazZHL8MeaV/f+Q8KCjy+Oa9ZFAY8qFvNVqiqqgliaYQxj15g7GBnPTTVSzvIYEBlg+UzVDSfdYn6fu1N2e6q0UApilAYm96QdhzFRWQFsBGFNZETjrqFuAWLljLVGZmPTzOSxiOmTrWPiSm76X3X+DOXhqKrt/djdfanzYItMNIiDIEMOo+7tpncbJ0klGtBi4iFMnFpODOOk4MmOmpL74F3eqlzO9ximpVZPm6upJOALiQMHMQYu8qq4a0eYuWDFGVjOLnPMcPjE+VpjBBMZLLn8RJrg28PD4dp8jDJrfbJkgsUuVgp5PNLscBUU9CxFtw6HRmtvdrRD1aaJXaqAKdCtTpk0WhgCzLWmwEdkk+UEibtMPx9ldTSo7Q2BbHO1sZZPMZFHMby3tU7k+ZjPQ6t6ieVbYwZKwwxvdKSB9Xh0U1dXVwduNwwEygNZaNpnqbm6jsp6YnHD9mtQuGcU7KT1JKlgeWLisLkStxnPTpnW263juSbaVMGkKNlJCqCnzObAUkwS2Z05U3NAUxYK/PNJqTKRT5QvRqbPd7ZlXYhYw0yYiXuzxhT7fVVwLbhlO10u/aOcK4Ma96ItRqgpU6q28sJ9Nt0r01YuZuJYrjrE4yNCqZBAProzsPE1aiqhKW1JVES803vZaQAS8rUAaIHUaDIIGTJ7/E600/jbn4nXkZ6h4XFeH2bW6B+L/wCIH+8X/lfRw6B+L/4gf7xf+V9PWfkS9xOj/OiU7S1jS18yfRFy+T7/AF3/AA/7zVzVdU/5Olnn/wDD/vNXVV19BoX/ACI/H6nz2v8A7iXw+hlKRPQSegHqdE974cqUnpIaRc1GZKpCVGSmfIFb6OGIAqXZiSjdslva01bEifQ99OfweVnlvUSTmyo6yRgTafTU6hzbSTorT7IptqyKnDiaTMGH0VItVwSC619xTKqQIURQJBMTgD2tNPQKpzCkpBEteFki32lK5BYGAdPLtCAyhaYDAKzgOXK3FiJZyokkyQASDExolsKTSGpsVZZA6GJFp8pkTHu6gHsNYxnkSafP37DaUcbaa4IWy4OXqm9FWm6sTy+Y4pERKAgmyuOtjzF0R+SI44dUuqoiGpyahRrQSxFzKDZ1ANucYJE6K7fhdptR6i9yVqMtxgZNrZMdz6jTybBsIrWKWuZkZxUqHOalQuSYuJtEDzExMazWXJF2nZo8eOSpqgZvOHNRe1g8g2tNGoqA9RbVIsqA5yCD7j2ebh7cl60eRAScN0BUN5gLQReDBIJAaAYOidXhqiLnqNBkB6jMAekgMeuY+3Wv8F83qZWItkqpEzBVCJzn1mM6rxsiilfJPhY3JuuCInB6vMVCrC+BcKLKqm40yGhBBuU+boQQwJUg61oWugNt1w8ouC+YiFMwRgkGP+mp77WqxPnwAFCrUrhUVQw8oWrk+Ykl7jMekayu1KJYEosBJHMDSsgKYtdZEKMH01msmTbyXKGPdwMV+HOlI1HW0IwUhgQZLBMCOkkfHJGBOmUom62IJUMoOLgVuFs9ZHT1ONSRwoXXsS7tlmYyWPv+Hb07ab3FJkmyJYWhiCxVYINnmhTGAbTE4I6jTxcij2Z+HjcuuCG+yarYadE1FekxBioVVxUqiQyYuCoIXoZGM6Z3NEKD5HRloUGKtOXeqtNzaRK4Mx75xjRL+D/KFDVABEKruBIMghVPWc4751qNivtSzE/lMxYn4ljOnFT3f1Ccoba2gxttfKpTL1IuUhshUDFoSPOSBgDPoDpnjmwqbemjuI5gchYMixUaCDEmHHToQQTIjRDeVHgBUpKwFvOUOKoW2zBD2hrTF8THSDB0KGwC9vXqZksZY57k9fXW+PxXK+l9/wCDKfhKNdsdPCC+5akoqGkNwaN6qz2qKgEtaMQpBk479jpja8B3VSxeQynmGnmkVIJFxL1LZKCMEk+gnSemwBAeooaSwWoyhp63AGD9utatSrj6SqpRYZhWrBnF+L7n7F4AEdToksyapr78yoywtO0/vyGN9sClQKBUJYwt+3qUCXkC1VcAHJEFTGe2p/GvDVahygKdSoxDipy0dlVlKkAEDAKusExJDEY1Aq02aWdne0dajs0A9gXJifTv8Y1pSdqfs3gOGBBestNxaaZJ5boWIMjrAtjMYp+MlFKSbXa9YR8FttppP5BPe8AKbR6jgpVos6lbKgDqtbllnLiJghkIgFcQT0jr4drHbmtY7XUw9JEVmLDnUkYmB/IZ2AWTAkwIuh1qlR5D1KpVmkrzarIBMgKjOcDtJPQfEs01t86OUYYW1nVyGIBtKCPQnI6d9KMc8Y05c3f7DlLC5Wo8VQcocCuZTXWslw2gVnuEl6NQVFBbvzUGOoHYarG3NygnuNSnVoAZ6hWWcAu5FxuLMATEk3S3vYnvqXteHFhj0n4Af5GtdPGWO98r/wBGWeUciW2NA63Qrxbs2Oz5v5K10T4syVWj7Av6xq6cN8NvWOGhJgMR19YGtPlZ4Mm14VTCmWbc07j0mKVbtrLX6iPhOC7ZpocEvEUn0jielrOlrwD3C8fJr/r/APh/3mr2ig6pHyXJPzj/AIf97q+8s+mvd0T/AJC+P1PB1v58vh9DX5tIxqfV3FNOcxq3VGVXpU1VyAxVAVdrbQ14cFZwsHqYEVDGpFOsR2GnmxObTsjDmUE1XZKobm8YploWagVWYrLlB5Qs9IOLvs1I29e+tWvqKGSklxcstllAXFoQxFQQQ0e2cyIMQVAfVT0uVipg9crmNYTZpbYGayZsva2ZmSsxM56a5J4Jt9nXj1EEuic7U4B+cUSwIOa1UrFrXKqcuBEJB6kA9AI1u9anY9ro7STTAdrlypA5ZpeVjEMJGCZmBGtJcQPsIJB9MHUzaOF7STkkmST7ycnWLwSXmbrUwfkY3BnAJBCFmIZkKqpElmwI74JwNM0aiFT9JaGB/jGtqXTloNKorA9RM9c5E6Kko4hlB751KUIew+7UyhIuM4+QG29SkpzXkH2mNa9un8nkCe2JGmFIVlZaqGoWEFGJCra8yHUACbevrGrRSop6D7tSKexpzNo+7WLtcGqplOhQcuoAeWgMQeYqAimEUiAySewuMSFy5WYBlVKiVEFek5CSxsQOXuNsfyR5esdB01dhtUj2R92mW2ajoAPs0k/Ipx86KXR24WioqkDHmLdBAMXEA9SAMAnPQxpVdqOXUZK1AopcBi1S1QM+dwsKwUgiZDRjrK2jdbFW6gY0F4hwdXPTGJAwDaZEjvByJ6a3uT6Zz7Yx7QAqKC4RCKhFNi9lzC9DVYhZAN1iDyx1x3nSTbIUWpUq0aaEkQ7OGJAJttC5mBMGQD66LHYRcSTcTN1xLSOhu66H19lc99Rr2i0FowJJwP8APQemuiLytUmc8vCTba58iBxAUWqVUp1aFNXph55hakrruEMK6qYupgtZBtJjoBqO+xpBXY16LKlOpKq1TmCsqEYU0xIFWAASJBHwM5qCjAtkke7JOOnT7NQaw8jOahhiGZea01LxTYsVPtxegbqQe0CdPbKFR39iU4zuWzoa4XsqLidw60lIhC5tBYgyQe4WAYwCSBPYtbpEWg12529ZhyxRWi5LL5lV5HLWVKdyZBUep0/t+GtWLcuneyreQIkgEDA7nPQahVaNqh/owGRnEsskBjTPlmZDdAesfEa6Jpb7lPm1wZQk9lRh8Sbt9kvIpV03NKlU5hFz1npzF1yIVpmGEJ5lLfxjTEAFnYbbbc1mNegKC1qqBKjNeaUlEdIU3CGDAkj2ZPuh1VZrWqNUePIGdmYLIm1SxMExMCMDv21qIAJI6e7AHvPbMff99LDJ23Pvj9ifHiqSh1yENjRTbRV+ebZnVKwYKWa8Pt/IKQanDtc4Yr0gp65a4XuAgVTPQSfX7v8AONNclzVWmzVCyvywhJYq0hIVWMDoBj0HpqPQOAemqww5e523+5OafC2qkmdN2lu3oirUByJjJP3fdrlnyx79qtFCRaDUQqt0mLK0EgdDk49+r14o3nN21Jh6AEA4zP365d8oVSdss/8AqrP6FQY1yPF/JlN9nTDL/OjBdHOtLWdLXknrHSvkboXjd4Jt5RMDoPptdHFAdiPtGqv/AKNtMMd8D6UP77XXN/wi5pER0iPQDXbg1G1bWcOo02+W5FN+bA9bdOJshqzbngwVCwUSJ0HuUH2ddMc27o5ZYNj/ABEA8P8ATOtk2Gp/zpR0A0huQfTV75kbMZFp7ET11JG2I6f26zzV/wAzpxaq6lykNKCNUpN79TqFNtN063x1Jp1dZSbNYKJM29I6IU01F2zanJrjm2d2NI2C60ddOawdZmwP3KH10H3JPqdHdwNANzuU7GfgDrpxzS7OTLBvoHbiT3P36HVqZ0VqOCcAxGfWf8/2aj1aWuzFmT4Rw5sEocsDVaU6h1kIUpDMhemxXmsqQjXN5ACJYQLhBEd+mjNSnqO6a6ZJTVM5YyeN2gXuGV616JVpoIwGp03xg2GiihCVxOT79Sttu6fzx9zVW1IGHqIz+VVDWqUN5eHFoAm9jcCZ1saWtHpe7UPTRaq/KjVaqSldedjS8TpDbNRp0K6hliHqo6sxvhqmBayllYMuTy0BMDUVKoWjWQrUZqtN6eHUJDJALqVJJVvMCCCPvm0cB4CKysSDjAPQTHbsc6doeFX5q9APa6yPLGJx1OPv1l/IgpQbfrZsnnm4zSXsK27uWWsAj1X3S1l5YYsoHVHcge0wpwsGCCcXRq5+COCiltTVZBzal3Xst2AB2mJ+7VlpcOpiZQGTdkDrM4+2T9utd1WgEACBrgeXctsfv2HesO17pfb9Zz/jWze5lT2XYufcYyB6Azqj/KjwJ6Oxp1Tbaa6LEyZsqmenTHx11bdXM3lWft/tjVF+XClVXh1PmHrukx7+VX105c8vC2nPgwx8XccL0tLWNeaekdq/0bHht78KH99rupOuCf6O1S1t4T9R/f67TX3mMddWo2Q5pdkyraylScHQp+BCcNj4f/Pw0/QqlwIOe+sy4+GtI7o9Mzltly0Ct5wk0xJAI7kTj46grTT3atS1JFrZnB+B0F4rwhVllMDrGff/APGt8WW+JHLmw0t0EQOWnuGsC0eulttoXBgjGTOMalU+FvaTHv6+6dbuUV2zlSlLlIapsPfqZROoq0Y66lUsamTXkaQvzCW2Op6HQui+ptOprjmuTvxyJM6ROmw+tWqaijVyQ3uGxqonVnrvqskapqiYO2zCnWKvTS1I2+1aoDb2zn46vE0ppsjUJyxtIHMn/jTFYemidXYMqlmIAmPUyO2nOFcKFXJMAHP6v8dej4sUtx46wyk9oN4fwqpWJsGB1J6DRVPCDSJqD+d5ff0GfTVjpItJbEED/qdRnaocAnXJLVZJP8LpHdDR44r8Stm3C9mm2QoGLEmST6+70Hu1PpKOuhryglugH3nTW04gTMnp01zuLlydUZxjUQjut6F0Fr7suQB3Ont5ug3bOoaVYwCBP360hCkZZMlur4J222hVoUye51Qf9INSOH0gfzlP/ar6u9XfCnEHXN/lz4hzNlSH16H+rrDSnCTVlQyQUlFHDtLS0tcp1nYf9HqmCd5P1H9/rsb7aOmRrjf+j4P/AK3/APH/ALa2u1pgZzraDdGM0myPSpCZ0SV9R2Kn3aaJK+8ab5JX4SYFx66F8YrsBbAg4nS3G7zgmNQK9Qt1MxrXHjd2zDNlTTijTaCAYJBOPs76L7OqEgXToQqnU35tBBDCPcc/r1pkSfZjhbXSH98uZXuP16hqdSt3vaVCnzGe1UHmZpj0+8kxA6zEaFcM8U7fdVilJal0G12UBWK9QuZLQZgiYBPbWSyVwbyxbuUGKVB+sf5+HXUpaZjTSOR/n+39etaXFqTNYHQsFvwZ8pAIMjHRlPXuPXUSkawgh41dA+N+JUoVKdBRzK9VlVUHRQ5Auc+mZgZ+HXT9PxJtigZ6nKZgrGm4+lS8kKHprJElT+r1Ghb8b2bbkVDQqcxELLWelYTFqhVDkNMVPylHUeomXJeRooO+Sy1qTHoNVtjoqfEFIhriyFWYFWUzCVEpX4kBSaiGTBhpjBioDjYJQWEXBpBKypDIiqwEwWZx6QCp76HIcIVYYnRHhTDzSYBGqvt+KsULvSZIRnKsyzK/kgT3BDDoSD0wdSdp4gsqBDQqEOpIg07vK1pBS7EtaASQMz6wJocotoO7qkbSsk9x6e/WeE7ko4pge3JH9GJ/UdCT4kRriqNy7EdTcl0sWuUoSIIFvcyTGDEj63HPJSrqil1diULZRQrBgGwA8FARnJb0nXQ8icaONYZRmnR0cCeusgwPXVQ2viukVLu1RFVbzekFgS48gElvYJxOM9Jg5U3qkXBgF/lEiPsPfodYbfadDnS5VG27phjJ1FCScDU+laIM3dxGQft1liD0GrUqM3G+QVVXBx01C23DnqEljaO89fsnRxaX69PIoUH1Or8VpcGfgKTtlb4rw6zImAekk/djI9+uc/KzRPzBW/8AuKY/q62ux7ihf1E/Dr9/265t8uW15fDaYHT50n/tVtOea8TiLHp6zKS6OC6Ws6WuI9A6j8iW6an86IutDbdmIAkhDVYrn1E/49j2La+I1Ko1SjWpB3tF6gCOW1QOWm0AhbYmQxAIBOuLfI1uFU7kE+0aMC4ibea3YiQIE+6R0OrTxTcTt93SQLaxBUFFtLMWJCuRA89xnEE99aRXBLSfZb954iKpfYqkea16gCKgCEl6qBhMuFCqCZOJwNQ+I+K6tM1CzbYJSZAShd+pIZSSVgjr0HUDVG25PIVKpNNkBD2rMspJUSOpCkT1PUYOQWqcXosBUvCBKquwty9q2rPwNS4EzFvbsLnzHS9QfqeKDY1axSFQ3YNisDcxMgOYHl6DIJ9QB2+4/Xp1ApcAM+GNJbLQhJAbmYDNaBJu69iCRbcVV6jO5ZkmQbjKx1OD6de8RrUkVyoNJytuApeoLmBCwfNayzPUWiJ6gaamJ4k/IPHxa9pKhHPMFMLBFvmZTctxZni2FAAM9RpUOLVGpNzN3YyGrKqqhwIW125lxZVvnAtNyCcebUbn5qtFSEZ2KJFjCxQDcUphDFQl+gI64PYidxxi6p50RgWhppjE+VXqSMTCgzAzEZMm53yCxpLhCbxE/MvryYAtjyU6iZDK4Y2keZGiZB9dPcPqFSrUq9tCkxYW+z9Ihkhp6WwcTN3w1H4hy0Xmrby6Rpk01p+U/SITBGCSpaEHcDqOmtHYi9ylMtTRrmYvawpLTUhKSA2kCojCWAMCAOpU67GibR3QqOIqFgnKZ2Yy9eRUg1T6AWMMACQIg5lb24NRC4xYWWBYsrgBpP5EAdI+7TT7O9qjXul9Gk4RbVqIAAwBBDAEyQYnJbqQCHqHAqzWqKlCh5/vOLgFeSz2spHQDvOmuBSaog072p2E3WqGV3Nxcks/nM5NMhT2jyxAjQbcUyoHLLtfSFRjesFnIICyMC4Ez1nGp/HdiEqJSWoUp1CeYfbIAUVV5ZJDd8DAEg/BniFHlrSpUKaO4o3GoziQiW5Ag3LMsBPWPiS0Cb8h/cXVanmNQBmIhioSVpoZT+ZFx7m7r0EQ1dVqmoblprAUzdzH5gSmblX2YpgFRjJ/kzol80rtSwFRjJZKhRgqyuTUJFo7hQDAVsghVMY8Wc1GNSmoRlBv6laavIZlEsRLgAQJPw0cWVztozsTSo0XruxdqisxVnME5AAkySZaTPeQBAiSvENoEpIYcqrMI5k3eViCVItyBjHTEZ0L4tQoCo5NWoFEsyg3lWYFiJPqCCOwh+wgROF8T26qRUUqoZrZhiQT5i02iYVRHopjqZG6JQY4lySLaAoIpMsACJIgoVZQSCpz/OzJnW9Dh6PTck0izEiSCfNZUUzcfNNNuggYkgkaH+IqCU1o8sKigWEAWwEtAk+uTnrqDuqq92ggSAMmFgmPjkR31DnTqikrRZNtRuLGkzAlfKyu1isWWoVKzAuaJBzaIWACNN7UGpSpNc/MvZBDGnyxghb0YSBykbPqeoJBrbGpfcoqewSwAaGESe+SAJ79Pdp3+GqtLyus8oqyhhHlHlPWJIIJ75+EapS9gmuDoNLibKjvR3NPctIqtTVj5VYvdY7gnll4GASgkL0A1A4z4xY1GSmwCpVwQGKmk9FghYXCYqlSSCOkTnVc4RuttWeeWitJsBUBSAIgGOoZT6GYjqRqLvNqhplZnyhBNcEBxVXLRlDgrJFuM+unXHZG1PyLsPFW4UsAiVQpOCxUxCgIreYllkElgSxkDpottfFiOHilVDo6oUcKrEMyguMnABYxgmw6omx2gBqsrnyGkZJDBoVTaSItgo2c+0DBGp20dae45hqM002cQptsDqAF9wDtAMSSD2B0/cPamXqj4u2jQFqqCwNobyk2sVgA9WMEhRJI1z35a+K063D6XLqI87lCLWBwKVacTOJE+kjU3jX8etyVat1jIqkBA1Mk3VpbIJIgmB1BnyxTvlIWzaU6QQKFdbfIgaFDpLuGJ83brJVs9tKSpD2pu7OZ6xpaWsSi6/J1VCCu5e0q1KPLdIPNnEjOInOSMdxcdhtTWWxkZaS+ZnqOyWjmB3hCpCMQboOSAT21S/k32hrVKlO60QrtgHC3CYPXLgf0p7avG24saG1DBaYMCSXg3kCSUAGBhQAfyZPcnSPXImPcU2tTn00qVGKF1ytIQobmMPpJkkLTM4UCU63aX8CVK1PlVgF5QPLqDKsTaGimSDA9kMWmARGDqG1TmUqkuwNNA1GLlIFJAQz3DvcBdAkBsmNEafHLnpwKhpk8vmArDytsgW9jmR8SI1XHmLkzV4bS2dSgyMC4IWoSc1SFZwypBC+cBiRGFUdydAvEfi00IWlTClmL3A4uuEtbGSVJH39Z1Y02m23JISorVFa9nDU2cMAEMhfLOQs2jqPhqs7jg9NtxXSt1pEhGa5U5ZVGZmbpdY82z1U9e1PhCXIa4BxwbymCFHMQgwVzgsSViWgWnAk6gb+sUmoVUsWl4DLaGVVQoZgCVBN3cmBOdaVd+1O2jtaTKAIokLDHFgYMRDEguST/ACj1Eztwnw3z6606u4oKjsytNVhVcoclRb5ptPmmOvc5zci0uDTYbes0EM9NK1NrgjiYxapbBMyzggYFoxJgrueMbfb0XVADcD77r7oBJ6gDGex76h7PgVXbl0aoa6KzLTek4JsWmT5L4gAoFtWAWkDAJAbhGzqKi7i1qlUu9NVVVKLbSpoSaZFxYEsBgqIWQblBbddE0WWpx+mqK4P0hpWmCLxaLYa26CcHJ7/HULau9Wntl5p8pZKOJA5aSajtgwGx3Mgez11XNxuApqCxQbpMzdcBHf8As7albLjdTbgBlDWMxWSSBdaYAGM5g9i5PaCrvsbXkGt5w5pJcNWqVVBZgFWxgqy4AwWBQj3iPedP7PaiqebTqmmJKojKmGBIcggKGDg3dPypERqtb7xPU6MEaWYwwGLgI8oiQIwf52ZxqFQ4oWW0Vakd/Mwmet2Ybp3000J2XHdb1+ZY5FjU0L29VvJtDfyYXuQQTI+LW5qW7au4Ia4AEyTLBskEziCCOsEar++8UVHLwVyMrbIi2CQWJP29Z76Gnf1gpS4qhny4Izk+YiQdG4C7V+KwWPLLNUoxMGxmVajctmyOgODOB3xoN4jqFq5eoAYVVVgR7JlhaOwNrG4TmZ94jb8ZekphbpMyWIWDgBwIB6kyQcsdHNnwfdVuQtZPokDAoKihzy1IF12ILKB1zPSPNp9oXmRH4g1W4liWMkLaMEKJZMYhe+euneC79mqCmKL7g97FJa3yEmF/JlVJu8pxAzmwbOm1QFmZqLK5DKwDK5VLSyLIh0IGTkG4ZzoftatGirJQ3KReMHyQaZplSoEhiAp8xm6ZaSNR0+C17RmpxxUprQrCsrL5XIUAqRKlTmV8srETMZ6nWeH7qlWPMFSTbY3Nt9lXm5lXyiZbPvEjEGRxmgd7XrboFGR0tFjMai1UpKgZQYBBIHWMHtk6H8L21A06TrTN9yobTTOVtmpFQMSQHYkLGO4idarc0ZuiTvNo9bltXPMUMljJVaxVtBNsyqwVYQIOBnoNN+HHbbpWdA5UiiwuBYENfaQVktknJIAE+zojVrVaMVKoVqSMQGpXS1UswgqGwArH2uj/AAnT20pxy6oW1QtIUgAxYJUES4DdUlTIBAF8XGJVFJjL1KdepVYoxqWkAmWHMCPTtUgwTFQADHsjoTmT+EdLlqpViSCGppmMr5WggiZC4PaMRGtKqVbZKqzqSbblCM5rq5ET7bcq4P0z69GdzuzzWp0GpFqlRqiFqhVZC2x5UIksCLehKzPUaFY2MPx9qeYa5rgisjRaOW/mhR2qCMdT1N2q1463vM26nygvUQsAT1VaoB9Ih4/86uPE2D8xGdQDUUXZI5VysXJJBElACv8Asmcar/yobZ6e1oAvcvMzKeYNaxlnEg3Oax/JnuD10pttAlRzHS0tLWIy3+AOJigNxg3OEUESIXz3ZGY6G3uQpPTU+txFTKpSUDp1qM32M7FgTHQQPcNVzw4RbU9ZSP29XfhXhDdVVD0QjK82y6rgepcd+vlkwQSBppBYwnEtw9qozsbcDzv5Y62CSwiZwft1a/BrMKb09wqgEFnVTTFtyAr5Ua5GMk/kgAyLYyQ29CjSoLtqW6p/OVJupgFlqMS7FabErLAYuzAUSI1G41TFajTFJVVs3EyrI1hEeUwSbgJMiTPUAjVLi0SzFCoxBTbGmo5dSnSAVPIp5LjzA3XBlPWFMrIlZOm24ahpvSe40xtxzKTSIqlnZ6pqqJZmZCLh78ZjVb8O8JqbqqqKqsgKNXYsRCswa1Sp9pkHYHr2idW3jql6bh4CZW2IwGUKUIMAeX9eIiNKKsGxpFpiktapVW2nVdhNiKlwSynUZgJKwhk5m3JgNoTxrcqtWw1VUeWgLaRBp2rTqe2xggXASB+Uxx2mbUPUp1DVsSiWWo2Tcfm7iCbki1uWrH7emgXiLfJXD0RHkctfBPmWQIA6yvkn/AQdKx2FKSoGom+o1oKuzM5Ys9N0uuBlcY7RHWYiRt9ulqMAAUq1Yi7q1ZgRk9wFE/aNVPiPCSjk0Q4UsoEMAL6jGxUMfyh09659W9jR3FKqyEVlamQagmVQ3BgaoAN4J6Qe5ORnRdPoXZJ8RUp3ZdVBpoovHQyzN6dyXB909I0Ir7kMZOcR92pHibiJYUlURcFLsAAZBIiQB3BJwMjUHYUTXqJTUeZ2CAlgACxjM/566l8h0abioC6AkWtKm4esZ/UNP/Mh08oA9JPTuT31NreFa5ZPKDcxW24EiMSQQAAWkA+sTAM6h72jUokoxEobSIk47Aqf+nfRTQGq7ASDiTj78f8AXTHzgmnLBgcdRAwOx74E6ObWktNCd1SwGIAkhrgJgGQJz37jJxp/gWyQsaO5jlEvUjLEBUMxbktbHSD7RAETpqI7F4TorZ84KHyl0JIEFWWJQd8gqemWA7as2139PlGpWixZUCJ5jjIRO/pLRj+yrLXO3oNTpU1apdFW1hBdbfViZtEH0YHrOgnGOLO5UGfIAqqQQFAGYx1LSx9SdU3SpEpchDfcRau0tgD2QsKqjpCqsQuenp10LpjOJn3n7tRDvD6de4I/w/w1pzyQQvfvrOitxYtjxo0wQpg+778x8dTuG7lqdoemFqyzLdfBaCDbYjRjEAHBBGIOqc8IQe5GJ7zg6v8AwPdI9F/nIFNwTgi16YgMLHIDDBVpHTE4A1pB0S+TdzSscspUlWrLUR3VpZUMMB1kAMcdEMRnTiMtOp9EjKrVLlNN2ApiqaSFPNMhiGxJgEwIHlF7mqDXq0VYugRWYms0qCwJAa2ZiO5xOQTgf4hrEN9G9W0KOWMWrZBIzny5EHIPrrR+G3fREd6XPJauKbdlrNUSwtd9GXuJlVCLm0oJvUBYi7r3iX4m3VNkDBfpKbC8WWm5qbmpHdhJBDZwSQYxp/haE0qdFqzNXUoSVKElqhBtKyCJtBBYx2wCusb7gVTeU7Fguaa3GqkFTcCPMhfJYGBnoTmNRwaFD23EKiK4pNYrCGCiJHwjESYI6Tod4r3DmkA1Qt5lgEk9n79/tPf46tb+B69NahqG2wBrwWtMkiRK5CiCwkZwDI1VfGnDDRVTa6gtAug4A7sAAWm6fs1k+ikipaWlpakC+/JdwinuF3RZWLpyrCski7m3Qow0hQIPrjOug8tqVOjcgakGAp0uUSVmmpgMzSoASozCJI69hqgfJPt1Z6zMHJpmkygNCSxqU/MO7C+5T2tPwPTr0V1dkCMz3sJmXZOVJ+IjA6H9esOhMaZCaptBrXVKSVkYRTpLYASgAAAsJjrk5JyNQdnw9aSVUZStNcUxe62CAAVtN+IJJnrHoRojw7iwQ1atT6KnIxUW4gwRkK+WtsgCSBA9ABe14xtd2a9Gjt0VAskmmlNjJK+WzK9RBkEAnAjS3fipCa4HOf8AN+YB5aZpW23BQnLFQixelzF/MxPUA5nVR494irOOXzEtwCUQgGCDPn83b3TJxHUAeLOHemjFqd5HU5CsYJHvwf8ADTY3crbJAEkCcAnBwTA6D4/ZpOXIoqlQVTiLPS5bXmirqSqVCgsiGpsyjIaCfUROemjtOrS3VFuTsE2zWotM82oXDOTbUZ2Q30rRkWyQZB76gcOQjZW8xQaph1syyq5kF2J6KsggAgkHrpziHHKtNlZSiqCAKcyF8sFZA9nBAE4FuZE6fHmP3Fh8Pb99vt6fMPLqc6oKkFQDAZPMW6oqpfI/sGFxDeXM+4o0UIYWMgLhbQrv5AsEGbBMkEkgAHzagUt+p2jVndSFe2oWDQzMqmMjsHB8oM5Oe8Pgu55j1eWGNJoFi0mdZW2CASLQQvsk9+3Z/hbsmV1Qq+xoViH3EU2zKqwW4sS5BEsZ8zE9/Pn01D4VwajYlReasMjM4cE08ofJ5Z8gFRpUFj5Yk40bbbBqrslKiyuwR/oyXQC2bobKgrJUW5I6mdRN7tKliOlVVZnc0kCLRSxfW0CSTaApGQAcwIpwXZnCMlLtsf4OhLUkpqrU6RVKntAKoNQqfpJLfkGB3PbtH33DhuN8KqlQEKM4NyzY5BKmIcQnbuAD1094T4bVWgKtSoyQLUVSrA06coQ3bqqwc+ziCcAuB13+e1qlQBW5JkXAos8pln3Hqft9NO+DRdj/AI63xZaEhluVzYwEqYpkA565OP8AID8FrsdzTZCTVbmMMnrY5wD7u593bRSrtPnNKq7uXehVq2MCpmmoUybvU25HuHeRJobyhTZAzMyIaVUQAZqEYEd1tEx19O0w+XZVcArcbx6VUU6iWu0GJBLXZHTqT+vHrp/5tUcM4pEqhaZxDIquRBggww+0Eaf23iENuKtRKQIYKLzgwCxlh1mWK9RAC+gGpVHd4VVpVIcFCRABvVh7IPmNzA3AhjEEnEJ0FAXiXAnqLzfQlbWBX2VJMMRlrpUD16x3FnalWCQVLEAT7MkAjz+z0IMz0M6tdejVDK9CsLWNS1XQYRnLTPssIKy0YwYjoN4hxzcKVplaWYpiwqWFkZhT5QSSQCADggkDTVVyEkRNh4frc0VKgikjAucFWRMtaZyYIAEZBJHQ6Ocf3yV9uHvPOWYpF1BJZ7ZEAZgTHp3HeO3EXWmaVvVCDLSJbq0QT0nyyQPL3EkHwUoGqLXyBTtSYw7+VWMmMGY+M9tFrpBQP3W4aCWDAmQfMRPrnqRMas/hbdpWprRYBGYsS1owvVxTAGSeWouJJlmGYAJWmdvVduVTSqxpimqq0GBIsQEBfYJHtQbOhxpxTtzXU/R0vNIuoM1oW2Q0GVtaniIyeks2nSXIIN8P30U6FRSTUEcwimY5q2Ml0QJ8pUHqbvVsivwlq0a9ZOSrrYhW7mH2Q5u8zlurspBPTPfLe8rLUV1Xe0AGW3mUxUJLBh0AtsiQsy0yoxGlsODbmotYpvKNXLUvOhUOtiFoAVhBJ5ciMXZjGlJrpAvaPcL8WVNw6UHppc7QKgLKwly0mDaQJaQB0nHrWvlA3Nfk00qrTsZ7kdDcCyKyst3X8sHoJkEe6TR2NGnuWeluqVqMGRGFQKSyuLASMoDb5jkg9JGmflC4lUqUVvpgLVqCpTf8p0UVAhImQLXkXDIM9Dqb4Gc/0tLS1AyzeDvEQ2abgSQ1QU7BaGW5GMM3XKzIxnVq3Xi3YVUXzPTdlpioy0zIsGQGDScnBPcT1zrs1bwFwpFLNstuAMk2DVTqpwQcxl2FJ6dEgVXWkzKlxgXMqlR7847xqXmUeP8AV/QKOc0vFG155q1GFTymPoWtDF0g2Ez5U5nVjm2CIEN0fEuzo7kVaJqBHRlrKafdYsK+YzJyenT1J123hXhDhG4pipS2m3ZT6KD1E9sdDM99TfxecM/MqH6A04ztWgZ5y4PxHYDcVqtdHKNmmhUkXMZNwDZjODIz0xrPFt/sQj/Ng4dqoYFxU8lOwSqm8g+cN7QMhhkFZPoz8XnDPzKh+gNL8XnDPzKh+gNVuFR554X4g260qa1CSyOzYpmCrdVHm8pycx6ajeIOJbUrTXas58sVTUQzcLYZT74M9vQCdej/AMXnDPzKh+gNL8XnDPzKh+gNG5hRxQeNNpY1Ms5VvKRyRFtlmQWhjhT5gfTsIDbTxeKYCio5X+SVBCnvZjA9wgY9dehPxe8M/MqH6A1j8XvDPzKh+gNG5hR58HiijiWqMADcGlg3WLhMHrOfTEYIc23jgqSBVqARgqAPfhcqMk9tegPxecM/MqH6A1j8XvDPzKh+gNJNoZwRvG62FeZVJNwm1QLWMnyjE+8YyYAxAfbcZpUjFNqsTdLAEXGJNuMkSs5xPrj0oPk84Z+ZUP0Bpfi84Z+ZUP0Bo3MDgvBPFe3Sk1GqzFGRw30cksSAoAutC2l8R1jVY3PEacjl3DpkAL0JjC9D06a9QD5PeGfmVD9Aaz+Lzhn5lQ/QGnudUKjzLw3fUbStR3RRGESSxz6mB6Tn4HOjFLxbQUgimZWILedsGephOveyRnXoL8XvDPzKh+gNL8XnDPzKh+gNKxnnRvF7dFqVFW0qAvkCgiPIqQB92IGlT8XlVK31WJOHYlioJzAugsBMHtr0X+Lzhn5lQ/QGl+Lzhn5lQ/QGiwPOdPi22J89SqJXzMEBN95krPQWR1nJOor8UpIx5bsVkxNMDHvE/DXpT8X/AAuY+ZUJ/wBgaR+T/hf5lQ/QGixHnPhPiOnRqrVNzFZMABSSVK+1n3duw0T3PijZ1671aqMpalaCEn6QFQHPebZE+4dSBHePwA4X+Zbf9Aayfk/4Z+ZUP0Bqt7qgpXZxDc8b4ag+hqV1uLlgFqBVvWAEW8QLoMSZA+BVeH/GVCipRq1bBQh7Ge/yi+6+oSMiBBGAuBLT28eAOF/mW3/QGk3yf8LGTstuB/sDS3DPNew4tSL27gu1IOp9qq1wBWSVZoghWwRPniYGCfjzxRR3lJBTuuD3NcsEkqAZPc9B/RH2d52fgThrXXbHbiGIUWdVBw2fURqV+Lzhn5lQ/QGjc6oDyLpa9dfi84Z+ZUP0BrOpAj/KhXdNg7I7IoZeYygFuWSVYIDgvkRMZjI66d2G/wCU9JaQv2xpUQrF1BRQhg2HJJUoT0x0k41ZdzQV1KsAykQQRII1VqfgdEV6dPcblabgArzXJVVUBRScmafTNvXocDSfXAqIHh/dFd/xLk1GqUkF5psIiuwuYUzAFhg5JGbu3mJVeIksSalSLpUAO0i8eyBSFyhPNhmHXqM6K8D4LT2tOynJkkszEszMSSSzHJyTqSvDaQJIpoCeptXObs49c/GNNjKw3Fm5kK9ZltBJCq4Jgs0sotUgQINg7joTrSjxR2p/x4DFZIJtIm9wcg2goUgDOQZP5VtXaIPyRn3e9m/tZj9p1ldqgiFXBJGBgkySPeSZ+OgCnbLi7tD81+WUgFnVQWmQQzQG8sr2E9sAnX+HEwFr1apDMLUYJkAs0s+SoBBuuj+T2XVqq8IpMZK5iJBYGIt9oGen3deun02ajsOpYTmCSTienU/foAEeIq7rtCyOweKcPEwSygllQ5GTIUnExPcN4X4luWav9FWa0qLKtTA81c+RisHAprgkHBnuboKQAgAADpGIjSVNS1zZrHIlBxrvzBCbzdwZ26yBj6QDI92cHr1xMZiSP8XGpyNwaTMrgyIa25hRlVL/AJILQJkatNutWTrHU/8AjVGRRvBG53C0nc86tUqWl6b1lZKLfSABDbcJVaZZST1mBMGyJxHcd9qf/wBix0Ez36z0Hb7dFEU99b26ENlV4xu9xTVeQCwdqymELFTzGhgQMHr1xqdT3G6p00Xlc17VLsXUeYkllgDsABPv79zXKHbHw9TnWwXVuVxUaMo46m5W+fLyQFq7yu1Ng9C0WNLXgxCtkKO0gd++qeOLVvnG5DPWuWsForewBDV7cJIuhYxkR210lqYODrW050Qntvgpqwbud/XDME25YCYa9Rce0DtP+HvhNxGtmNs/uN6eoHr8T8BorbpW6goGPsDVKVGapTa1bkVhAiTHT1PX3DUNuGSVLHcMQQAZp4s8oMkd8n+kcdtWCNC34MCSebXEknFVoE9AB2A7D75GmpMh44sH7fhIWnaBXUzMhkBkggRB6KG/UNPtw+4AN84Ydwz08m67I9Qf1CNOP4eViCa1fEEfSEiQI6Ef+ZOlW4FcZNatDXXgvIIYGQB7IGfQ/Zp7mJYooVLhQYli9ZZYkqxQzIMjAOPNHXt7gdPcZUmwfk3C77CPePfqRw/YClPnqNMTe5bp6TgfZqRWp3CNJuyoxUegDtt5uhBbb9VEi9fKZeRPUwAvxnHQ6PbdiVBYQSBI9DGmqG1tPtE/f/1OpOkULS0tLQBg6Q0tLQwM6WlpaAFpaWloAWlpaWgBaxrOloAWsazpaAFpaWloAWlpaWgBaxrOloAWlpaWgBaWlpaAFpaWloAWlpaWgBaWlpaAFpaWloA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3498" name="AutoShape 10" descr="نتيجة بحث الصور عن قال رسول الله : ما من يوم أكثر أن يعتق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3500" name="AutoShape 12" descr="data:image/jpeg;base64,/9j/4AAQSkZJRgABAQAAAQABAAD/2wCEAAkGBxQSEhUUExQVFhUWGBoYFhgYFhcaHBkYFxgYFxwcFxgYHSggHR4mHRgaITEhJSwrLi4uHiAzODMtNygtLisBCgoKDg0OGxAQGzAkICQsLywsLy80LC8vLCw0LCwsLCwsLCwtLCwsLDcsLCwsLCwsLywsLCwsLCwsLCwsLCwsLP/AABEIAOEA4QMBIgACEQEDEQH/xAAcAAABBAMBAAAAAAAAAAAAAAAFAAMEBgECBwj/xABOEAACAQMCBAMDBggKCQMFAAABAhEDEiEABAUTMUEGIlEyYXEHFCNjgZEWF0JUkqGi4hUzUmKCo7HD0fAIQ3Jzg7LBwvFTs+E0ZIST0v/EABoBAAMBAQEBAAAAAAAAAAAAAAABAgMEBQb/xAA1EQACAgEEAAIIBAYCAwAAAAAAAQIRAwQSITETQRRRYXGBobHwIjPR4QUjMjSRwSTxUnKi/9oADAMBAAIRAxEAPwDkXBeEfOL/AD22x+TM3T7x6aJ/gl9d+x+/peDGjm/0P+/Vlu17Wk0eLJiUpLn4+s8jV6vLjyuMXx+xWvwT+u/Y/f1j8FPrf2P3tWra0lZ1DuKaEgM5DMFHrauT/mYGQ7vdvRVVNPcLWYuysq06i2qpw0uMg4+/BMHWstLpYzUHF2//AG+vRlHVamUXJPhe4p58KfW/sfvaX4K/W/sfvauw4UXoipRvqlAx3AFMgUgMjzkw5IkwskDONDwNGLS6TJe1dcPlhPVamFW++uis/gr9b+x+9pfgr9b+x+9qzBTMDJ9Bnp1xpLnWvoGm6r5v9SPTdR3fyRWfwV+t/Y/e1n8FPrf2P39WY4662Gj0DT/+Pzf6j9Nz+v5Ira+D5/139X+/rY+DPrv6sf8A96tFPTx0vQNP6vmw9Nz+v5IqP4G/Xf1f7+sfgd9d/V/v6tZ1N4jw8ooq076m3NoWsabUwWIyLW80TIuiO0k6znpdLCSjJd9csuOq1Mk2n17iinwh9d/V/v61PhP639j9/VrbTlbaEUBWkWmqaUdwQgck+6D+o6qWj00K3Lvjtijq9RLp/Qpx8K/W/sfva1/Bf639j97V9o8ISpuqe3p7mlUFQA8xQwCm0taQfysQBM5yAZGoe64XUpiszBYo1FpOVYML2kwpHWIzMESAQDgYxx6FtR83T5tdukavLq0m/wBPeU0+GPrf2P3tL8GPrf2P3tWmhQLuqAqCxCgswVQSYlmOANOcR2Ro1XpFkYoYLIZU/b69iDkGRrZ6PS79lc1fb6MvS9Rt3Xx8Cpfgx9b+x+9pfgz9b+x+9qxEz0+Gn9rRRr76y0rULLcjtewjyiwGO+T9x7Oei00I7nH6sI6vUSdJ/Qq34M/W/sfvaX4M/W/sfvaufzbahmB3kqCljLt6hvVvbMT5SoPQ9YPw1A3Fgdgj3oGIVytlwHQ2nIn36zx6fS5HSi//AKX1Knn1UFbkvkVv8GPrf2P3tL8GPrf2P3tXVODsdm+7DpbTe11LAECFgicEksIXqe0kxqJvto1GoadQQ6hCR6cxFqAfEBoPvB0Q0+jnJwj2rXb8u/qKWo1cY7m+PgVX8GPrf2P3tQ+KcF5KX33eYCLY6gn1Ppq3kaDeKh9CP94v/K+lqdFhhilKK5XvK02syzyxjJ8fAqelpaWvDPZLR4LH8b/Q/wC/VoC6rXgUfx39D/v1bbNfR6D+3j8fqz53X/3Evh9EZ4fsjVqCmPaYOFExLim7IJ97hR9uiW2o0KDfN90g5lVSKlSQfmYdTyyAAQ1SSrMZAVSv86RoBEEEgggggkEEGQQRkEHvrATJJJLMZYkkkk9SSep0Z9PPLKt1Rry7v3/fROHPDHH+m5fKi8cB3W22yU0O+2LWM0vgMUqMGqLHMOTAEmei4MaqPhTh1KtSr82aVNaYtrsRZRa9QFeSAxYECJkAHpIIiBIMjBHQjrp/fcRr1kSlUqTSQyEVEQE9iwRRMT3+PXXEv4dlxuXhz/qat9Nc3wkuTs9NxzS3R/p6Xd8UWXaUdvQoKu34tt6Ne4mpVXkMKgnyqVcllCiIhoksSDIiqcVVRWcLWp15hmqU0CIWIk2hSVPqSsC4sABEab5I9OnXHbAz9pA+0aSrHTGujTaGWHI8jm5N93X1SszzapZIKG2kWvwstLbBKm4YUKlSpFM1kFtSiALwsmUBn+MNom0C4SC34LobdtxXValMg1HVKb0yb9p555ZJFpystnCDADarDUZJZpLHqWJJPxJzqYnEKy03pI6olQWvZSpIzL3BdUDGfjrmz/w7LLfJS5n36lz7mbYtXjW1OPC+YZ4Jt9ptnuPEdpWTluj0/Jc6OsQDzDDExkDOR30D2G2Y0HqEE8qmrPHqzKgn0AJLE+inp1D1LeVhS5IqAUrDTtsp+wzXEXW3dczM6m8L3lTbsHpswHRwtssnf2lYA95jH36uGDUYlOTlcnVe5e5ImeXDNxilS5NeD8HpbimzfPKFNlVndDBZEXBdjcIHf3SPXRvjfEKB2lVF3G0ctSVbKPtPVQ0xTZReYChekExGfLoLxvjFXdBUmolPJqITStchpQ/R01OAASDImIGJMFFt6DWa0efUtZM0qp2lxx8a9hfpGLD+DGrtcsk+H9mtSo1OpTLK1JrnBzQCi/m+mCoGfWMyQdeDUqVfZ8utuaW2YbhawNQjINGwgAsvfv7tO1+IValI0WqsKTHzKqoLvczBQxHuJzqG2xB6EHXRLT5cjk5va7TVc1Xnz+hissIpKKvu/LsL7HY7NX2zLxDbq22qlqhK284iqr+Ump7NgFORIMfHVfTfL823dMSOdXpVKQ7wHqsxP9EIPtGsVtrHUa05Wqx6BJ7pTcun5eTvy9oT1fFRjX/VGj7UiiapHk5gpA9rit5ux6RA73fzYJjZ8P2I29DcVK1gBcVaPV65RgYogMIEMgJHY9iCdN8L45uNqGWiy2sZKulwugCRBBBgDvGBjQ3ie8q7ipzK73sBauAAqyTCqoAAz8fXSy4dTlntb2xvtPmqqqoIZMMI3Vuun6/XYS8a8S21Y7b5s1wSm4c8vlgLdKLbaoBXz9BEEHvqHtNvTpbunT3DpRAprUuqrchd6XMQssiUDMqnIBsIJydDrdG9t4u3lOmKa1EKqLUL01ZlAwACesfzgdLJpcuLAsWF2uU7dPnz6a+FDhnxzyOeTjr5BbxBwrZncc+pvduoYUqlWiqyanlUsaarUu+kAkQCfNOdEeA19jtKld23mzqLWqFhaFvQO+EEORyxcZ8ojJJgQOe1izsz1GLu5uZmySfU/wBnuGNa2D01i/4TOeJQnlfVeX6Gnp8IzcowLF4lpbant6yUdxQrc7dLUp0qMRRULWmQGbEMF7CYgDoB3iDfivX5i/8Ao0FJ9XFJbvuMr/R0PCa2jXZptCsTTcm2r599focmfVvImkqXH+/1NSNBvFY+gH+8X/lfRs6CeLB9AP8AeL/yvrXWfkS9xGj/AD4lR0tLWNfMH0hb/AX+u/of3mrfGql4A/13/D/vNXEDX0Wgf/Hj8fqfOa9f8iXw+iNLdOcpbQ7PVtDKjFaAZVLFzF/MALWgGDEyB21vTgEEiQCCR6gESPtEjRJOIrTTkUVTcc1rx8424W1bs3lKpNQzT7AAQY7DRqsso1t+/WPSYoytyBC7dmFQpTr1FRVYvZaEkBiaii/EHBDDpOQcM1EICkqVDKSp/lQxUsD8QRHu9+jVDxHuFVglPaAOLXii0VFC8sXAVAD5QB2wAJjUavvadStSuS2hTv8ALTorTIvZvME5rgnFNjkTnGs4Zcya3R4/Y2niwtfhlz+5EeiWZ80mtoc76JgAoAX2gBBfsVx1JnGmpHLMuoNyQhQlmmZKvbgDEiR/jM3NUACjRZmVeaHqPTWmSKy0wygBzgCnksZBnAjTtDc0aSrUp3vVNI02ovRRqRZkKMWe8E0yxvgC7tgdFGclHpvlV8PpZTjHdV+XP350QnolQpZWAcEoSCAwWASpPUCRkad2tNWLAvYYhZD+ZjiIRHMfdMj3jT243dStyxWZbad0cuioIvCCLZQNaqKoyMAZOph4q4ZeVRo20wqU6lekHrFV/lFWtA6gDMLiZzq55M0o7a5+67IhDFGV3x92RNvtnCLUAqAut1MLSdywYYJKi1VIPUmSMgEadG0IUgqwIp1HAaVP0VNqkiRn2enrGp9Dje4VQq09sqgABVSsAAMQAK0Ae7Wd3uq9dVD8tVTmECmHH8ZSak5N7t+Q7dO5nOsHLPzuS58zWsHG1vjyBtPblgSFY2qWaATao6kx0A9dNMh8hseGmCTh7SAeX5e0gH2snRKlvHoiKaU5mS9RQ8eV0HLEAqYdsyZkjoSCqG/C0qVA0UqU6am96m2VmJtRFAUVwD5FIZyZbGMZuefKnxHgiGHE48y5B6UirhWYUyrFWLrcEIMG5YMwZER/jqLtabMrMoLBBLMAYUTEsYwPjGiaolXntuGdWdjVuSmGFsvcpQuCs3pHmMW5Pc43HGK1RaiqKaU6q2MOUgqOCtjVHYTFRlkGDAmBPtaazZHL8MeaV/f+Q8KCjy+Oa9ZFAY8qFvNVqiqqgliaYQxj15g7GBnPTTVSzvIYEBlg+UzVDSfdYn6fu1N2e6q0UApilAYm96QdhzFRWQFsBGFNZETjrqFuAWLljLVGZmPTzOSxiOmTrWPiSm76X3X+DOXhqKrt/djdfanzYItMNIiDIEMOo+7tpncbJ0klGtBi4iFMnFpODOOk4MmOmpL74F3eqlzO9ximpVZPm6upJOALiQMHMQYu8qq4a0eYuWDFGVjOLnPMcPjE+VpjBBMZLLn8RJrg28PD4dp8jDJrfbJkgsUuVgp5PNLscBUU9CxFtw6HRmtvdrRD1aaJXaqAKdCtTpk0WhgCzLWmwEdkk+UEibtMPx9ldTSo7Q2BbHO1sZZPMZFHMby3tU7k+ZjPQ6t6ieVbYwZKwwxvdKSB9Xh0U1dXVwduNwwEygNZaNpnqbm6jsp6YnHD9mtQuGcU7KT1JKlgeWLisLkStxnPTpnW263juSbaVMGkKNlJCqCnzObAUkwS2Z05U3NAUxYK/PNJqTKRT5QvRqbPd7ZlXYhYw0yYiXuzxhT7fVVwLbhlO10u/aOcK4Ma96ItRqgpU6q28sJ9Nt0r01YuZuJYrjrE4yNCqZBAProzsPE1aiqhKW1JVES803vZaQAS8rUAaIHUaDIIGTJ7/E600/jbn4nXkZ6h4XFeH2bW6B+L/wCIH+8X/lfRw6B+L/4gf7xf+V9PWfkS9xOj/OiU7S1jS18yfRFy+T7/AF3/AA/7zVzVdU/5Olnn/wDD/vNXVV19BoX/ACI/H6nz2v8A7iXw+hlKRPQSegHqdE974cqUnpIaRc1GZKpCVGSmfIFb6OGIAqXZiSjdslva01bEifQ99OfweVnlvUSTmyo6yRgTafTU6hzbSTorT7IptqyKnDiaTMGH0VItVwSC619xTKqQIURQJBMTgD2tNPQKpzCkpBEteFki32lK5BYGAdPLtCAyhaYDAKzgOXK3FiJZyokkyQASDExolsKTSGpsVZZA6GJFp8pkTHu6gHsNYxnkSafP37DaUcbaa4IWy4OXqm9FWm6sTy+Y4pERKAgmyuOtjzF0R+SI44dUuqoiGpyahRrQSxFzKDZ1ANucYJE6K7fhdptR6i9yVqMtxgZNrZMdz6jTybBsIrWKWuZkZxUqHOalQuSYuJtEDzExMazWXJF2nZo8eOSpqgZvOHNRe1g8g2tNGoqA9RbVIsqA5yCD7j2ebh7cl60eRAScN0BUN5gLQReDBIJAaAYOidXhqiLnqNBkB6jMAekgMeuY+3Wv8F83qZWItkqpEzBVCJzn1mM6rxsiilfJPhY3JuuCInB6vMVCrC+BcKLKqm40yGhBBuU+boQQwJUg61oWugNt1w8ouC+YiFMwRgkGP+mp77WqxPnwAFCrUrhUVQw8oWrk+Ykl7jMekayu1KJYEosBJHMDSsgKYtdZEKMH01msmTbyXKGPdwMV+HOlI1HW0IwUhgQZLBMCOkkfHJGBOmUom62IJUMoOLgVuFs9ZHT1ONSRwoXXsS7tlmYyWPv+Hb07ab3FJkmyJYWhiCxVYINnmhTGAbTE4I6jTxcij2Z+HjcuuCG+yarYadE1FekxBioVVxUqiQyYuCoIXoZGM6Z3NEKD5HRloUGKtOXeqtNzaRK4Mx75xjRL+D/KFDVABEKruBIMghVPWc4751qNivtSzE/lMxYn4ljOnFT3f1Ccoba2gxttfKpTL1IuUhshUDFoSPOSBgDPoDpnjmwqbemjuI5gchYMixUaCDEmHHToQQTIjRDeVHgBUpKwFvOUOKoW2zBD2hrTF8THSDB0KGwC9vXqZksZY57k9fXW+PxXK+l9/wCDKfhKNdsdPCC+5akoqGkNwaN6qz2qKgEtaMQpBk479jpja8B3VSxeQynmGnmkVIJFxL1LZKCMEk+gnSemwBAeooaSwWoyhp63AGD9utatSrj6SqpRYZhWrBnF+L7n7F4AEdToksyapr78yoywtO0/vyGN9sClQKBUJYwt+3qUCXkC1VcAHJEFTGe2p/GvDVahygKdSoxDipy0dlVlKkAEDAKusExJDEY1Aq02aWdne0dajs0A9gXJifTv8Y1pSdqfs3gOGBBestNxaaZJ5boWIMjrAtjMYp+MlFKSbXa9YR8FttppP5BPe8AKbR6jgpVos6lbKgDqtbllnLiJghkIgFcQT0jr4drHbmtY7XUw9JEVmLDnUkYmB/IZ2AWTAkwIuh1qlR5D1KpVmkrzarIBMgKjOcDtJPQfEs01t86OUYYW1nVyGIBtKCPQnI6d9KMc8Y05c3f7DlLC5Wo8VQcocCuZTXWslw2gVnuEl6NQVFBbvzUGOoHYarG3NygnuNSnVoAZ6hWWcAu5FxuLMATEk3S3vYnvqXteHFhj0n4Af5GtdPGWO98r/wBGWeUciW2NA63Qrxbs2Oz5v5K10T4syVWj7Av6xq6cN8NvWOGhJgMR19YGtPlZ4Mm14VTCmWbc07j0mKVbtrLX6iPhOC7ZpocEvEUn0jielrOlrwD3C8fJr/r/APh/3mr2ig6pHyXJPzj/AIf97q+8s+mvd0T/AJC+P1PB1v58vh9DX5tIxqfV3FNOcxq3VGVXpU1VyAxVAVdrbQ14cFZwsHqYEVDGpFOsR2GnmxObTsjDmUE1XZKobm8YploWagVWYrLlB5Qs9IOLvs1I29e+tWvqKGSklxcstllAXFoQxFQQQ0e2cyIMQVAfVT0uVipg9crmNYTZpbYGayZsva2ZmSsxM56a5J4Jt9nXj1EEuic7U4B+cUSwIOa1UrFrXKqcuBEJB6kA9AI1u9anY9ro7STTAdrlypA5ZpeVjEMJGCZmBGtJcQPsIJB9MHUzaOF7STkkmST7ycnWLwSXmbrUwfkY3BnAJBCFmIZkKqpElmwI74JwNM0aiFT9JaGB/jGtqXTloNKorA9RM9c5E6Kko4hlB751KUIew+7UyhIuM4+QG29SkpzXkH2mNa9un8nkCe2JGmFIVlZaqGoWEFGJCra8yHUACbevrGrRSop6D7tSKexpzNo+7WLtcGqplOhQcuoAeWgMQeYqAimEUiAySewuMSFy5WYBlVKiVEFek5CSxsQOXuNsfyR5esdB01dhtUj2R92mW2ajoAPs0k/Ipx86KXR24WioqkDHmLdBAMXEA9SAMAnPQxpVdqOXUZK1AopcBi1S1QM+dwsKwUgiZDRjrK2jdbFW6gY0F4hwdXPTGJAwDaZEjvByJ6a3uT6Zz7Yx7QAqKC4RCKhFNi9lzC9DVYhZAN1iDyx1x3nSTbIUWpUq0aaEkQ7OGJAJttC5mBMGQD66LHYRcSTcTN1xLSOhu66H19lc99Rr2i0FowJJwP8APQemuiLytUmc8vCTba58iBxAUWqVUp1aFNXph55hakrruEMK6qYupgtZBtJjoBqO+xpBXY16LKlOpKq1TmCsqEYU0xIFWAASJBHwM5qCjAtkke7JOOnT7NQaw8jOahhiGZea01LxTYsVPtxegbqQe0CdPbKFR39iU4zuWzoa4XsqLidw60lIhC5tBYgyQe4WAYwCSBPYtbpEWg12529ZhyxRWi5LL5lV5HLWVKdyZBUep0/t+GtWLcuneyreQIkgEDA7nPQahVaNqh/owGRnEsskBjTPlmZDdAesfEa6Jpb7lPm1wZQk9lRh8Sbt9kvIpV03NKlU5hFz1npzF1yIVpmGEJ5lLfxjTEAFnYbbbc1mNegKC1qqBKjNeaUlEdIU3CGDAkj2ZPuh1VZrWqNUePIGdmYLIm1SxMExMCMDv21qIAJI6e7AHvPbMff99LDJ23Pvj9ifHiqSh1yENjRTbRV+ebZnVKwYKWa8Pt/IKQanDtc4Yr0gp65a4XuAgVTPQSfX7v8AONNclzVWmzVCyvywhJYq0hIVWMDoBj0HpqPQOAemqww5e523+5OafC2qkmdN2lu3oirUByJjJP3fdrlnyx79qtFCRaDUQqt0mLK0EgdDk49+r14o3nN21Jh6AEA4zP365d8oVSdss/8AqrP6FQY1yPF/JlN9nTDL/OjBdHOtLWdLXknrHSvkboXjd4Jt5RMDoPptdHFAdiPtGqv/AKNtMMd8D6UP77XXN/wi5pER0iPQDXbg1G1bWcOo02+W5FN+bA9bdOJshqzbngwVCwUSJ0HuUH2ddMc27o5ZYNj/ABEA8P8ATOtk2Gp/zpR0A0huQfTV75kbMZFp7ET11JG2I6f26zzV/wAzpxaq6lykNKCNUpN79TqFNtN063x1Jp1dZSbNYKJM29I6IU01F2zanJrjm2d2NI2C60ddOawdZmwP3KH10H3JPqdHdwNANzuU7GfgDrpxzS7OTLBvoHbiT3P36HVqZ0VqOCcAxGfWf8/2aj1aWuzFmT4Rw5sEocsDVaU6h1kIUpDMhemxXmsqQjXN5ACJYQLhBEd+mjNSnqO6a6ZJTVM5YyeN2gXuGV616JVpoIwGp03xg2GiihCVxOT79Sttu6fzx9zVW1IGHqIz+VVDWqUN5eHFoAm9jcCZ1saWtHpe7UPTRaq/KjVaqSldedjS8TpDbNRp0K6hliHqo6sxvhqmBayllYMuTy0BMDUVKoWjWQrUZqtN6eHUJDJALqVJJVvMCCCPvm0cB4CKysSDjAPQTHbsc6doeFX5q9APa6yPLGJx1OPv1l/IgpQbfrZsnnm4zSXsK27uWWsAj1X3S1l5YYsoHVHcge0wpwsGCCcXRq5+COCiltTVZBzal3Xst2AB2mJ+7VlpcOpiZQGTdkDrM4+2T9utd1WgEACBrgeXctsfv2HesO17pfb9Zz/jWze5lT2XYufcYyB6Azqj/KjwJ6Oxp1Tbaa6LEyZsqmenTHx11bdXM3lWft/tjVF+XClVXh1PmHrukx7+VX105c8vC2nPgwx8XccL0tLWNeaekdq/0bHht78KH99rupOuCf6O1S1t4T9R/f67TX3mMddWo2Q5pdkyraylScHQp+BCcNj4f/Pw0/QqlwIOe+sy4+GtI7o9Mzltly0Ct5wk0xJAI7kTj46grTT3atS1JFrZnB+B0F4rwhVllMDrGff/APGt8WW+JHLmw0t0EQOWnuGsC0eulttoXBgjGTOMalU+FvaTHv6+6dbuUV2zlSlLlIapsPfqZROoq0Y66lUsamTXkaQvzCW2Op6HQui+ptOprjmuTvxyJM6ROmw+tWqaijVyQ3uGxqonVnrvqskapqiYO2zCnWKvTS1I2+1aoDb2zn46vE0ppsjUJyxtIHMn/jTFYemidXYMqlmIAmPUyO2nOFcKFXJMAHP6v8dej4sUtx46wyk9oN4fwqpWJsGB1J6DRVPCDSJqD+d5ff0GfTVjpItJbEED/qdRnaocAnXJLVZJP8LpHdDR44r8Stm3C9mm2QoGLEmST6+70Hu1PpKOuhryglugH3nTW04gTMnp01zuLlydUZxjUQjut6F0Fr7suQB3Ont5ug3bOoaVYwCBP360hCkZZMlur4J222hVoUye51Qf9INSOH0gfzlP/ar6u9XfCnEHXN/lz4hzNlSH16H+rrDSnCTVlQyQUlFHDtLS0tcp1nYf9HqmCd5P1H9/rsb7aOmRrjf+j4P/AK3/APH/ALa2u1pgZzraDdGM0myPSpCZ0SV9R2Kn3aaJK+8ab5JX4SYFx66F8YrsBbAg4nS3G7zgmNQK9Qt1MxrXHjd2zDNlTTijTaCAYJBOPs76L7OqEgXToQqnU35tBBDCPcc/r1pkSfZjhbXSH98uZXuP16hqdSt3vaVCnzGe1UHmZpj0+8kxA6zEaFcM8U7fdVilJal0G12UBWK9QuZLQZgiYBPbWSyVwbyxbuUGKVB+sf5+HXUpaZjTSOR/n+39etaXFqTNYHQsFvwZ8pAIMjHRlPXuPXUSkawgh41dA+N+JUoVKdBRzK9VlVUHRQ5Auc+mZgZ+HXT9PxJtigZ6nKZgrGm4+lS8kKHprJElT+r1Ghb8b2bbkVDQqcxELLWelYTFqhVDkNMVPylHUeomXJeRooO+Sy1qTHoNVtjoqfEFIhriyFWYFWUzCVEpX4kBSaiGTBhpjBioDjYJQWEXBpBKypDIiqwEwWZx6QCp76HIcIVYYnRHhTDzSYBGqvt+KsULvSZIRnKsyzK/kgT3BDDoSD0wdSdp4gsqBDQqEOpIg07vK1pBS7EtaASQMz6wJocotoO7qkbSsk9x6e/WeE7ko4pge3JH9GJ/UdCT4kRriqNy7EdTcl0sWuUoSIIFvcyTGDEj63HPJSrqil1diULZRQrBgGwA8FARnJb0nXQ8icaONYZRmnR0cCeusgwPXVQ2viukVLu1RFVbzekFgS48gElvYJxOM9Jg5U3qkXBgF/lEiPsPfodYbfadDnS5VG27phjJ1FCScDU+laIM3dxGQft1liD0GrUqM3G+QVVXBx01C23DnqEljaO89fsnRxaX69PIoUH1Or8VpcGfgKTtlb4rw6zImAekk/djI9+uc/KzRPzBW/8AuKY/q62ux7ihf1E/Dr9/265t8uW15fDaYHT50n/tVtOea8TiLHp6zKS6OC6Ws6WuI9A6j8iW6an86IutDbdmIAkhDVYrn1E/49j2La+I1Ko1SjWpB3tF6gCOW1QOWm0AhbYmQxAIBOuLfI1uFU7kE+0aMC4ibea3YiQIE+6R0OrTxTcTt93SQLaxBUFFtLMWJCuRA89xnEE99aRXBLSfZb954iKpfYqkea16gCKgCEl6qBhMuFCqCZOJwNQ+I+K6tM1CzbYJSZAShd+pIZSSVgjr0HUDVG25PIVKpNNkBD2rMspJUSOpCkT1PUYOQWqcXosBUvCBKquwty9q2rPwNS4EzFvbsLnzHS9QfqeKDY1axSFQ3YNisDcxMgOYHl6DIJ9QB2+4/Xp1ApcAM+GNJbLQhJAbmYDNaBJu69iCRbcVV6jO5ZkmQbjKx1OD6de8RrUkVyoNJytuApeoLmBCwfNayzPUWiJ6gaamJ4k/IPHxa9pKhHPMFMLBFvmZTctxZni2FAAM9RpUOLVGpNzN3YyGrKqqhwIW125lxZVvnAtNyCcebUbn5qtFSEZ2KJFjCxQDcUphDFQl+gI64PYidxxi6p50RgWhppjE+VXqSMTCgzAzEZMm53yCxpLhCbxE/MvryYAtjyU6iZDK4Y2keZGiZB9dPcPqFSrUq9tCkxYW+z9Ihkhp6WwcTN3w1H4hy0Xmrby6Rpk01p+U/SITBGCSpaEHcDqOmtHYi9ylMtTRrmYvawpLTUhKSA2kCojCWAMCAOpU67GibR3QqOIqFgnKZ2Yy9eRUg1T6AWMMACQIg5lb24NRC4xYWWBYsrgBpP5EAdI+7TT7O9qjXul9Gk4RbVqIAAwBBDAEyQYnJbqQCHqHAqzWqKlCh5/vOLgFeSz2spHQDvOmuBSaog072p2E3WqGV3Nxcks/nM5NMhT2jyxAjQbcUyoHLLtfSFRjesFnIICyMC4Ez1nGp/HdiEqJSWoUp1CeYfbIAUVV5ZJDd8DAEg/BniFHlrSpUKaO4o3GoziQiW5Ag3LMsBPWPiS0Cb8h/cXVanmNQBmIhioSVpoZT+ZFx7m7r0EQ1dVqmoblprAUzdzH5gSmblX2YpgFRjJ/kzol80rtSwFRjJZKhRgqyuTUJFo7hQDAVsghVMY8Wc1GNSmoRlBv6laavIZlEsRLgAQJPw0cWVztozsTSo0XruxdqisxVnME5AAkySZaTPeQBAiSvENoEpIYcqrMI5k3eViCVItyBjHTEZ0L4tQoCo5NWoFEsyg3lWYFiJPqCCOwh+wgROF8T26qRUUqoZrZhiQT5i02iYVRHopjqZG6JQY4lySLaAoIpMsACJIgoVZQSCpz/OzJnW9Dh6PTck0izEiSCfNZUUzcfNNNuggYkgkaH+IqCU1o8sKigWEAWwEtAk+uTnrqDuqq92ggSAMmFgmPjkR31DnTqikrRZNtRuLGkzAlfKyu1isWWoVKzAuaJBzaIWACNN7UGpSpNc/MvZBDGnyxghb0YSBykbPqeoJBrbGpfcoqewSwAaGESe+SAJ79Pdp3+GqtLyus8oqyhhHlHlPWJIIJ75+EapS9gmuDoNLibKjvR3NPctIqtTVj5VYvdY7gnll4GASgkL0A1A4z4xY1GSmwCpVwQGKmk9FghYXCYqlSSCOkTnVc4RuttWeeWitJsBUBSAIgGOoZT6GYjqRqLvNqhplZnyhBNcEBxVXLRlDgrJFuM+unXHZG1PyLsPFW4UsAiVQpOCxUxCgIreYllkElgSxkDpottfFiOHilVDo6oUcKrEMyguMnABYxgmw6omx2gBqsrnyGkZJDBoVTaSItgo2c+0DBGp20dae45hqM002cQptsDqAF9wDtAMSSD2B0/cPamXqj4u2jQFqqCwNobyk2sVgA9WMEhRJI1z35a+K063D6XLqI87lCLWBwKVacTOJE+kjU3jX8etyVat1jIqkBA1Mk3VpbIJIgmB1BnyxTvlIWzaU6QQKFdbfIgaFDpLuGJ83brJVs9tKSpD2pu7OZ6xpaWsSi6/J1VCCu5e0q1KPLdIPNnEjOInOSMdxcdhtTWWxkZaS+ZnqOyWjmB3hCpCMQboOSAT21S/k32hrVKlO60QrtgHC3CYPXLgf0p7avG24saG1DBaYMCSXg3kCSUAGBhQAfyZPcnSPXImPcU2tTn00qVGKF1ytIQobmMPpJkkLTM4UCU63aX8CVK1PlVgF5QPLqDKsTaGimSDA9kMWmARGDqG1TmUqkuwNNA1GLlIFJAQz3DvcBdAkBsmNEafHLnpwKhpk8vmArDytsgW9jmR8SI1XHmLkzV4bS2dSgyMC4IWoSc1SFZwypBC+cBiRGFUdydAvEfi00IWlTClmL3A4uuEtbGSVJH39Z1Y02m23JISorVFa9nDU2cMAEMhfLOQs2jqPhqs7jg9NtxXSt1pEhGa5U5ZVGZmbpdY82z1U9e1PhCXIa4BxwbymCFHMQgwVzgsSViWgWnAk6gb+sUmoVUsWl4DLaGVVQoZgCVBN3cmBOdaVd+1O2jtaTKAIokLDHFgYMRDEguST/ACj1Eztwnw3z6606u4oKjsytNVhVcoclRb5ptPmmOvc5zci0uDTYbes0EM9NK1NrgjiYxapbBMyzggYFoxJgrueMbfb0XVADcD77r7oBJ6gDGex76h7PgVXbl0aoa6KzLTek4JsWmT5L4gAoFtWAWkDAJAbhGzqKi7i1qlUu9NVVVKLbSpoSaZFxYEsBgqIWQblBbddE0WWpx+mqK4P0hpWmCLxaLYa26CcHJ7/HULau9Wntl5p8pZKOJA5aSajtgwGx3Mgez11XNxuApqCxQbpMzdcBHf8As7albLjdTbgBlDWMxWSSBdaYAGM5g9i5PaCrvsbXkGt5w5pJcNWqVVBZgFWxgqy4AwWBQj3iPedP7PaiqebTqmmJKojKmGBIcggKGDg3dPypERqtb7xPU6MEaWYwwGLgI8oiQIwf52ZxqFQ4oWW0Vakd/Mwmet2Ybp3000J2XHdb1+ZY5FjU0L29VvJtDfyYXuQQTI+LW5qW7au4Ia4AEyTLBskEziCCOsEar++8UVHLwVyMrbIi2CQWJP29Z76Gnf1gpS4qhny4Izk+YiQdG4C7V+KwWPLLNUoxMGxmVajctmyOgODOB3xoN4jqFq5eoAYVVVgR7JlhaOwNrG4TmZ94jb8ZekphbpMyWIWDgBwIB6kyQcsdHNnwfdVuQtZPokDAoKihzy1IF12ILKB1zPSPNp9oXmRH4g1W4liWMkLaMEKJZMYhe+euneC79mqCmKL7g97FJa3yEmF/JlVJu8pxAzmwbOm1QFmZqLK5DKwDK5VLSyLIh0IGTkG4ZzoftatGirJQ3KReMHyQaZplSoEhiAp8xm6ZaSNR0+C17RmpxxUprQrCsrL5XIUAqRKlTmV8srETMZ6nWeH7qlWPMFSTbY3Nt9lXm5lXyiZbPvEjEGRxmgd7XrboFGR0tFjMai1UpKgZQYBBIHWMHtk6H8L21A06TrTN9yobTTOVtmpFQMSQHYkLGO4idarc0ZuiTvNo9bltXPMUMljJVaxVtBNsyqwVYQIOBnoNN+HHbbpWdA5UiiwuBYENfaQVktknJIAE+zojVrVaMVKoVqSMQGpXS1UswgqGwArH2uj/AAnT20pxy6oW1QtIUgAxYJUES4DdUlTIBAF8XGJVFJjL1KdepVYoxqWkAmWHMCPTtUgwTFQADHsjoTmT+EdLlqpViSCGppmMr5WggiZC4PaMRGtKqVbZKqzqSbblCM5rq5ET7bcq4P0z69GdzuzzWp0GpFqlRqiFqhVZC2x5UIksCLehKzPUaFY2MPx9qeYa5rgisjRaOW/mhR2qCMdT1N2q1463vM26nygvUQsAT1VaoB9Ih4/86uPE2D8xGdQDUUXZI5VysXJJBElACv8Asmcar/yobZ6e1oAvcvMzKeYNaxlnEg3Oax/JnuD10pttAlRzHS0tLWIy3+AOJigNxg3OEUESIXz3ZGY6G3uQpPTU+txFTKpSUDp1qM32M7FgTHQQPcNVzw4RbU9ZSP29XfhXhDdVVD0QjK82y6rgepcd+vlkwQSBppBYwnEtw9qozsbcDzv5Y62CSwiZwft1a/BrMKb09wqgEFnVTTFtyAr5Ua5GMk/kgAyLYyQ29CjSoLtqW6p/OVJupgFlqMS7FabErLAYuzAUSI1G41TFajTFJVVs3EyrI1hEeUwSbgJMiTPUAjVLi0SzFCoxBTbGmo5dSnSAVPIp5LjzA3XBlPWFMrIlZOm24ahpvSe40xtxzKTSIqlnZ6pqqJZmZCLh78ZjVb8O8JqbqqqKqsgKNXYsRCswa1Sp9pkHYHr2idW3jql6bh4CZW2IwGUKUIMAeX9eIiNKKsGxpFpiktapVW2nVdhNiKlwSynUZgJKwhk5m3JgNoTxrcqtWw1VUeWgLaRBp2rTqe2xggXASB+Uxx2mbUPUp1DVsSiWWo2Tcfm7iCbki1uWrH7emgXiLfJXD0RHkctfBPmWQIA6yvkn/AQdKx2FKSoGom+o1oKuzM5Ys9N0uuBlcY7RHWYiRt9ulqMAAUq1Yi7q1ZgRk9wFE/aNVPiPCSjk0Q4UsoEMAL6jGxUMfyh09659W9jR3FKqyEVlamQagmVQ3BgaoAN4J6Qe5ORnRdPoXZJ8RUp3ZdVBpoovHQyzN6dyXB909I0Ir7kMZOcR92pHibiJYUlURcFLsAAZBIiQB3BJwMjUHYUTXqJTUeZ2CAlgACxjM/566l8h0abioC6AkWtKm4esZ/UNP/Mh08oA9JPTuT31NreFa5ZPKDcxW24EiMSQQAAWkA+sTAM6h72jUokoxEobSIk47Aqf+nfRTQGq7ASDiTj78f8AXTHzgmnLBgcdRAwOx74E6ObWktNCd1SwGIAkhrgJgGQJz37jJxp/gWyQsaO5jlEvUjLEBUMxbktbHSD7RAETpqI7F4TorZ84KHyl0JIEFWWJQd8gqemWA7as2139PlGpWixZUCJ5jjIRO/pLRj+yrLXO3oNTpU1apdFW1hBdbfViZtEH0YHrOgnGOLO5UGfIAqqQQFAGYx1LSx9SdU3SpEpchDfcRau0tgD2QsKqjpCqsQuenp10LpjOJn3n7tRDvD6de4I/w/w1pzyQQvfvrOitxYtjxo0wQpg+778x8dTuG7lqdoemFqyzLdfBaCDbYjRjEAHBBGIOqc8IQe5GJ7zg6v8AwPdI9F/nIFNwTgi16YgMLHIDDBVpHTE4A1pB0S+TdzSscspUlWrLUR3VpZUMMB1kAMcdEMRnTiMtOp9EjKrVLlNN2ApiqaSFPNMhiGxJgEwIHlF7mqDXq0VYugRWYms0qCwJAa2ZiO5xOQTgf4hrEN9G9W0KOWMWrZBIzny5EHIPrrR+G3fREd6XPJauKbdlrNUSwtd9GXuJlVCLm0oJvUBYi7r3iX4m3VNkDBfpKbC8WWm5qbmpHdhJBDZwSQYxp/haE0qdFqzNXUoSVKElqhBtKyCJtBBYx2wCusb7gVTeU7Fguaa3GqkFTcCPMhfJYGBnoTmNRwaFD23EKiK4pNYrCGCiJHwjESYI6Tod4r3DmkA1Qt5lgEk9n79/tPf46tb+B69NahqG2wBrwWtMkiRK5CiCwkZwDI1VfGnDDRVTa6gtAug4A7sAAWm6fs1k+ikipaWlpakC+/JdwinuF3RZWLpyrCski7m3Qow0hQIPrjOug8tqVOjcgakGAp0uUSVmmpgMzSoASozCJI69hqgfJPt1Z6zMHJpmkygNCSxqU/MO7C+5T2tPwPTr0V1dkCMz3sJmXZOVJ+IjA6H9esOhMaZCaptBrXVKSVkYRTpLYASgAAAsJjrk5JyNQdnw9aSVUZStNcUxe62CAAVtN+IJJnrHoRojw7iwQ1atT6KnIxUW4gwRkK+WtsgCSBA9ABe14xtd2a9Gjt0VAskmmlNjJK+WzK9RBkEAnAjS3fipCa4HOf8AN+YB5aZpW23BQnLFQixelzF/MxPUA5nVR494irOOXzEtwCUQgGCDPn83b3TJxHUAeLOHemjFqd5HU5CsYJHvwf8ADTY3crbJAEkCcAnBwTA6D4/ZpOXIoqlQVTiLPS5bXmirqSqVCgsiGpsyjIaCfUROemjtOrS3VFuTsE2zWotM82oXDOTbUZ2Q30rRkWyQZB76gcOQjZW8xQaph1syyq5kF2J6KsggAgkHrpziHHKtNlZSiqCAKcyF8sFZA9nBAE4FuZE6fHmP3Fh8Pb99vt6fMPLqc6oKkFQDAZPMW6oqpfI/sGFxDeXM+4o0UIYWMgLhbQrv5AsEGbBMkEkgAHzagUt+p2jVndSFe2oWDQzMqmMjsHB8oM5Oe8Pgu55j1eWGNJoFi0mdZW2CASLQQvsk9+3Z/hbsmV1Qq+xoViH3EU2zKqwW4sS5BEsZ8zE9/Pn01D4VwajYlReasMjM4cE08ofJ5Z8gFRpUFj5Yk40bbbBqrslKiyuwR/oyXQC2bobKgrJUW5I6mdRN7tKliOlVVZnc0kCLRSxfW0CSTaApGQAcwIpwXZnCMlLtsf4OhLUkpqrU6RVKntAKoNQqfpJLfkGB3PbtH33DhuN8KqlQEKM4NyzY5BKmIcQnbuAD1094T4bVWgKtSoyQLUVSrA06coQ3bqqwc+ziCcAuB13+e1qlQBW5JkXAos8pln3Hqft9NO+DRdj/AI63xZaEhluVzYwEqYpkA565OP8AID8FrsdzTZCTVbmMMnrY5wD7u593bRSrtPnNKq7uXehVq2MCpmmoUybvU25HuHeRJobyhTZAzMyIaVUQAZqEYEd1tEx19O0w+XZVcArcbx6VUU6iWu0GJBLXZHTqT+vHrp/5tUcM4pEqhaZxDIquRBggww+0Eaf23iENuKtRKQIYKLzgwCxlh1mWK9RAC+gGpVHd4VVpVIcFCRABvVh7IPmNzA3AhjEEnEJ0FAXiXAnqLzfQlbWBX2VJMMRlrpUD16x3FnalWCQVLEAT7MkAjz+z0IMz0M6tdejVDK9CsLWNS1XQYRnLTPssIKy0YwYjoN4hxzcKVplaWYpiwqWFkZhT5QSSQCADggkDTVVyEkRNh4frc0VKgikjAucFWRMtaZyYIAEZBJHQ6Ocf3yV9uHvPOWYpF1BJZ7ZEAZgTHp3HeO3EXWmaVvVCDLSJbq0QT0nyyQPL3EkHwUoGqLXyBTtSYw7+VWMmMGY+M9tFrpBQP3W4aCWDAmQfMRPrnqRMas/hbdpWprRYBGYsS1owvVxTAGSeWouJJlmGYAJWmdvVduVTSqxpimqq0GBIsQEBfYJHtQbOhxpxTtzXU/R0vNIuoM1oW2Q0GVtaniIyeks2nSXIIN8P30U6FRSTUEcwimY5q2Ml0QJ8pUHqbvVsivwlq0a9ZOSrrYhW7mH2Q5u8zlurspBPTPfLe8rLUV1Xe0AGW3mUxUJLBh0AtsiQsy0yoxGlsODbmotYpvKNXLUvOhUOtiFoAVhBJ5ciMXZjGlJrpAvaPcL8WVNw6UHppc7QKgLKwly0mDaQJaQB0nHrWvlA3Nfk00qrTsZ7kdDcCyKyst3X8sHoJkEe6TR2NGnuWeluqVqMGRGFQKSyuLASMoDb5jkg9JGmflC4lUqUVvpgLVqCpTf8p0UVAhImQLXkXDIM9Dqb4Gc/0tLS1AyzeDvEQ2abgSQ1QU7BaGW5GMM3XKzIxnVq3Xi3YVUXzPTdlpioy0zIsGQGDScnBPcT1zrs1bwFwpFLNstuAMk2DVTqpwQcxl2FJ6dEgVXWkzKlxgXMqlR7847xqXmUeP8AV/QKOc0vFG155q1GFTymPoWtDF0g2Ez5U5nVjm2CIEN0fEuzo7kVaJqBHRlrKafdYsK+YzJyenT1J123hXhDhG4pipS2m3ZT6KD1E9sdDM99TfxecM/MqH6A04ztWgZ5y4PxHYDcVqtdHKNmmhUkXMZNwDZjODIz0xrPFt/sQj/Ng4dqoYFxU8lOwSqm8g+cN7QMhhkFZPoz8XnDPzKh+gNL8XnDPzKh+gNVuFR554X4g260qa1CSyOzYpmCrdVHm8pycx6ajeIOJbUrTXas58sVTUQzcLYZT74M9vQCdej/AMXnDPzKh+gNL8XnDPzKh+gNG5hRxQeNNpY1Ms5VvKRyRFtlmQWhjhT5gfTsIDbTxeKYCio5X+SVBCnvZjA9wgY9dehPxe8M/MqH6A1j8XvDPzKh+gNG5hR58HiijiWqMADcGlg3WLhMHrOfTEYIc23jgqSBVqARgqAPfhcqMk9tegPxecM/MqH6A1j8XvDPzKh+gNJNoZwRvG62FeZVJNwm1QLWMnyjE+8YyYAxAfbcZpUjFNqsTdLAEXGJNuMkSs5xPrj0oPk84Z+ZUP0Bpfi84Z+ZUP0Bo3MDgvBPFe3Sk1GqzFGRw30cksSAoAutC2l8R1jVY3PEacjl3DpkAL0JjC9D06a9QD5PeGfmVD9Aaz+Lzhn5lQ/QGnudUKjzLw3fUbStR3RRGESSxz6mB6Tn4HOjFLxbQUgimZWILedsGephOveyRnXoL8XvDPzKh+gNL8XnDPzKh+gNKxnnRvF7dFqVFW0qAvkCgiPIqQB92IGlT8XlVK31WJOHYlioJzAugsBMHtr0X+Lzhn5lQ/QGl+Lzhn5lQ/QGiwPOdPi22J89SqJXzMEBN95krPQWR1nJOor8UpIx5bsVkxNMDHvE/DXpT8X/AAuY+ZUJ/wBgaR+T/hf5lQ/QGixHnPhPiOnRqrVNzFZMABSSVK+1n3duw0T3PijZ1671aqMpalaCEn6QFQHPebZE+4dSBHePwA4X+Zbf9Aayfk/4Z+ZUP0Bqt7qgpXZxDc8b4ag+hqV1uLlgFqBVvWAEW8QLoMSZA+BVeH/GVCipRq1bBQh7Ge/yi+6+oSMiBBGAuBLT28eAOF/mW3/QGk3yf8LGTstuB/sDS3DPNew4tSL27gu1IOp9qq1wBWSVZoghWwRPniYGCfjzxRR3lJBTuuD3NcsEkqAZPc9B/RH2d52fgThrXXbHbiGIUWdVBw2fURqV+Lzhn5lQ/QGjc6oDyLpa9dfi84Z+ZUP0BrOpAj/KhXdNg7I7IoZeYygFuWSVYIDgvkRMZjI66d2G/wCU9JaQv2xpUQrF1BRQhg2HJJUoT0x0k41ZdzQV1KsAykQQRII1VqfgdEV6dPcblabgArzXJVVUBRScmafTNvXocDSfXAqIHh/dFd/xLk1GqUkF5psIiuwuYUzAFhg5JGbu3mJVeIksSalSLpUAO0i8eyBSFyhPNhmHXqM6K8D4LT2tOynJkkszEszMSSSzHJyTqSvDaQJIpoCeptXObs49c/GNNjKw3Fm5kK9ZltBJCq4Jgs0sotUgQINg7joTrSjxR2p/x4DFZIJtIm9wcg2goUgDOQZP5VtXaIPyRn3e9m/tZj9p1ldqgiFXBJGBgkySPeSZ+OgCnbLi7tD81+WUgFnVQWmQQzQG8sr2E9sAnX+HEwFr1apDMLUYJkAs0s+SoBBuuj+T2XVqq8IpMZK5iJBYGIt9oGen3deun02ajsOpYTmCSTienU/foAEeIq7rtCyOweKcPEwSygllQ5GTIUnExPcN4X4luWav9FWa0qLKtTA81c+RisHAprgkHBnuboKQAgAADpGIjSVNS1zZrHIlBxrvzBCbzdwZ26yBj6QDI92cHr1xMZiSP8XGpyNwaTMrgyIa25hRlVL/AJILQJkatNutWTrHU/8AjVGRRvBG53C0nc86tUqWl6b1lZKLfSABDbcJVaZZST1mBMGyJxHcd9qf/wBix0Ez36z0Hb7dFEU99b26ENlV4xu9xTVeQCwdqymELFTzGhgQMHr1xqdT3G6p00Xlc17VLsXUeYkllgDsABPv79zXKHbHw9TnWwXVuVxUaMo46m5W+fLyQFq7yu1Ng9C0WNLXgxCtkKO0gd++qeOLVvnG5DPWuWsForewBDV7cJIuhYxkR210lqYODrW050Qntvgpqwbud/XDME25YCYa9Rce0DtP+HvhNxGtmNs/uN6eoHr8T8BorbpW6goGPsDVKVGapTa1bkVhAiTHT1PX3DUNuGSVLHcMQQAZp4s8oMkd8n+kcdtWCNC34MCSebXEknFVoE9AB2A7D75GmpMh44sH7fhIWnaBXUzMhkBkggRB6KG/UNPtw+4AN84Ydwz08m67I9Qf1CNOP4eViCa1fEEfSEiQI6Ef+ZOlW4FcZNatDXXgvIIYGQB7IGfQ/Zp7mJYooVLhQYli9ZZYkqxQzIMjAOPNHXt7gdPcZUmwfk3C77CPePfqRw/YClPnqNMTe5bp6TgfZqRWp3CNJuyoxUegDtt5uhBbb9VEi9fKZeRPUwAvxnHQ6PbdiVBYQSBI9DGmqG1tPtE/f/1OpOkULS0tLQBg6Q0tLQwM6WlpaAFpaWloAWlpaWgBaxrOloAWsazpaAFpaWloAWlpaWgBaxrOloAWlpaWgBaWlpaAFpaWloAWlpaWgBaWlpaAFpaWloA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3504" name="AutoShape 16" descr="data:image/jpeg;base64,/9j/4AAQSkZJRgABAQAAAQABAAD/2wCEAAkGBxQSEhUUExQVFhUWGBoYFhgYFhcaHBkYFxgYFxwcFxgYHSggHR4mHRgaITEhJSwrLi4uHiAzODMtNygtLisBCgoKDg0OGxAQGzAkICQsLywsLy80LC8vLCw0LCwsLCwsLCwtLCwsLDcsLCwsLCwsLywsLCwsLCwsLCwsLCwsLP/AABEIAOEA4QMBIgACEQEDEQH/xAAcAAABBAMBAAAAAAAAAAAAAAAFAAMEBgECBwj/xABOEAACAQMCBAMDBggKCQMFAAABAhEDEiEABAUTMUEGIlEyYXEHFCNjgZEWF0JUkqGi4hUzUmKCo7HD0fAIQ3Jzg7LBwvFTs+E0ZIST0v/EABoBAAMBAQEBAAAAAAAAAAAAAAABAgMEBQb/xAA1EQACAgEEAAIIBAYCAwAAAAAAAQIRAwQSITETQRRRYXGBobHwIjPR4QUjMjSRwSTxUnKi/9oADAMBAAIRAxEAPwDkXBeEfOL/AD22x+TM3T7x6aJ/gl9d+x+/peDGjm/0P+/Vlu17Wk0eLJiUpLn4+s8jV6vLjyuMXx+xWvwT+u/Y/f1j8FPrf2P3tWra0lZ1DuKaEgM5DMFHrauT/mYGQ7vdvRVVNPcLWYuysq06i2qpw0uMg4+/BMHWstLpYzUHF2//AG+vRlHVamUXJPhe4p58KfW/sfvaX4K/W/sfvauw4UXoipRvqlAx3AFMgUgMjzkw5IkwskDONDwNGLS6TJe1dcPlhPVamFW++uis/gr9b+x+9pfgr9b+x+9qzBTMDJ9Bnp1xpLnWvoGm6r5v9SPTdR3fyRWfwV+t/Y/e1n8FPrf2P39WY4662Gj0DT/+Pzf6j9Nz+v5Ira+D5/139X+/rY+DPrv6sf8A96tFPTx0vQNP6vmw9Nz+v5IqP4G/Xf1f7+sfgd9d/V/v6tZ1N4jw8ooq076m3NoWsabUwWIyLW80TIuiO0k6znpdLCSjJd9csuOq1Mk2n17iinwh9d/V/v61PhP639j9/VrbTlbaEUBWkWmqaUdwQgck+6D+o6qWj00K3Lvjtijq9RLp/Qpx8K/W/sfva1/Bf639j97V9o8ISpuqe3p7mlUFQA8xQwCm0taQfysQBM5yAZGoe64XUpiszBYo1FpOVYML2kwpHWIzMESAQDgYxx6FtR83T5tdukavLq0m/wBPeU0+GPrf2P3tL8GPrf2P3tWmhQLuqAqCxCgswVQSYlmOANOcR2Ro1XpFkYoYLIZU/b69iDkGRrZ6PS79lc1fb6MvS9Rt3Xx8Cpfgx9b+x+9pfgz9b+x+9qxEz0+Gn9rRRr76y0rULLcjtewjyiwGO+T9x7Oei00I7nH6sI6vUSdJ/Qq34M/W/sfvaX4M/W/sfvaufzbahmB3kqCljLt6hvVvbMT5SoPQ9YPw1A3Fgdgj3oGIVytlwHQ2nIn36zx6fS5HSi//AKX1Knn1UFbkvkVv8GPrf2P3tL8GPrf2P3tXVODsdm+7DpbTe11LAECFgicEksIXqe0kxqJvto1GoadQQ6hCR6cxFqAfEBoPvB0Q0+jnJwj2rXb8u/qKWo1cY7m+PgVX8GPrf2P3tQ+KcF5KX33eYCLY6gn1Ppq3kaDeKh9CP94v/K+lqdFhhilKK5XvK02syzyxjJ8fAqelpaWvDPZLR4LH8b/Q/wC/VoC6rXgUfx39D/v1bbNfR6D+3j8fqz53X/3Evh9EZ4fsjVqCmPaYOFExLim7IJ97hR9uiW2o0KDfN90g5lVSKlSQfmYdTyyAAQ1SSrMZAVSv86RoBEEEgggggkEEGQQRkEHvrATJJJLMZYkkkk9SSep0Z9PPLKt1Rry7v3/fROHPDHH+m5fKi8cB3W22yU0O+2LWM0vgMUqMGqLHMOTAEmei4MaqPhTh1KtSr82aVNaYtrsRZRa9QFeSAxYECJkAHpIIiBIMjBHQjrp/fcRr1kSlUqTSQyEVEQE9iwRRMT3+PXXEv4dlxuXhz/qat9Nc3wkuTs9NxzS3R/p6Xd8UWXaUdvQoKu34tt6Ne4mpVXkMKgnyqVcllCiIhoksSDIiqcVVRWcLWp15hmqU0CIWIk2hSVPqSsC4sABEab5I9OnXHbAz9pA+0aSrHTGujTaGWHI8jm5N93X1SszzapZIKG2kWvwstLbBKm4YUKlSpFM1kFtSiALwsmUBn+MNom0C4SC34LobdtxXValMg1HVKb0yb9p555ZJFpystnCDADarDUZJZpLHqWJJPxJzqYnEKy03pI6olQWvZSpIzL3BdUDGfjrmz/w7LLfJS5n36lz7mbYtXjW1OPC+YZ4Jt9ptnuPEdpWTluj0/Jc6OsQDzDDExkDOR30D2G2Y0HqEE8qmrPHqzKgn0AJLE+inp1D1LeVhS5IqAUrDTtsp+wzXEXW3dczM6m8L3lTbsHpswHRwtssnf2lYA95jH36uGDUYlOTlcnVe5e5ImeXDNxilS5NeD8HpbimzfPKFNlVndDBZEXBdjcIHf3SPXRvjfEKB2lVF3G0ctSVbKPtPVQ0xTZReYChekExGfLoLxvjFXdBUmolPJqITStchpQ/R01OAASDImIGJMFFt6DWa0efUtZM0qp2lxx8a9hfpGLD+DGrtcsk+H9mtSo1OpTLK1JrnBzQCi/m+mCoGfWMyQdeDUqVfZ8utuaW2YbhawNQjINGwgAsvfv7tO1+IValI0WqsKTHzKqoLvczBQxHuJzqG2xB6EHXRLT5cjk5va7TVc1Xnz+hissIpKKvu/LsL7HY7NX2zLxDbq22qlqhK284iqr+Ump7NgFORIMfHVfTfL823dMSOdXpVKQ7wHqsxP9EIPtGsVtrHUa05Wqx6BJ7pTcun5eTvy9oT1fFRjX/VGj7UiiapHk5gpA9rit5ux6RA73fzYJjZ8P2I29DcVK1gBcVaPV65RgYogMIEMgJHY9iCdN8L45uNqGWiy2sZKulwugCRBBBgDvGBjQ3ie8q7ipzK73sBauAAqyTCqoAAz8fXSy4dTlntb2xvtPmqqqoIZMMI3Vuun6/XYS8a8S21Y7b5s1wSm4c8vlgLdKLbaoBXz9BEEHvqHtNvTpbunT3DpRAprUuqrchd6XMQssiUDMqnIBsIJydDrdG9t4u3lOmKa1EKqLUL01ZlAwACesfzgdLJpcuLAsWF2uU7dPnz6a+FDhnxzyOeTjr5BbxBwrZncc+pvduoYUqlWiqyanlUsaarUu+kAkQCfNOdEeA19jtKld23mzqLWqFhaFvQO+EEORyxcZ8ojJJgQOe1izsz1GLu5uZmySfU/wBnuGNa2D01i/4TOeJQnlfVeX6Gnp8IzcowLF4lpbant6yUdxQrc7dLUp0qMRRULWmQGbEMF7CYgDoB3iDfivX5i/8Ao0FJ9XFJbvuMr/R0PCa2jXZptCsTTcm2r599focmfVvImkqXH+/1NSNBvFY+gH+8X/lfRs6CeLB9AP8AeL/yvrXWfkS9xGj/AD4lR0tLWNfMH0hb/AX+u/of3mrfGql4A/13/D/vNXEDX0Wgf/Hj8fqfOa9f8iXw+iNLdOcpbQ7PVtDKjFaAZVLFzF/MALWgGDEyB21vTgEEiQCCR6gESPtEjRJOIrTTkUVTcc1rx8424W1bs3lKpNQzT7AAQY7DRqsso1t+/WPSYoytyBC7dmFQpTr1FRVYvZaEkBiaii/EHBDDpOQcM1EICkqVDKSp/lQxUsD8QRHu9+jVDxHuFVglPaAOLXii0VFC8sXAVAD5QB2wAJjUavvadStSuS2hTv8ALTorTIvZvME5rgnFNjkTnGs4Zcya3R4/Y2niwtfhlz+5EeiWZ80mtoc76JgAoAX2gBBfsVx1JnGmpHLMuoNyQhQlmmZKvbgDEiR/jM3NUACjRZmVeaHqPTWmSKy0wygBzgCnksZBnAjTtDc0aSrUp3vVNI02ovRRqRZkKMWe8E0yxvgC7tgdFGclHpvlV8PpZTjHdV+XP350QnolQpZWAcEoSCAwWASpPUCRkad2tNWLAvYYhZD+ZjiIRHMfdMj3jT243dStyxWZbad0cuioIvCCLZQNaqKoyMAZOph4q4ZeVRo20wqU6lekHrFV/lFWtA6gDMLiZzq55M0o7a5+67IhDFGV3x92RNvtnCLUAqAut1MLSdywYYJKi1VIPUmSMgEadG0IUgqwIp1HAaVP0VNqkiRn2enrGp9Dje4VQq09sqgABVSsAAMQAK0Ae7Wd3uq9dVD8tVTmECmHH8ZSak5N7t+Q7dO5nOsHLPzuS58zWsHG1vjyBtPblgSFY2qWaATao6kx0A9dNMh8hseGmCTh7SAeX5e0gH2snRKlvHoiKaU5mS9RQ8eV0HLEAqYdsyZkjoSCqG/C0qVA0UqU6am96m2VmJtRFAUVwD5FIZyZbGMZuefKnxHgiGHE48y5B6UirhWYUyrFWLrcEIMG5YMwZER/jqLtabMrMoLBBLMAYUTEsYwPjGiaolXntuGdWdjVuSmGFsvcpQuCs3pHmMW5Pc43HGK1RaiqKaU6q2MOUgqOCtjVHYTFRlkGDAmBPtaazZHL8MeaV/f+Q8KCjy+Oa9ZFAY8qFvNVqiqqgliaYQxj15g7GBnPTTVSzvIYEBlg+UzVDSfdYn6fu1N2e6q0UApilAYm96QdhzFRWQFsBGFNZETjrqFuAWLljLVGZmPTzOSxiOmTrWPiSm76X3X+DOXhqKrt/djdfanzYItMNIiDIEMOo+7tpncbJ0klGtBi4iFMnFpODOOk4MmOmpL74F3eqlzO9ximpVZPm6upJOALiQMHMQYu8qq4a0eYuWDFGVjOLnPMcPjE+VpjBBMZLLn8RJrg28PD4dp8jDJrfbJkgsUuVgp5PNLscBUU9CxFtw6HRmtvdrRD1aaJXaqAKdCtTpk0WhgCzLWmwEdkk+UEibtMPx9ldTSo7Q2BbHO1sZZPMZFHMby3tU7k+ZjPQ6t6ieVbYwZKwwxvdKSB9Xh0U1dXVwduNwwEygNZaNpnqbm6jsp6YnHD9mtQuGcU7KT1JKlgeWLisLkStxnPTpnW263juSbaVMGkKNlJCqCnzObAUkwS2Z05U3NAUxYK/PNJqTKRT5QvRqbPd7ZlXYhYw0yYiXuzxhT7fVVwLbhlO10u/aOcK4Ma96ItRqgpU6q28sJ9Nt0r01YuZuJYrjrE4yNCqZBAProzsPE1aiqhKW1JVES803vZaQAS8rUAaIHUaDIIGTJ7/E600/jbn4nXkZ6h4XFeH2bW6B+L/wCIH+8X/lfRw6B+L/4gf7xf+V9PWfkS9xOj/OiU7S1jS18yfRFy+T7/AF3/AA/7zVzVdU/5Olnn/wDD/vNXVV19BoX/ACI/H6nz2v8A7iXw+hlKRPQSegHqdE974cqUnpIaRc1GZKpCVGSmfIFb6OGIAqXZiSjdslva01bEifQ99OfweVnlvUSTmyo6yRgTafTU6hzbSTorT7IptqyKnDiaTMGH0VItVwSC619xTKqQIURQJBMTgD2tNPQKpzCkpBEteFki32lK5BYGAdPLtCAyhaYDAKzgOXK3FiJZyokkyQASDExolsKTSGpsVZZA6GJFp8pkTHu6gHsNYxnkSafP37DaUcbaa4IWy4OXqm9FWm6sTy+Y4pERKAgmyuOtjzF0R+SI44dUuqoiGpyahRrQSxFzKDZ1ANucYJE6K7fhdptR6i9yVqMtxgZNrZMdz6jTybBsIrWKWuZkZxUqHOalQuSYuJtEDzExMazWXJF2nZo8eOSpqgZvOHNRe1g8g2tNGoqA9RbVIsqA5yCD7j2ebh7cl60eRAScN0BUN5gLQReDBIJAaAYOidXhqiLnqNBkB6jMAekgMeuY+3Wv8F83qZWItkqpEzBVCJzn1mM6rxsiilfJPhY3JuuCInB6vMVCrC+BcKLKqm40yGhBBuU+boQQwJUg61oWugNt1w8ouC+YiFMwRgkGP+mp77WqxPnwAFCrUrhUVQw8oWrk+Ykl7jMekayu1KJYEosBJHMDSsgKYtdZEKMH01msmTbyXKGPdwMV+HOlI1HW0IwUhgQZLBMCOkkfHJGBOmUom62IJUMoOLgVuFs9ZHT1ONSRwoXXsS7tlmYyWPv+Hb07ab3FJkmyJYWhiCxVYINnmhTGAbTE4I6jTxcij2Z+HjcuuCG+yarYadE1FekxBioVVxUqiQyYuCoIXoZGM6Z3NEKD5HRloUGKtOXeqtNzaRK4Mx75xjRL+D/KFDVABEKruBIMghVPWc4751qNivtSzE/lMxYn4ljOnFT3f1Ccoba2gxttfKpTL1IuUhshUDFoSPOSBgDPoDpnjmwqbemjuI5gchYMixUaCDEmHHToQQTIjRDeVHgBUpKwFvOUOKoW2zBD2hrTF8THSDB0KGwC9vXqZksZY57k9fXW+PxXK+l9/wCDKfhKNdsdPCC+5akoqGkNwaN6qz2qKgEtaMQpBk479jpja8B3VSxeQynmGnmkVIJFxL1LZKCMEk+gnSemwBAeooaSwWoyhp63AGD9utatSrj6SqpRYZhWrBnF+L7n7F4AEdToksyapr78yoywtO0/vyGN9sClQKBUJYwt+3qUCXkC1VcAHJEFTGe2p/GvDVahygKdSoxDipy0dlVlKkAEDAKusExJDEY1Aq02aWdne0dajs0A9gXJifTv8Y1pSdqfs3gOGBBestNxaaZJ5boWIMjrAtjMYp+MlFKSbXa9YR8FttppP5BPe8AKbR6jgpVos6lbKgDqtbllnLiJghkIgFcQT0jr4drHbmtY7XUw9JEVmLDnUkYmB/IZ2AWTAkwIuh1qlR5D1KpVmkrzarIBMgKjOcDtJPQfEs01t86OUYYW1nVyGIBtKCPQnI6d9KMc8Y05c3f7DlLC5Wo8VQcocCuZTXWslw2gVnuEl6NQVFBbvzUGOoHYarG3NygnuNSnVoAZ6hWWcAu5FxuLMATEk3S3vYnvqXteHFhj0n4Af5GtdPGWO98r/wBGWeUciW2NA63Qrxbs2Oz5v5K10T4syVWj7Av6xq6cN8NvWOGhJgMR19YGtPlZ4Mm14VTCmWbc07j0mKVbtrLX6iPhOC7ZpocEvEUn0jielrOlrwD3C8fJr/r/APh/3mr2ig6pHyXJPzj/AIf97q+8s+mvd0T/AJC+P1PB1v58vh9DX5tIxqfV3FNOcxq3VGVXpU1VyAxVAVdrbQ14cFZwsHqYEVDGpFOsR2GnmxObTsjDmUE1XZKobm8YploWagVWYrLlB5Qs9IOLvs1I29e+tWvqKGSklxcstllAXFoQxFQQQ0e2cyIMQVAfVT0uVipg9crmNYTZpbYGayZsva2ZmSsxM56a5J4Jt9nXj1EEuic7U4B+cUSwIOa1UrFrXKqcuBEJB6kA9AI1u9anY9ro7STTAdrlypA5ZpeVjEMJGCZmBGtJcQPsIJB9MHUzaOF7STkkmST7ycnWLwSXmbrUwfkY3BnAJBCFmIZkKqpElmwI74JwNM0aiFT9JaGB/jGtqXTloNKorA9RM9c5E6Kko4hlB751KUIew+7UyhIuM4+QG29SkpzXkH2mNa9un8nkCe2JGmFIVlZaqGoWEFGJCra8yHUACbevrGrRSop6D7tSKexpzNo+7WLtcGqplOhQcuoAeWgMQeYqAimEUiAySewuMSFy5WYBlVKiVEFek5CSxsQOXuNsfyR5esdB01dhtUj2R92mW2ajoAPs0k/Ipx86KXR24WioqkDHmLdBAMXEA9SAMAnPQxpVdqOXUZK1AopcBi1S1QM+dwsKwUgiZDRjrK2jdbFW6gY0F4hwdXPTGJAwDaZEjvByJ6a3uT6Zz7Yx7QAqKC4RCKhFNi9lzC9DVYhZAN1iDyx1x3nSTbIUWpUq0aaEkQ7OGJAJttC5mBMGQD66LHYRcSTcTN1xLSOhu66H19lc99Rr2i0FowJJwP8APQemuiLytUmc8vCTba58iBxAUWqVUp1aFNXph55hakrruEMK6qYupgtZBtJjoBqO+xpBXY16LKlOpKq1TmCsqEYU0xIFWAASJBHwM5qCjAtkke7JOOnT7NQaw8jOahhiGZea01LxTYsVPtxegbqQe0CdPbKFR39iU4zuWzoa4XsqLidw60lIhC5tBYgyQe4WAYwCSBPYtbpEWg12529ZhyxRWi5LL5lV5HLWVKdyZBUep0/t+GtWLcuneyreQIkgEDA7nPQahVaNqh/owGRnEsskBjTPlmZDdAesfEa6Jpb7lPm1wZQk9lRh8Sbt9kvIpV03NKlU5hFz1npzF1yIVpmGEJ5lLfxjTEAFnYbbbc1mNegKC1qqBKjNeaUlEdIU3CGDAkj2ZPuh1VZrWqNUePIGdmYLIm1SxMExMCMDv21qIAJI6e7AHvPbMff99LDJ23Pvj9ifHiqSh1yENjRTbRV+ebZnVKwYKWa8Pt/IKQanDtc4Yr0gp65a4XuAgVTPQSfX7v8AONNclzVWmzVCyvywhJYq0hIVWMDoBj0HpqPQOAemqww5e523+5OafC2qkmdN2lu3oirUByJjJP3fdrlnyx79qtFCRaDUQqt0mLK0EgdDk49+r14o3nN21Jh6AEA4zP365d8oVSdss/8AqrP6FQY1yPF/JlN9nTDL/OjBdHOtLWdLXknrHSvkboXjd4Jt5RMDoPptdHFAdiPtGqv/AKNtMMd8D6UP77XXN/wi5pER0iPQDXbg1G1bWcOo02+W5FN+bA9bdOJshqzbngwVCwUSJ0HuUH2ddMc27o5ZYNj/ABEA8P8ATOtk2Gp/zpR0A0huQfTV75kbMZFp7ET11JG2I6f26zzV/wAzpxaq6lykNKCNUpN79TqFNtN063x1Jp1dZSbNYKJM29I6IU01F2zanJrjm2d2NI2C60ddOawdZmwP3KH10H3JPqdHdwNANzuU7GfgDrpxzS7OTLBvoHbiT3P36HVqZ0VqOCcAxGfWf8/2aj1aWuzFmT4Rw5sEocsDVaU6h1kIUpDMhemxXmsqQjXN5ACJYQLhBEd+mjNSnqO6a6ZJTVM5YyeN2gXuGV616JVpoIwGp03xg2GiihCVxOT79Sttu6fzx9zVW1IGHqIz+VVDWqUN5eHFoAm9jcCZ1saWtHpe7UPTRaq/KjVaqSldedjS8TpDbNRp0K6hliHqo6sxvhqmBayllYMuTy0BMDUVKoWjWQrUZqtN6eHUJDJALqVJJVvMCCCPvm0cB4CKysSDjAPQTHbsc6doeFX5q9APa6yPLGJx1OPv1l/IgpQbfrZsnnm4zSXsK27uWWsAj1X3S1l5YYsoHVHcge0wpwsGCCcXRq5+COCiltTVZBzal3Xst2AB2mJ+7VlpcOpiZQGTdkDrM4+2T9utd1WgEACBrgeXctsfv2HesO17pfb9Zz/jWze5lT2XYufcYyB6Azqj/KjwJ6Oxp1Tbaa6LEyZsqmenTHx11bdXM3lWft/tjVF+XClVXh1PmHrukx7+VX105c8vC2nPgwx8XccL0tLWNeaekdq/0bHht78KH99rupOuCf6O1S1t4T9R/f67TX3mMddWo2Q5pdkyraylScHQp+BCcNj4f/Pw0/QqlwIOe+sy4+GtI7o9Mzltly0Ct5wk0xJAI7kTj46grTT3atS1JFrZnB+B0F4rwhVllMDrGff/APGt8WW+JHLmw0t0EQOWnuGsC0eulttoXBgjGTOMalU+FvaTHv6+6dbuUV2zlSlLlIapsPfqZROoq0Y66lUsamTXkaQvzCW2Op6HQui+ptOprjmuTvxyJM6ROmw+tWqaijVyQ3uGxqonVnrvqskapqiYO2zCnWKvTS1I2+1aoDb2zn46vE0ppsjUJyxtIHMn/jTFYemidXYMqlmIAmPUyO2nOFcKFXJMAHP6v8dej4sUtx46wyk9oN4fwqpWJsGB1J6DRVPCDSJqD+d5ff0GfTVjpItJbEED/qdRnaocAnXJLVZJP8LpHdDR44r8Stm3C9mm2QoGLEmST6+70Hu1PpKOuhryglugH3nTW04gTMnp01zuLlydUZxjUQjut6F0Fr7suQB3Ont5ug3bOoaVYwCBP360hCkZZMlur4J222hVoUye51Qf9INSOH0gfzlP/ar6u9XfCnEHXN/lz4hzNlSH16H+rrDSnCTVlQyQUlFHDtLS0tcp1nYf9HqmCd5P1H9/rsb7aOmRrjf+j4P/AK3/APH/ALa2u1pgZzraDdGM0myPSpCZ0SV9R2Kn3aaJK+8ab5JX4SYFx66F8YrsBbAg4nS3G7zgmNQK9Qt1MxrXHjd2zDNlTTijTaCAYJBOPs76L7OqEgXToQqnU35tBBDCPcc/r1pkSfZjhbXSH98uZXuP16hqdSt3vaVCnzGe1UHmZpj0+8kxA6zEaFcM8U7fdVilJal0G12UBWK9QuZLQZgiYBPbWSyVwbyxbuUGKVB+sf5+HXUpaZjTSOR/n+39etaXFqTNYHQsFvwZ8pAIMjHRlPXuPXUSkawgh41dA+N+JUoVKdBRzK9VlVUHRQ5Auc+mZgZ+HXT9PxJtigZ6nKZgrGm4+lS8kKHprJElT+r1Ghb8b2bbkVDQqcxELLWelYTFqhVDkNMVPylHUeomXJeRooO+Sy1qTHoNVtjoqfEFIhriyFWYFWUzCVEpX4kBSaiGTBhpjBioDjYJQWEXBpBKypDIiqwEwWZx6QCp76HIcIVYYnRHhTDzSYBGqvt+KsULvSZIRnKsyzK/kgT3BDDoSD0wdSdp4gsqBDQqEOpIg07vK1pBS7EtaASQMz6wJocotoO7qkbSsk9x6e/WeE7ko4pge3JH9GJ/UdCT4kRriqNy7EdTcl0sWuUoSIIFvcyTGDEj63HPJSrqil1diULZRQrBgGwA8FARnJb0nXQ8icaONYZRmnR0cCeusgwPXVQ2viukVLu1RFVbzekFgS48gElvYJxOM9Jg5U3qkXBgF/lEiPsPfodYbfadDnS5VG27phjJ1FCScDU+laIM3dxGQft1liD0GrUqM3G+QVVXBx01C23DnqEljaO89fsnRxaX69PIoUH1Or8VpcGfgKTtlb4rw6zImAekk/djI9+uc/KzRPzBW/8AuKY/q62ux7ihf1E/Dr9/265t8uW15fDaYHT50n/tVtOea8TiLHp6zKS6OC6Ws6WuI9A6j8iW6an86IutDbdmIAkhDVYrn1E/49j2La+I1Ko1SjWpB3tF6gCOW1QOWm0AhbYmQxAIBOuLfI1uFU7kE+0aMC4ibea3YiQIE+6R0OrTxTcTt93SQLaxBUFFtLMWJCuRA89xnEE99aRXBLSfZb954iKpfYqkea16gCKgCEl6qBhMuFCqCZOJwNQ+I+K6tM1CzbYJSZAShd+pIZSSVgjr0HUDVG25PIVKpNNkBD2rMspJUSOpCkT1PUYOQWqcXosBUvCBKquwty9q2rPwNS4EzFvbsLnzHS9QfqeKDY1axSFQ3YNisDcxMgOYHl6DIJ9QB2+4/Xp1ApcAM+GNJbLQhJAbmYDNaBJu69iCRbcVV6jO5ZkmQbjKx1OD6de8RrUkVyoNJytuApeoLmBCwfNayzPUWiJ6gaamJ4k/IPHxa9pKhHPMFMLBFvmZTctxZni2FAAM9RpUOLVGpNzN3YyGrKqqhwIW125lxZVvnAtNyCcebUbn5qtFSEZ2KJFjCxQDcUphDFQl+gI64PYidxxi6p50RgWhppjE+VXqSMTCgzAzEZMm53yCxpLhCbxE/MvryYAtjyU6iZDK4Y2keZGiZB9dPcPqFSrUq9tCkxYW+z9Ihkhp6WwcTN3w1H4hy0Xmrby6Rpk01p+U/SITBGCSpaEHcDqOmtHYi9ylMtTRrmYvawpLTUhKSA2kCojCWAMCAOpU67GibR3QqOIqFgnKZ2Yy9eRUg1T6AWMMACQIg5lb24NRC4xYWWBYsrgBpP5EAdI+7TT7O9qjXul9Gk4RbVqIAAwBBDAEyQYnJbqQCHqHAqzWqKlCh5/vOLgFeSz2spHQDvOmuBSaog072p2E3WqGV3Nxcks/nM5NMhT2jyxAjQbcUyoHLLtfSFRjesFnIICyMC4Ez1nGp/HdiEqJSWoUp1CeYfbIAUVV5ZJDd8DAEg/BniFHlrSpUKaO4o3GoziQiW5Ag3LMsBPWPiS0Cb8h/cXVanmNQBmIhioSVpoZT+ZFx7m7r0EQ1dVqmoblprAUzdzH5gSmblX2YpgFRjJ/kzol80rtSwFRjJZKhRgqyuTUJFo7hQDAVsghVMY8Wc1GNSmoRlBv6laavIZlEsRLgAQJPw0cWVztozsTSo0XruxdqisxVnME5AAkySZaTPeQBAiSvENoEpIYcqrMI5k3eViCVItyBjHTEZ0L4tQoCo5NWoFEsyg3lWYFiJPqCCOwh+wgROF8T26qRUUqoZrZhiQT5i02iYVRHopjqZG6JQY4lySLaAoIpMsACJIgoVZQSCpz/OzJnW9Dh6PTck0izEiSCfNZUUzcfNNNuggYkgkaH+IqCU1o8sKigWEAWwEtAk+uTnrqDuqq92ggSAMmFgmPjkR31DnTqikrRZNtRuLGkzAlfKyu1isWWoVKzAuaJBzaIWACNN7UGpSpNc/MvZBDGnyxghb0YSBykbPqeoJBrbGpfcoqewSwAaGESe+SAJ79Pdp3+GqtLyus8oqyhhHlHlPWJIIJ75+EapS9gmuDoNLibKjvR3NPctIqtTVj5VYvdY7gnll4GASgkL0A1A4z4xY1GSmwCpVwQGKmk9FghYXCYqlSSCOkTnVc4RuttWeeWitJsBUBSAIgGOoZT6GYjqRqLvNqhplZnyhBNcEBxVXLRlDgrJFuM+unXHZG1PyLsPFW4UsAiVQpOCxUxCgIreYllkElgSxkDpottfFiOHilVDo6oUcKrEMyguMnABYxgmw6omx2gBqsrnyGkZJDBoVTaSItgo2c+0DBGp20dae45hqM002cQptsDqAF9wDtAMSSD2B0/cPamXqj4u2jQFqqCwNobyk2sVgA9WMEhRJI1z35a+K063D6XLqI87lCLWBwKVacTOJE+kjU3jX8etyVat1jIqkBA1Mk3VpbIJIgmB1BnyxTvlIWzaU6QQKFdbfIgaFDpLuGJ83brJVs9tKSpD2pu7OZ6xpaWsSi6/J1VCCu5e0q1KPLdIPNnEjOInOSMdxcdhtTWWxkZaS+ZnqOyWjmB3hCpCMQboOSAT21S/k32hrVKlO60QrtgHC3CYPXLgf0p7avG24saG1DBaYMCSXg3kCSUAGBhQAfyZPcnSPXImPcU2tTn00qVGKF1ytIQobmMPpJkkLTM4UCU63aX8CVK1PlVgF5QPLqDKsTaGimSDA9kMWmARGDqG1TmUqkuwNNA1GLlIFJAQz3DvcBdAkBsmNEafHLnpwKhpk8vmArDytsgW9jmR8SI1XHmLkzV4bS2dSgyMC4IWoSc1SFZwypBC+cBiRGFUdydAvEfi00IWlTClmL3A4uuEtbGSVJH39Z1Y02m23JISorVFa9nDU2cMAEMhfLOQs2jqPhqs7jg9NtxXSt1pEhGa5U5ZVGZmbpdY82z1U9e1PhCXIa4BxwbymCFHMQgwVzgsSViWgWnAk6gb+sUmoVUsWl4DLaGVVQoZgCVBN3cmBOdaVd+1O2jtaTKAIokLDHFgYMRDEguST/ACj1Eztwnw3z6606u4oKjsytNVhVcoclRb5ptPmmOvc5zci0uDTYbes0EM9NK1NrgjiYxapbBMyzggYFoxJgrueMbfb0XVADcD77r7oBJ6gDGex76h7PgVXbl0aoa6KzLTek4JsWmT5L4gAoFtWAWkDAJAbhGzqKi7i1qlUu9NVVVKLbSpoSaZFxYEsBgqIWQblBbddE0WWpx+mqK4P0hpWmCLxaLYa26CcHJ7/HULau9Wntl5p8pZKOJA5aSajtgwGx3Mgez11XNxuApqCxQbpMzdcBHf8As7albLjdTbgBlDWMxWSSBdaYAGM5g9i5PaCrvsbXkGt5w5pJcNWqVVBZgFWxgqy4AwWBQj3iPedP7PaiqebTqmmJKojKmGBIcggKGDg3dPypERqtb7xPU6MEaWYwwGLgI8oiQIwf52ZxqFQ4oWW0Vakd/Mwmet2Ybp3000J2XHdb1+ZY5FjU0L29VvJtDfyYXuQQTI+LW5qW7au4Ia4AEyTLBskEziCCOsEar++8UVHLwVyMrbIi2CQWJP29Z76Gnf1gpS4qhny4Izk+YiQdG4C7V+KwWPLLNUoxMGxmVajctmyOgODOB3xoN4jqFq5eoAYVVVgR7JlhaOwNrG4TmZ94jb8ZekphbpMyWIWDgBwIB6kyQcsdHNnwfdVuQtZPokDAoKihzy1IF12ILKB1zPSPNp9oXmRH4g1W4liWMkLaMEKJZMYhe+euneC79mqCmKL7g97FJa3yEmF/JlVJu8pxAzmwbOm1QFmZqLK5DKwDK5VLSyLIh0IGTkG4ZzoftatGirJQ3KReMHyQaZplSoEhiAp8xm6ZaSNR0+C17RmpxxUprQrCsrL5XIUAqRKlTmV8srETMZ6nWeH7qlWPMFSTbY3Nt9lXm5lXyiZbPvEjEGRxmgd7XrboFGR0tFjMai1UpKgZQYBBIHWMHtk6H8L21A06TrTN9yobTTOVtmpFQMSQHYkLGO4idarc0ZuiTvNo9bltXPMUMljJVaxVtBNsyqwVYQIOBnoNN+HHbbpWdA5UiiwuBYENfaQVktknJIAE+zojVrVaMVKoVqSMQGpXS1UswgqGwArH2uj/AAnT20pxy6oW1QtIUgAxYJUES4DdUlTIBAF8XGJVFJjL1KdepVYoxqWkAmWHMCPTtUgwTFQADHsjoTmT+EdLlqpViSCGppmMr5WggiZC4PaMRGtKqVbZKqzqSbblCM5rq5ET7bcq4P0z69GdzuzzWp0GpFqlRqiFqhVZC2x5UIksCLehKzPUaFY2MPx9qeYa5rgisjRaOW/mhR2qCMdT1N2q1463vM26nygvUQsAT1VaoB9Ih4/86uPE2D8xGdQDUUXZI5VysXJJBElACv8Asmcar/yobZ6e1oAvcvMzKeYNaxlnEg3Oax/JnuD10pttAlRzHS0tLWIy3+AOJigNxg3OEUESIXz3ZGY6G3uQpPTU+txFTKpSUDp1qM32M7FgTHQQPcNVzw4RbU9ZSP29XfhXhDdVVD0QjK82y6rgepcd+vlkwQSBppBYwnEtw9qozsbcDzv5Y62CSwiZwft1a/BrMKb09wqgEFnVTTFtyAr5Ua5GMk/kgAyLYyQ29CjSoLtqW6p/OVJupgFlqMS7FabErLAYuzAUSI1G41TFajTFJVVs3EyrI1hEeUwSbgJMiTPUAjVLi0SzFCoxBTbGmo5dSnSAVPIp5LjzA3XBlPWFMrIlZOm24ahpvSe40xtxzKTSIqlnZ6pqqJZmZCLh78ZjVb8O8JqbqqqKqsgKNXYsRCswa1Sp9pkHYHr2idW3jql6bh4CZW2IwGUKUIMAeX9eIiNKKsGxpFpiktapVW2nVdhNiKlwSynUZgJKwhk5m3JgNoTxrcqtWw1VUeWgLaRBp2rTqe2xggXASB+Uxx2mbUPUp1DVsSiWWo2Tcfm7iCbki1uWrH7emgXiLfJXD0RHkctfBPmWQIA6yvkn/AQdKx2FKSoGom+o1oKuzM5Ys9N0uuBlcY7RHWYiRt9ulqMAAUq1Yi7q1ZgRk9wFE/aNVPiPCSjk0Q4UsoEMAL6jGxUMfyh09659W9jR3FKqyEVlamQagmVQ3BgaoAN4J6Qe5ORnRdPoXZJ8RUp3ZdVBpoovHQyzN6dyXB909I0Ir7kMZOcR92pHibiJYUlURcFLsAAZBIiQB3BJwMjUHYUTXqJTUeZ2CAlgACxjM/566l8h0abioC6AkWtKm4esZ/UNP/Mh08oA9JPTuT31NreFa5ZPKDcxW24EiMSQQAAWkA+sTAM6h72jUokoxEobSIk47Aqf+nfRTQGq7ASDiTj78f8AXTHzgmnLBgcdRAwOx74E6ObWktNCd1SwGIAkhrgJgGQJz37jJxp/gWyQsaO5jlEvUjLEBUMxbktbHSD7RAETpqI7F4TorZ84KHyl0JIEFWWJQd8gqemWA7as2139PlGpWixZUCJ5jjIRO/pLRj+yrLXO3oNTpU1apdFW1hBdbfViZtEH0YHrOgnGOLO5UGfIAqqQQFAGYx1LSx9SdU3SpEpchDfcRau0tgD2QsKqjpCqsQuenp10LpjOJn3n7tRDvD6de4I/w/w1pzyQQvfvrOitxYtjxo0wQpg+778x8dTuG7lqdoemFqyzLdfBaCDbYjRjEAHBBGIOqc8IQe5GJ7zg6v8AwPdI9F/nIFNwTgi16YgMLHIDDBVpHTE4A1pB0S+TdzSscspUlWrLUR3VpZUMMB1kAMcdEMRnTiMtOp9EjKrVLlNN2ApiqaSFPNMhiGxJgEwIHlF7mqDXq0VYugRWYms0qCwJAa2ZiO5xOQTgf4hrEN9G9W0KOWMWrZBIzny5EHIPrrR+G3fREd6XPJauKbdlrNUSwtd9GXuJlVCLm0oJvUBYi7r3iX4m3VNkDBfpKbC8WWm5qbmpHdhJBDZwSQYxp/haE0qdFqzNXUoSVKElqhBtKyCJtBBYx2wCusb7gVTeU7Fguaa3GqkFTcCPMhfJYGBnoTmNRwaFD23EKiK4pNYrCGCiJHwjESYI6Tod4r3DmkA1Qt5lgEk9n79/tPf46tb+B69NahqG2wBrwWtMkiRK5CiCwkZwDI1VfGnDDRVTa6gtAug4A7sAAWm6fs1k+ikipaWlpakC+/JdwinuF3RZWLpyrCski7m3Qow0hQIPrjOug8tqVOjcgakGAp0uUSVmmpgMzSoASozCJI69hqgfJPt1Z6zMHJpmkygNCSxqU/MO7C+5T2tPwPTr0V1dkCMz3sJmXZOVJ+IjA6H9esOhMaZCaptBrXVKSVkYRTpLYASgAAAsJjrk5JyNQdnw9aSVUZStNcUxe62CAAVtN+IJJnrHoRojw7iwQ1atT6KnIxUW4gwRkK+WtsgCSBA9ABe14xtd2a9Gjt0VAskmmlNjJK+WzK9RBkEAnAjS3fipCa4HOf8AN+YB5aZpW23BQnLFQixelzF/MxPUA5nVR494irOOXzEtwCUQgGCDPn83b3TJxHUAeLOHemjFqd5HU5CsYJHvwf8ADTY3crbJAEkCcAnBwTA6D4/ZpOXIoqlQVTiLPS5bXmirqSqVCgsiGpsyjIaCfUROemjtOrS3VFuTsE2zWotM82oXDOTbUZ2Q30rRkWyQZB76gcOQjZW8xQaph1syyq5kF2J6KsggAgkHrpziHHKtNlZSiqCAKcyF8sFZA9nBAE4FuZE6fHmP3Fh8Pb99vt6fMPLqc6oKkFQDAZPMW6oqpfI/sGFxDeXM+4o0UIYWMgLhbQrv5AsEGbBMkEkgAHzagUt+p2jVndSFe2oWDQzMqmMjsHB8oM5Oe8Pgu55j1eWGNJoFi0mdZW2CASLQQvsk9+3Z/hbsmV1Qq+xoViH3EU2zKqwW4sS5BEsZ8zE9/Pn01D4VwajYlReasMjM4cE08ofJ5Z8gFRpUFj5Yk40bbbBqrslKiyuwR/oyXQC2bobKgrJUW5I6mdRN7tKliOlVVZnc0kCLRSxfW0CSTaApGQAcwIpwXZnCMlLtsf4OhLUkpqrU6RVKntAKoNQqfpJLfkGB3PbtH33DhuN8KqlQEKM4NyzY5BKmIcQnbuAD1094T4bVWgKtSoyQLUVSrA06coQ3bqqwc+ziCcAuB13+e1qlQBW5JkXAos8pln3Hqft9NO+DRdj/AI63xZaEhluVzYwEqYpkA565OP8AID8FrsdzTZCTVbmMMnrY5wD7u593bRSrtPnNKq7uXehVq2MCpmmoUybvU25HuHeRJobyhTZAzMyIaVUQAZqEYEd1tEx19O0w+XZVcArcbx6VUU6iWu0GJBLXZHTqT+vHrp/5tUcM4pEqhaZxDIquRBggww+0Eaf23iENuKtRKQIYKLzgwCxlh1mWK9RAC+gGpVHd4VVpVIcFCRABvVh7IPmNzA3AhjEEnEJ0FAXiXAnqLzfQlbWBX2VJMMRlrpUD16x3FnalWCQVLEAT7MkAjz+z0IMz0M6tdejVDK9CsLWNS1XQYRnLTPssIKy0YwYjoN4hxzcKVplaWYpiwqWFkZhT5QSSQCADggkDTVVyEkRNh4frc0VKgikjAucFWRMtaZyYIAEZBJHQ6Ocf3yV9uHvPOWYpF1BJZ7ZEAZgTHp3HeO3EXWmaVvVCDLSJbq0QT0nyyQPL3EkHwUoGqLXyBTtSYw7+VWMmMGY+M9tFrpBQP3W4aCWDAmQfMRPrnqRMas/hbdpWprRYBGYsS1owvVxTAGSeWouJJlmGYAJWmdvVduVTSqxpimqq0GBIsQEBfYJHtQbOhxpxTtzXU/R0vNIuoM1oW2Q0GVtaniIyeks2nSXIIN8P30U6FRSTUEcwimY5q2Ml0QJ8pUHqbvVsivwlq0a9ZOSrrYhW7mH2Q5u8zlurspBPTPfLe8rLUV1Xe0AGW3mUxUJLBh0AtsiQsy0yoxGlsODbmotYpvKNXLUvOhUOtiFoAVhBJ5ciMXZjGlJrpAvaPcL8WVNw6UHppc7QKgLKwly0mDaQJaQB0nHrWvlA3Nfk00qrTsZ7kdDcCyKyst3X8sHoJkEe6TR2NGnuWeluqVqMGRGFQKSyuLASMoDb5jkg9JGmflC4lUqUVvpgLVqCpTf8p0UVAhImQLXkXDIM9Dqb4Gc/0tLS1AyzeDvEQ2abgSQ1QU7BaGW5GMM3XKzIxnVq3Xi3YVUXzPTdlpioy0zIsGQGDScnBPcT1zrs1bwFwpFLNstuAMk2DVTqpwQcxl2FJ6dEgVXWkzKlxgXMqlR7847xqXmUeP8AV/QKOc0vFG155q1GFTymPoWtDF0g2Ez5U5nVjm2CIEN0fEuzo7kVaJqBHRlrKafdYsK+YzJyenT1J123hXhDhG4pipS2m3ZT6KD1E9sdDM99TfxecM/MqH6A04ztWgZ5y4PxHYDcVqtdHKNmmhUkXMZNwDZjODIz0xrPFt/sQj/Ng4dqoYFxU8lOwSqm8g+cN7QMhhkFZPoz8XnDPzKh+gNL8XnDPzKh+gNVuFR554X4g260qa1CSyOzYpmCrdVHm8pycx6ajeIOJbUrTXas58sVTUQzcLYZT74M9vQCdej/AMXnDPzKh+gNL8XnDPzKh+gNG5hRxQeNNpY1Ms5VvKRyRFtlmQWhjhT5gfTsIDbTxeKYCio5X+SVBCnvZjA9wgY9dehPxe8M/MqH6A1j8XvDPzKh+gNG5hR58HiijiWqMADcGlg3WLhMHrOfTEYIc23jgqSBVqARgqAPfhcqMk9tegPxecM/MqH6A1j8XvDPzKh+gNJNoZwRvG62FeZVJNwm1QLWMnyjE+8YyYAxAfbcZpUjFNqsTdLAEXGJNuMkSs5xPrj0oPk84Z+ZUP0Bpfi84Z+ZUP0Bo3MDgvBPFe3Sk1GqzFGRw30cksSAoAutC2l8R1jVY3PEacjl3DpkAL0JjC9D06a9QD5PeGfmVD9Aaz+Lzhn5lQ/QGnudUKjzLw3fUbStR3RRGESSxz6mB6Tn4HOjFLxbQUgimZWILedsGephOveyRnXoL8XvDPzKh+gNL8XnDPzKh+gNKxnnRvF7dFqVFW0qAvkCgiPIqQB92IGlT8XlVK31WJOHYlioJzAugsBMHtr0X+Lzhn5lQ/QGl+Lzhn5lQ/QGiwPOdPi22J89SqJXzMEBN95krPQWR1nJOor8UpIx5bsVkxNMDHvE/DXpT8X/AAuY+ZUJ/wBgaR+T/hf5lQ/QGixHnPhPiOnRqrVNzFZMABSSVK+1n3duw0T3PijZ1671aqMpalaCEn6QFQHPebZE+4dSBHePwA4X+Zbf9Aayfk/4Z+ZUP0Bqt7qgpXZxDc8b4ag+hqV1uLlgFqBVvWAEW8QLoMSZA+BVeH/GVCipRq1bBQh7Ge/yi+6+oSMiBBGAuBLT28eAOF/mW3/QGk3yf8LGTstuB/sDS3DPNew4tSL27gu1IOp9qq1wBWSVZoghWwRPniYGCfjzxRR3lJBTuuD3NcsEkqAZPc9B/RH2d52fgThrXXbHbiGIUWdVBw2fURqV+Lzhn5lQ/QGjc6oDyLpa9dfi84Z+ZUP0BrOpAj/KhXdNg7I7IoZeYygFuWSVYIDgvkRMZjI66d2G/wCU9JaQv2xpUQrF1BRQhg2HJJUoT0x0k41ZdzQV1KsAykQQRII1VqfgdEV6dPcblabgArzXJVVUBRScmafTNvXocDSfXAqIHh/dFd/xLk1GqUkF5psIiuwuYUzAFhg5JGbu3mJVeIksSalSLpUAO0i8eyBSFyhPNhmHXqM6K8D4LT2tOynJkkszEszMSSSzHJyTqSvDaQJIpoCeptXObs49c/GNNjKw3Fm5kK9ZltBJCq4Jgs0sotUgQINg7joTrSjxR2p/x4DFZIJtIm9wcg2goUgDOQZP5VtXaIPyRn3e9m/tZj9p1ldqgiFXBJGBgkySPeSZ+OgCnbLi7tD81+WUgFnVQWmQQzQG8sr2E9sAnX+HEwFr1apDMLUYJkAs0s+SoBBuuj+T2XVqq8IpMZK5iJBYGIt9oGen3deun02ajsOpYTmCSTienU/foAEeIq7rtCyOweKcPEwSygllQ5GTIUnExPcN4X4luWav9FWa0qLKtTA81c+RisHAprgkHBnuboKQAgAADpGIjSVNS1zZrHIlBxrvzBCbzdwZ26yBj6QDI92cHr1xMZiSP8XGpyNwaTMrgyIa25hRlVL/AJILQJkatNutWTrHU/8AjVGRRvBG53C0nc86tUqWl6b1lZKLfSABDbcJVaZZST1mBMGyJxHcd9qf/wBix0Ez36z0Hb7dFEU99b26ENlV4xu9xTVeQCwdqymELFTzGhgQMHr1xqdT3G6p00Xlc17VLsXUeYkllgDsABPv79zXKHbHw9TnWwXVuVxUaMo46m5W+fLyQFq7yu1Ng9C0WNLXgxCtkKO0gd++qeOLVvnG5DPWuWsForewBDV7cJIuhYxkR210lqYODrW050Qntvgpqwbud/XDME25YCYa9Rce0DtP+HvhNxGtmNs/uN6eoHr8T8BorbpW6goGPsDVKVGapTa1bkVhAiTHT1PX3DUNuGSVLHcMQQAZp4s8oMkd8n+kcdtWCNC34MCSebXEknFVoE9AB2A7D75GmpMh44sH7fhIWnaBXUzMhkBkggRB6KG/UNPtw+4AN84Ydwz08m67I9Qf1CNOP4eViCa1fEEfSEiQI6Ef+ZOlW4FcZNatDXXgvIIYGQB7IGfQ/Zp7mJYooVLhQYli9ZZYkqxQzIMjAOPNHXt7gdPcZUmwfk3C77CPePfqRw/YClPnqNMTe5bp6TgfZqRWp3CNJuyoxUegDtt5uhBbb9VEi9fKZeRPUwAvxnHQ6PbdiVBYQSBI9DGmqG1tPtE/f/1OpOkULS0tLQBg6Q0tLQwM6WlpaAFpaWloAWlpaWgBaxrOloAWsazpaAFpaWloAWlpaWgBaxrOloAWlpaWgBaWlpaAFpaWloAWlpaWgBaWlpaAFpaWloA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3506" name="Picture 18" descr="https://farm4.staticflickr.com/3928/15241636719_5d061ddfbe_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080500" cy="680086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ecards.islam.com.kw/wp-content/uploads/Arafah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5538" name="Picture 2" descr="http://i1.wp.com/baberkane.com/wp-content/uploads/2014/10/safa.jpg?resize=442%2C33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834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785794"/>
            <a:ext cx="36343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7.رمي الجمرات : </a:t>
            </a: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1071546"/>
            <a:ext cx="82153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7.رمي الجمرات : 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واجب في </a:t>
            </a:r>
            <a:r>
              <a:rPr lang="ar-M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ايام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محددة </a:t>
            </a:r>
          </a:p>
          <a:p>
            <a:pPr algn="r"/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حقيقته: عهد 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موثق في 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عداوة الشيطان </a:t>
            </a:r>
            <a:r>
              <a:rPr lang="ar-M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رفض لوساوسه</a:t>
            </a:r>
          </a:p>
          <a:p>
            <a:pPr algn="r"/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قال رسول الله : إنما جعل الطواف بالبيت </a:t>
            </a:r>
            <a:r>
              <a:rPr lang="ar-M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بين الصفا </a:t>
            </a:r>
            <a:r>
              <a:rPr lang="ar-M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المروى </a:t>
            </a:r>
            <a:r>
              <a:rPr lang="ar-M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رمي الجمار لإقامة ذكر الله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encrypted-tbn0.gstatic.com/images?q=tbn:ANd9GcRgyNfb4hfWOCwxi8fd5dVhBd4676INi15elaBTLJohepDgL5Zy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cards.rasoulallah.net/albums/cards/007aebadat/aebadat-al7ag/aebadat-al7ag-004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49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6562" name="Picture 2" descr="http://www.alquds.co.uk/wp-content/uploads/picdata/2013/10/10-16/16e60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kapl-hajj.org/photos/clock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0"/>
            <a:ext cx="3804183" cy="6858000"/>
          </a:xfrm>
          <a:prstGeom prst="rect">
            <a:avLst/>
          </a:prstGeom>
          <a:noFill/>
        </p:spPr>
      </p:pic>
      <p:pic>
        <p:nvPicPr>
          <p:cNvPr id="25604" name="Picture 4" descr="http://nour-el-imane.n.o.pic.centerblog.net/9605693c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63" y="0"/>
            <a:ext cx="2762236" cy="2071678"/>
          </a:xfrm>
          <a:prstGeom prst="rect">
            <a:avLst/>
          </a:prstGeom>
          <a:noFill/>
        </p:spPr>
      </p:pic>
      <p:pic>
        <p:nvPicPr>
          <p:cNvPr id="25606" name="Picture 6" descr="http://safavoyages.com/wp-content/uploads/2012/07/hajj-safa-voyages-hajj-omra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4516" y="2071679"/>
            <a:ext cx="2789484" cy="1857388"/>
          </a:xfrm>
          <a:prstGeom prst="rect">
            <a:avLst/>
          </a:prstGeom>
          <a:noFill/>
        </p:spPr>
      </p:pic>
      <p:pic>
        <p:nvPicPr>
          <p:cNvPr id="5" name="Picture 10" descr="http://zabihabites.com/wp-content/uploads/2012/09/Mina-tent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1" y="3929066"/>
            <a:ext cx="2786050" cy="1871654"/>
          </a:xfrm>
          <a:prstGeom prst="rect">
            <a:avLst/>
          </a:prstGeom>
          <a:noFill/>
        </p:spPr>
      </p:pic>
      <p:pic>
        <p:nvPicPr>
          <p:cNvPr id="6" name="Picture 8" descr="http://www.readthespirit.com/religious-holidays-festivals/wp-content/uploads/sites/10/2013/03/wpid-SF_1012_Hajj_Day_of_Arafa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51" y="5786454"/>
            <a:ext cx="2786050" cy="1071546"/>
          </a:xfrm>
          <a:prstGeom prst="rect">
            <a:avLst/>
          </a:prstGeom>
          <a:noFill/>
        </p:spPr>
      </p:pic>
      <p:pic>
        <p:nvPicPr>
          <p:cNvPr id="25608" name="Picture 8" descr="http://amenvoyage.com/manasek/images/medina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2571736" cy="3430985"/>
          </a:xfrm>
          <a:prstGeom prst="rect">
            <a:avLst/>
          </a:prstGeom>
          <a:noFill/>
        </p:spPr>
      </p:pic>
      <p:pic>
        <p:nvPicPr>
          <p:cNvPr id="25610" name="Picture 10" descr="http://farm4.static.flickr.com/3250/3133329267_06da644548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429000"/>
            <a:ext cx="2571735" cy="1643074"/>
          </a:xfrm>
          <a:prstGeom prst="rect">
            <a:avLst/>
          </a:prstGeom>
          <a:noFill/>
        </p:spPr>
      </p:pic>
      <p:pic>
        <p:nvPicPr>
          <p:cNvPr id="25612" name="Picture 12" descr="http://www.bbc.co.uk/staticarchive/deaff25c284169ed117a0a184b37400aff4360f8.jpg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357422" y="4786322"/>
            <a:ext cx="48958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المبيت بمنى: </a:t>
            </a:r>
            <a:endParaRPr lang="fr-F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282" y="500042"/>
            <a:ext cx="86439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طواف الإفاضة</a:t>
            </a:r>
          </a:p>
          <a:p>
            <a:pPr algn="r"/>
            <a:r>
              <a:rPr lang="ar-M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الحلق أو التقصير : 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إشارة إلى التطهر من الذنوب.</a:t>
            </a:r>
          </a:p>
          <a:p>
            <a:pPr algn="r"/>
            <a:r>
              <a:rPr lang="ar-M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المبيت بمنى: 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أيام منى أيام أكل </a:t>
            </a:r>
            <a:r>
              <a:rPr lang="ar-M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شرب </a:t>
            </a:r>
            <a:r>
              <a:rPr lang="ar-M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ذكر لله فيها تنحر الأضاحي ( ذبح لكل شهوة </a:t>
            </a:r>
            <a:r>
              <a:rPr lang="ar-M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رغبة لا ترضي الله)</a:t>
            </a:r>
          </a:p>
          <a:p>
            <a:pPr algn="r"/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عن ابن عباس رضي الله عنه قال: أمر الناس أن يكون ٱخر عهدهم بالبيت ألا أنه خفف عن الحائض 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nour-el-imane.n.o.pic.centerblog.net/9605693c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63" y="0"/>
            <a:ext cx="2762236" cy="2071678"/>
          </a:xfrm>
          <a:prstGeom prst="rect">
            <a:avLst/>
          </a:prstGeom>
          <a:noFill/>
        </p:spPr>
      </p:pic>
      <p:pic>
        <p:nvPicPr>
          <p:cNvPr id="25606" name="Picture 6" descr="http://safavoyages.com/wp-content/uploads/2012/07/hajj-safa-voyages-hajj-omra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4516" y="2071679"/>
            <a:ext cx="2789484" cy="1857388"/>
          </a:xfrm>
          <a:prstGeom prst="rect">
            <a:avLst/>
          </a:prstGeom>
          <a:noFill/>
        </p:spPr>
      </p:pic>
      <p:pic>
        <p:nvPicPr>
          <p:cNvPr id="5" name="Picture 10" descr="http://zabihabites.com/wp-content/uploads/2012/09/Mina-tent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2514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9" name="Picture 11" descr="http://kashmirobserver.net/sites/default/files/newsfiles/photos/2012/10/minatentcity-1000709-1351110782-113684128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uto.img.v4.skyrock.net/7043/23807043/pics/1396489819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71736" y="1500174"/>
            <a:ext cx="35125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المدينة المنورة</a:t>
            </a:r>
            <a:endParaRPr lang="fr-FR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428604"/>
            <a:ext cx="835823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"من جاءني زائر لم تنزعه حاجة إلا زيارتي كان حقاً على الله أن أكون له شفيعا يوم القيامة "</a:t>
            </a:r>
          </a:p>
          <a:p>
            <a:pPr algn="r"/>
            <a:r>
              <a:rPr lang="ar-M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"من زار قبري بعد موتي كمن زارني في حياتي"</a:t>
            </a:r>
            <a:endParaRPr lang="fr-F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edia-cdn.tripadvisor.com/media/photo-s/05/c3/9e/98/crowne-plaza-madin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ydreambox.net/vb/imgcache/2013/6/128780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-18"/>
            <a:ext cx="6858016" cy="6858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2iDeaYin0nQ/UIe85g_FjqI/AAAAAAAAAfI/4rzieXsswxw/s1600/Hajj+2012--0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://www.traidnt.net/vb/attachments/437296d1261226782-allah-akbar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57166"/>
            <a:ext cx="3143272" cy="1939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kapl-hajj.org/photos/clock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0"/>
            <a:ext cx="3804183" cy="6858000"/>
          </a:xfrm>
          <a:prstGeom prst="rect">
            <a:avLst/>
          </a:prstGeom>
          <a:noFill/>
        </p:spPr>
      </p:pic>
      <p:pic>
        <p:nvPicPr>
          <p:cNvPr id="25604" name="Picture 4" descr="http://nour-el-imane.n.o.pic.centerblog.net/9605693c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63" y="0"/>
            <a:ext cx="2762236" cy="2071678"/>
          </a:xfrm>
          <a:prstGeom prst="rect">
            <a:avLst/>
          </a:prstGeom>
          <a:noFill/>
        </p:spPr>
      </p:pic>
      <p:pic>
        <p:nvPicPr>
          <p:cNvPr id="25606" name="Picture 6" descr="http://safavoyages.com/wp-content/uploads/2012/07/hajj-safa-voyages-hajj-omra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4516" y="2071679"/>
            <a:ext cx="2789484" cy="1857388"/>
          </a:xfrm>
          <a:prstGeom prst="rect">
            <a:avLst/>
          </a:prstGeom>
          <a:noFill/>
        </p:spPr>
      </p:pic>
      <p:pic>
        <p:nvPicPr>
          <p:cNvPr id="5" name="Picture 10" descr="http://zabihabites.com/wp-content/uploads/2012/09/Mina-tent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1" y="3929066"/>
            <a:ext cx="2786050" cy="1871654"/>
          </a:xfrm>
          <a:prstGeom prst="rect">
            <a:avLst/>
          </a:prstGeom>
          <a:noFill/>
        </p:spPr>
      </p:pic>
      <p:pic>
        <p:nvPicPr>
          <p:cNvPr id="6" name="Picture 8" descr="http://www.readthespirit.com/religious-holidays-festivals/wp-content/uploads/sites/10/2013/03/wpid-SF_1012_Hajj_Day_of_Arafa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51" y="5786454"/>
            <a:ext cx="2786050" cy="1071546"/>
          </a:xfrm>
          <a:prstGeom prst="rect">
            <a:avLst/>
          </a:prstGeom>
          <a:noFill/>
        </p:spPr>
      </p:pic>
      <p:pic>
        <p:nvPicPr>
          <p:cNvPr id="25608" name="Picture 8" descr="http://amenvoyage.com/manasek/images/medina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2571736" cy="3430985"/>
          </a:xfrm>
          <a:prstGeom prst="rect">
            <a:avLst/>
          </a:prstGeom>
          <a:noFill/>
        </p:spPr>
      </p:pic>
      <p:pic>
        <p:nvPicPr>
          <p:cNvPr id="25610" name="Picture 10" descr="http://farm4.static.flickr.com/3250/3133329267_06da644548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429000"/>
            <a:ext cx="2571735" cy="1643074"/>
          </a:xfrm>
          <a:prstGeom prst="rect">
            <a:avLst/>
          </a:prstGeom>
          <a:noFill/>
        </p:spPr>
      </p:pic>
      <p:pic>
        <p:nvPicPr>
          <p:cNvPr id="25612" name="Picture 12" descr="http://www.bbc.co.uk/staticarchive/deaff25c284169ed117a0a184b37400aff4360f8.jpg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5000636"/>
            <a:ext cx="2571735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alamatonline.net/load_files/pics/138053876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9144000" cy="614366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86512" y="1428736"/>
            <a:ext cx="13179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9600" b="1" dirty="0" smtClean="0"/>
              <a:t>هل</a:t>
            </a:r>
            <a:endParaRPr lang="fr-FR" sz="9600" b="1" dirty="0"/>
          </a:p>
        </p:txBody>
      </p:sp>
      <p:sp>
        <p:nvSpPr>
          <p:cNvPr id="4" name="Rectangle 3"/>
          <p:cNvSpPr/>
          <p:nvPr/>
        </p:nvSpPr>
        <p:spPr>
          <a:xfrm>
            <a:off x="1071538" y="1571612"/>
            <a:ext cx="50401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9600" b="1" dirty="0" smtClean="0"/>
              <a:t>أنتِ مشتاقة </a:t>
            </a:r>
            <a:endParaRPr lang="fr-FR" sz="9600" b="1" dirty="0"/>
          </a:p>
        </p:txBody>
      </p:sp>
      <p:sp>
        <p:nvSpPr>
          <p:cNvPr id="5" name="Rectangle 4"/>
          <p:cNvSpPr/>
          <p:nvPr/>
        </p:nvSpPr>
        <p:spPr>
          <a:xfrm>
            <a:off x="2428860" y="3214686"/>
            <a:ext cx="33329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9600" b="1" dirty="0" smtClean="0"/>
              <a:t>لبيت الله</a:t>
            </a:r>
            <a:endParaRPr lang="fr-FR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428604"/>
            <a:ext cx="83582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الحج: رحلة إلى الله</a:t>
            </a:r>
          </a:p>
          <a:p>
            <a:pPr algn="r"/>
            <a:r>
              <a:rPr lang="ar-M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دعوة منه إليه</a:t>
            </a:r>
          </a:p>
          <a:p>
            <a:pPr algn="r"/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فرصة للتقرب </a:t>
            </a:r>
            <a:r>
              <a:rPr lang="ar-MA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الانسلاخ عن هموم الدنيا</a:t>
            </a:r>
          </a:p>
          <a:p>
            <a:pPr algn="r"/>
            <a:r>
              <a:rPr lang="ar-M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تزكية للنفوس، ترويضها على الفضائل ، تطهيرها من النقائص ، تصفيتها من </a:t>
            </a:r>
            <a:r>
              <a:rPr lang="ar-MA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الكدرات</a:t>
            </a:r>
            <a:r>
              <a:rPr lang="ar-M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،إعدادها </a:t>
            </a:r>
            <a:r>
              <a:rPr lang="ar-M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للكمال الإنساني و تقريبها للملأ الأعلى</a:t>
            </a:r>
            <a:endParaRPr lang="fr-F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531</Words>
  <PresentationFormat>Affichage à l'écran (4:3)</PresentationFormat>
  <Paragraphs>60</Paragraphs>
  <Slides>48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belarbi-pc</dc:creator>
  <cp:lastModifiedBy>belarbi-pc</cp:lastModifiedBy>
  <cp:revision>51</cp:revision>
  <dcterms:created xsi:type="dcterms:W3CDTF">2015-09-05T21:29:04Z</dcterms:created>
  <dcterms:modified xsi:type="dcterms:W3CDTF">2015-09-18T21:14:06Z</dcterms:modified>
</cp:coreProperties>
</file>