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4" r:id="rId9"/>
    <p:sldId id="265" r:id="rId10"/>
    <p:sldId id="263" r:id="rId11"/>
    <p:sldId id="267" r:id="rId12"/>
    <p:sldId id="266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456" autoAdjust="0"/>
    <p:restoredTop sz="94660"/>
  </p:normalViewPr>
  <p:slideViewPr>
    <p:cSldViewPr>
      <p:cViewPr varScale="1">
        <p:scale>
          <a:sx n="68" d="100"/>
          <a:sy n="68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3B02D-2D57-4DED-9611-EDEDE94A88F4}" type="datetimeFigureOut">
              <a:rPr lang="fr-FR" smtClean="0"/>
              <a:pPr/>
              <a:t>04/02/2015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92D45-1A43-48FA-BC20-B01DA57BC0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92D45-1A43-48FA-BC20-B01DA57BC016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04/02/2015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04/02/2015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04/02/2015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04/02/2015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04/02/2015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04/02/2015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04/02/2015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04/02/2015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04/02/2015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04/02/2015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04/02/2015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04/02/2015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ma/url?sa=i&amp;rct=j&amp;q=&amp;esrc=s&amp;source=images&amp;cd=&amp;cad=rja&amp;uact=8&amp;ved=0CAcQjRw&amp;url=http://alatlasnews.blogspot.com/&amp;ei=RojPVKG_HsrraLGFgcgK&amp;bvm=bv.85076809,d.d2s&amp;psig=AFQjCNE7ovi-Fx6-q3LOaJ1a2SAvQRqjLw&amp;ust=1422965144905966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www.google.co.ma/url?sa=i&amp;rct=j&amp;q=&amp;esrc=s&amp;source=images&amp;cd=&amp;cad=rja&amp;uact=8&amp;ved=0CAcQjRw&amp;url=http://www.alqabas.com.kw/node/431271&amp;ei=dmTPVLvhFYOOaPrIgLAM&amp;bvm=bv.85076809,d.d2s&amp;psig=AFQjCNHGLpRr7vHndmdDrdZuJ1EUO59Ozg&amp;ust=142296396352642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ma/url?sa=i&amp;rct=j&amp;q=&amp;esrc=s&amp;source=images&amp;cd=&amp;cad=rja&amp;uact=8&amp;ved=0CAcQjRw&amp;url=http://tanja7.com/news-4607/%D9%85%D8%AC%D9%84%D8%A9-%D9%87%D9%88%D9%84%D8%A7-%D8%AA%D9%86%D9%81%D8%B1%D8%AF-%D8%A8%D8%B5%D9%88%D8%B1-%D8%B2%D9%81%D8%A7%D9%81-%D8%A7%D9%84%D8%A3%D9%85%D9%8A%D8%B1%D8%A9-%D8%B3%D9%83%D9%8A%D9%86%D8%A9/&amp;ei=WGjPVKnpK9HmarzegpgF&amp;bvm=bv.85076809,d.d2s&amp;psig=AFQjCNE7ovi-Fx6-q3LOaJ1a2SAvQRqjLw&amp;ust=1422965144905966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.ma/url?sa=i&amp;rct=j&amp;q=&amp;esrc=s&amp;source=images&amp;cd=&amp;cad=rja&amp;uact=8&amp;ved=0CAcQjRw&amp;url=http://www.ahram.org.eg/NewsQ/268659.aspx&amp;ei=qWTPVMw_xedqivGCwAs&amp;bvm=bv.85076809,d.d2s&amp;psig=AFQjCNHGLpRr7vHndmdDrdZuJ1EUO59Ozg&amp;ust=1422963963526424" TargetMode="External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ma/url?sa=i&amp;rct=j&amp;q=&amp;esrc=s&amp;source=images&amp;cd=&amp;cad=rja&amp;uact=8&amp;ved=0CAcQjRw&amp;url=http%3A%2F%2Fmescoupsdecoeur.centerblog.net%2F4555314-ROSE-ROUGE&amp;ei=eT_SVIzXCs_paM_ogegB&amp;bvm=bv.85076809,d.d2s&amp;psig=AFQjCNFLcUYtrVVk37BEuImCteBrGAsY0Q&amp;ust=142315133182406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hyperlink" Target="http://www.google.co.ma/url?sa=i&amp;rct=j&amp;q=&amp;esrc=s&amp;source=images&amp;cd=&amp;cad=rja&amp;uact=8&amp;ved=0CAcQjRw&amp;url=http%3A%2F%2Fwww.abexinsurance.com%2Fcategory%2Fabex-access%2F&amp;ei=m0DSVJafFtPqaMGagKAK&amp;psig=AFQjCNECGmsVzkU_qvWpDX2YPQlW-GI51w&amp;ust=1423151561218920" TargetMode="Externa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ma/url?sa=i&amp;rct=j&amp;q=&amp;esrc=s&amp;source=images&amp;cd=&amp;cad=rja&amp;uact=8&amp;ved=0CAcQjRw&amp;url=http://www.a7la-shela.com/vb/t8195.html&amp;ei=pmrPVOr-DYPlaID9gcAO&amp;bvm=bv.85076809,d.d2s&amp;psig=AFQjCNGjbvZsY-t2zeLdkJetPlCXepRm0g&amp;ust=142296577636773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.ma/url?sa=i&amp;rct=j&amp;q=&amp;esrc=s&amp;source=images&amp;cd=&amp;ved=0CAcQjRw&amp;url=http://alhilaliah.com/vb/showthread.php?t=9705&amp;langid=1&amp;ei=VGXPVN-fAoXvaqvTgRg&amp;bvm=bv.85076809,d.d2s&amp;psig=AFQjCNHGLpRr7vHndmdDrdZuJ1EUO59Ozg&amp;ust=142296396352642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.ma/url?sa=i&amp;rct=j&amp;q=&amp;esrc=s&amp;source=images&amp;cd=&amp;cad=rja&amp;uact=8&amp;ved=0CAcQjRw&amp;url=http://elaffas.blogspot.com/2013/05/blog-post.html&amp;ei=FOXQVNGcNMzYavKWgPgL&amp;bvm=bv.85076809,d.d2s&amp;psig=AFQjCNGiB8Cj7bRtRsQwHbHAqmI-v2ZO-w&amp;ust=1423062657155435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www.google.co.ma/url?sa=i&amp;rct=j&amp;q=&amp;esrc=s&amp;source=images&amp;cd=&amp;cad=rja&amp;uact=8&amp;ved=0CAcQjRw&amp;url=http://www.arabnet5.com/news.asp?c=2&amp;id=62799&amp;ei=HujQVKiXB4btaM-lgMgK&amp;bvm=bv.85076809,d.d2s&amp;psig=AFQjCNGiB8Cj7bRtRsQwHbHAqmI-v2ZO-w&amp;ust=1423062657155435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2214554"/>
            <a:ext cx="721523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AE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أسرار السعادة الزوجية</a:t>
            </a:r>
            <a:endParaRPr lang="fr-FR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https://encrypted-tbn3.gstatic.com/images?q=tbn:ANd9GcScvYCtmPumol6bZuJ42Zow2B5BTlbIncoemlC4Z7b1ltZU4RTyJ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76731">
            <a:off x="6401694" y="642367"/>
            <a:ext cx="2271795" cy="1656437"/>
          </a:xfrm>
          <a:prstGeom prst="rect">
            <a:avLst/>
          </a:prstGeom>
          <a:noFill/>
        </p:spPr>
      </p:pic>
      <p:pic>
        <p:nvPicPr>
          <p:cNvPr id="1028" name="Picture 4" descr="https://encrypted-tbn0.gstatic.com/images?q=tbn:ANd9GcQdJmjgcM8t3PELUjKAsqShjYLAkwZd3D7F638KnquaAbRbrmhZI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275096">
            <a:off x="524155" y="4699938"/>
            <a:ext cx="2809856" cy="1500178"/>
          </a:xfrm>
          <a:prstGeom prst="rect">
            <a:avLst/>
          </a:prstGeom>
          <a:noFill/>
        </p:spPr>
      </p:pic>
      <p:pic>
        <p:nvPicPr>
          <p:cNvPr id="1032" name="Picture 8" descr="https://encrypted-tbn0.gstatic.com/images?q=tbn:ANd9GcTQjhdUgokU1ZGTo65PpPIoix42dwak_czm9O7mh_H_p3bVGUKV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0814111">
            <a:off x="6293282" y="4679544"/>
            <a:ext cx="2393133" cy="1595422"/>
          </a:xfrm>
          <a:prstGeom prst="rect">
            <a:avLst/>
          </a:prstGeom>
          <a:noFill/>
        </p:spPr>
      </p:pic>
      <p:pic>
        <p:nvPicPr>
          <p:cNvPr id="7" name="Picture 4" descr="https://encrypted-tbn3.gstatic.com/images?q=tbn:ANd9GcTqC0K9XWQSUfPUQw2LeNnvVf1aHObu_NHFVFr6rCpNwUOsR241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20856227">
            <a:off x="442613" y="408450"/>
            <a:ext cx="2259398" cy="1794063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تــتفكر في المفقود </a:t>
            </a:r>
            <a:r>
              <a:rPr lang="ar-AE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لا تشكر على الموجود ، ما مضى فات ، اليوم اليوم ، ملف الماضي يطوى ولا يروى ، يحبس في زنزنة النسيان ، لا الحزن سيفرحه ، أتريد </a:t>
            </a:r>
            <a:endParaRPr lang="fr-F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 </a:t>
            </a:r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ترجع النهر إلى مصبه</a:t>
            </a:r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ar-AE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fr-F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الهموم </a:t>
            </a:r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كمن يطحن الطحين </a:t>
            </a:r>
            <a:r>
              <a:rPr lang="ar-AE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هو مطحون.أما المستقبل إذا أصبحت فلا تنتظر المساء </a:t>
            </a:r>
            <a:r>
              <a:rPr lang="ar-AE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إذا أمسيت فلا </a:t>
            </a:r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تنتظر </a:t>
            </a:r>
            <a:endParaRPr lang="fr-F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الصباح.</a:t>
            </a:r>
            <a:endParaRPr lang="ar-AE" sz="4000" dirty="0" smtClean="0"/>
          </a:p>
          <a:p>
            <a:pPr algn="r"/>
            <a:endParaRPr lang="fr-F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رضا </a:t>
            </a:r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الله ، رضا الله ، فليفعل بك ما شاء فهو الحكيم العادل</a:t>
            </a:r>
            <a:r>
              <a:rPr lang="ar-AE" sz="4000" dirty="0" smtClean="0"/>
              <a:t>.</a:t>
            </a:r>
            <a:endParaRPr lang="fr-FR" sz="40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3500454"/>
          </a:xfrm>
        </p:spPr>
        <p:txBody>
          <a:bodyPr>
            <a:noAutofit/>
          </a:bodyPr>
          <a:lstStyle/>
          <a:p>
            <a:pPr algn="ctr"/>
            <a:r>
              <a:rPr lang="fr-F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</a:t>
            </a:r>
            <a:r>
              <a:rPr lang="ar-AE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</a:t>
            </a:r>
            <a:r>
              <a:rPr lang="ar-AE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 الذين أمنوا </a:t>
            </a:r>
            <a:r>
              <a:rPr lang="ar-AE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عملوا </a:t>
            </a:r>
            <a:r>
              <a:rPr lang="fr-FR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»</a:t>
            </a:r>
            <a:r>
              <a:rPr lang="ar-AE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الصالحات سيجعل </a:t>
            </a:r>
            <a:r>
              <a:rPr lang="ar-AE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لهم الرحمن </a:t>
            </a:r>
            <a:r>
              <a:rPr lang="fr-FR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 </a:t>
            </a:r>
            <a:r>
              <a:rPr lang="ar-AE" sz="6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ودا</a:t>
            </a:r>
            <a:endParaRPr lang="fr-FR" sz="6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1.gstatic.com/images?q=tbn:ANd9GcSsQSbVxfRm9aWIZYtjZJTl0GMHQUKLX3hNweY6gXtCsmX80pbO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929066"/>
            <a:ext cx="1285883" cy="1496027"/>
          </a:xfrm>
          <a:prstGeom prst="rect">
            <a:avLst/>
          </a:prstGeom>
          <a:noFill/>
        </p:spPr>
      </p:pic>
      <p:pic>
        <p:nvPicPr>
          <p:cNvPr id="1028" name="Picture 4" descr="https://encrypted-tbn1.gstatic.com/images?q=tbn:ANd9GcSsQSbVxfRm9aWIZYtjZJTl0GMHQUKLX3hNweY6gXtCsmX80pbO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0"/>
            <a:ext cx="1228064" cy="142876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 rot="20240931">
            <a:off x="1727058" y="2217885"/>
            <a:ext cx="722024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AE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شكرا على حسن </a:t>
            </a:r>
            <a:r>
              <a:rPr lang="ar-AE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إستماعكم</a:t>
            </a:r>
            <a:r>
              <a:rPr lang="ar-AE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و إلى اللقاء</a:t>
            </a:r>
            <a:endParaRPr lang="fr-FR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34" name="Picture 10" descr="7318174-feux-d-39-artifice-multicolores-vectoriel-sur-fond-blan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428604"/>
            <a:ext cx="2720768" cy="2214578"/>
          </a:xfrm>
          <a:prstGeom prst="rect">
            <a:avLst/>
          </a:prstGeom>
          <a:noFill/>
        </p:spPr>
      </p:pic>
      <p:pic>
        <p:nvPicPr>
          <p:cNvPr id="1036" name="Picture 12" descr="https://encrypted-tbn1.gstatic.com/images?q=tbn:ANd9GcTeeLHnLWvGN4rnO2zf03qJVCS4o7d2o-P_sy9-xuA_OMgJ0fnb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496" y="3786190"/>
            <a:ext cx="3367072" cy="2459227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4414" y="1643050"/>
            <a:ext cx="6429420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AE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(ومن </a:t>
            </a:r>
            <a:r>
              <a:rPr lang="ar-AE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اياته</a:t>
            </a:r>
            <a:r>
              <a:rPr lang="ar-AE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AE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ان</a:t>
            </a:r>
            <a:r>
              <a:rPr lang="ar-AE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خلق لكم من </a:t>
            </a:r>
            <a:r>
              <a:rPr lang="ar-AE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انفسكم</a:t>
            </a:r>
            <a:r>
              <a:rPr lang="ar-AE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AE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ازواجا</a:t>
            </a:r>
            <a:r>
              <a:rPr lang="ar-AE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لتسكنوا </a:t>
            </a:r>
            <a:r>
              <a:rPr lang="ar-AE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اليها</a:t>
            </a:r>
            <a:r>
              <a:rPr lang="ar-AE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وجعل بينكم </a:t>
            </a:r>
            <a:r>
              <a:rPr lang="ar-AE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موده</a:t>
            </a:r>
            <a:r>
              <a:rPr lang="ar-AE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ورحمه </a:t>
            </a:r>
            <a:r>
              <a:rPr lang="ar-AE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ان</a:t>
            </a:r>
            <a:r>
              <a:rPr lang="ar-AE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AE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فى</a:t>
            </a:r>
            <a:r>
              <a:rPr lang="ar-AE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ذلك </a:t>
            </a:r>
            <a:r>
              <a:rPr lang="ar-AE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لايات</a:t>
            </a:r>
            <a:r>
              <a:rPr lang="ar-AE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لقوم يتفكرون) </a:t>
            </a:r>
            <a:endParaRPr lang="fr-FR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7410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857232"/>
            <a:ext cx="889636" cy="714380"/>
          </a:xfrm>
          <a:prstGeom prst="rect">
            <a:avLst/>
          </a:prstGeom>
          <a:noFill/>
        </p:spPr>
      </p:pic>
      <p:pic>
        <p:nvPicPr>
          <p:cNvPr id="7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15272" y="857232"/>
            <a:ext cx="889636" cy="714380"/>
          </a:xfrm>
          <a:prstGeom prst="rect">
            <a:avLst/>
          </a:prstGeom>
          <a:noFill/>
        </p:spPr>
      </p:pic>
      <p:pic>
        <p:nvPicPr>
          <p:cNvPr id="8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857232"/>
            <a:ext cx="889636" cy="714380"/>
          </a:xfrm>
          <a:prstGeom prst="rect">
            <a:avLst/>
          </a:prstGeom>
          <a:noFill/>
        </p:spPr>
      </p:pic>
      <p:pic>
        <p:nvPicPr>
          <p:cNvPr id="9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857232"/>
            <a:ext cx="889636" cy="714380"/>
          </a:xfrm>
          <a:prstGeom prst="rect">
            <a:avLst/>
          </a:prstGeom>
          <a:noFill/>
        </p:spPr>
      </p:pic>
      <p:pic>
        <p:nvPicPr>
          <p:cNvPr id="10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857232"/>
            <a:ext cx="889636" cy="714380"/>
          </a:xfrm>
          <a:prstGeom prst="rect">
            <a:avLst/>
          </a:prstGeom>
          <a:noFill/>
        </p:spPr>
      </p:pic>
      <p:pic>
        <p:nvPicPr>
          <p:cNvPr id="11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857232"/>
            <a:ext cx="889636" cy="714380"/>
          </a:xfrm>
          <a:prstGeom prst="rect">
            <a:avLst/>
          </a:prstGeom>
          <a:noFill/>
        </p:spPr>
      </p:pic>
      <p:pic>
        <p:nvPicPr>
          <p:cNvPr id="12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857232"/>
            <a:ext cx="889636" cy="714380"/>
          </a:xfrm>
          <a:prstGeom prst="rect">
            <a:avLst/>
          </a:prstGeom>
          <a:noFill/>
        </p:spPr>
      </p:pic>
      <p:pic>
        <p:nvPicPr>
          <p:cNvPr id="13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857232"/>
            <a:ext cx="889636" cy="714380"/>
          </a:xfrm>
          <a:prstGeom prst="rect">
            <a:avLst/>
          </a:prstGeom>
          <a:noFill/>
        </p:spPr>
      </p:pic>
      <p:pic>
        <p:nvPicPr>
          <p:cNvPr id="14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857232"/>
            <a:ext cx="889636" cy="714380"/>
          </a:xfrm>
          <a:prstGeom prst="rect">
            <a:avLst/>
          </a:prstGeom>
          <a:noFill/>
        </p:spPr>
      </p:pic>
      <p:pic>
        <p:nvPicPr>
          <p:cNvPr id="15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857232"/>
            <a:ext cx="889636" cy="714380"/>
          </a:xfrm>
          <a:prstGeom prst="rect">
            <a:avLst/>
          </a:prstGeom>
          <a:noFill/>
        </p:spPr>
      </p:pic>
      <p:pic>
        <p:nvPicPr>
          <p:cNvPr id="16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15272" y="1285860"/>
            <a:ext cx="889636" cy="714380"/>
          </a:xfrm>
          <a:prstGeom prst="rect">
            <a:avLst/>
          </a:prstGeom>
          <a:noFill/>
        </p:spPr>
      </p:pic>
      <p:pic>
        <p:nvPicPr>
          <p:cNvPr id="17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15272" y="2000240"/>
            <a:ext cx="889636" cy="714380"/>
          </a:xfrm>
          <a:prstGeom prst="rect">
            <a:avLst/>
          </a:prstGeom>
          <a:noFill/>
        </p:spPr>
      </p:pic>
      <p:pic>
        <p:nvPicPr>
          <p:cNvPr id="18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15272" y="2714620"/>
            <a:ext cx="889636" cy="714380"/>
          </a:xfrm>
          <a:prstGeom prst="rect">
            <a:avLst/>
          </a:prstGeom>
          <a:noFill/>
        </p:spPr>
      </p:pic>
      <p:pic>
        <p:nvPicPr>
          <p:cNvPr id="19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15272" y="3429000"/>
            <a:ext cx="889636" cy="714380"/>
          </a:xfrm>
          <a:prstGeom prst="rect">
            <a:avLst/>
          </a:prstGeom>
          <a:noFill/>
        </p:spPr>
      </p:pic>
      <p:pic>
        <p:nvPicPr>
          <p:cNvPr id="20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4786322"/>
            <a:ext cx="889636" cy="714380"/>
          </a:xfrm>
          <a:prstGeom prst="rect">
            <a:avLst/>
          </a:prstGeom>
          <a:noFill/>
        </p:spPr>
      </p:pic>
      <p:pic>
        <p:nvPicPr>
          <p:cNvPr id="21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4786322"/>
            <a:ext cx="889636" cy="714380"/>
          </a:xfrm>
          <a:prstGeom prst="rect">
            <a:avLst/>
          </a:prstGeom>
          <a:noFill/>
        </p:spPr>
      </p:pic>
      <p:pic>
        <p:nvPicPr>
          <p:cNvPr id="22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4786322"/>
            <a:ext cx="889636" cy="714380"/>
          </a:xfrm>
          <a:prstGeom prst="rect">
            <a:avLst/>
          </a:prstGeom>
          <a:noFill/>
        </p:spPr>
      </p:pic>
      <p:pic>
        <p:nvPicPr>
          <p:cNvPr id="23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4786322"/>
            <a:ext cx="889636" cy="714380"/>
          </a:xfrm>
          <a:prstGeom prst="rect">
            <a:avLst/>
          </a:prstGeom>
          <a:noFill/>
        </p:spPr>
      </p:pic>
      <p:pic>
        <p:nvPicPr>
          <p:cNvPr id="24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4786322"/>
            <a:ext cx="889636" cy="714380"/>
          </a:xfrm>
          <a:prstGeom prst="rect">
            <a:avLst/>
          </a:prstGeom>
          <a:noFill/>
        </p:spPr>
      </p:pic>
      <p:pic>
        <p:nvPicPr>
          <p:cNvPr id="25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4786322"/>
            <a:ext cx="889636" cy="714380"/>
          </a:xfrm>
          <a:prstGeom prst="rect">
            <a:avLst/>
          </a:prstGeom>
          <a:noFill/>
        </p:spPr>
      </p:pic>
      <p:pic>
        <p:nvPicPr>
          <p:cNvPr id="26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4786322"/>
            <a:ext cx="889636" cy="714380"/>
          </a:xfrm>
          <a:prstGeom prst="rect">
            <a:avLst/>
          </a:prstGeom>
          <a:noFill/>
        </p:spPr>
      </p:pic>
      <p:pic>
        <p:nvPicPr>
          <p:cNvPr id="27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4786322"/>
            <a:ext cx="889636" cy="714380"/>
          </a:xfrm>
          <a:prstGeom prst="rect">
            <a:avLst/>
          </a:prstGeom>
          <a:noFill/>
        </p:spPr>
      </p:pic>
      <p:pic>
        <p:nvPicPr>
          <p:cNvPr id="28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3429000"/>
            <a:ext cx="889636" cy="714380"/>
          </a:xfrm>
          <a:prstGeom prst="rect">
            <a:avLst/>
          </a:prstGeom>
          <a:noFill/>
        </p:spPr>
      </p:pic>
      <p:pic>
        <p:nvPicPr>
          <p:cNvPr id="29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2786058"/>
            <a:ext cx="889636" cy="714380"/>
          </a:xfrm>
          <a:prstGeom prst="rect">
            <a:avLst/>
          </a:prstGeom>
          <a:noFill/>
        </p:spPr>
      </p:pic>
      <p:pic>
        <p:nvPicPr>
          <p:cNvPr id="30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2143116"/>
            <a:ext cx="889636" cy="714380"/>
          </a:xfrm>
          <a:prstGeom prst="rect">
            <a:avLst/>
          </a:prstGeom>
          <a:noFill/>
        </p:spPr>
      </p:pic>
      <p:pic>
        <p:nvPicPr>
          <p:cNvPr id="31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1500174"/>
            <a:ext cx="889636" cy="714380"/>
          </a:xfrm>
          <a:prstGeom prst="rect">
            <a:avLst/>
          </a:prstGeom>
          <a:noFill/>
        </p:spPr>
      </p:pic>
      <p:pic>
        <p:nvPicPr>
          <p:cNvPr id="32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15272" y="4714884"/>
            <a:ext cx="889636" cy="785818"/>
          </a:xfrm>
          <a:prstGeom prst="rect">
            <a:avLst/>
          </a:prstGeom>
          <a:noFill/>
        </p:spPr>
      </p:pic>
      <p:pic>
        <p:nvPicPr>
          <p:cNvPr id="33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4786322"/>
            <a:ext cx="889636" cy="714380"/>
          </a:xfrm>
          <a:prstGeom prst="rect">
            <a:avLst/>
          </a:prstGeom>
          <a:noFill/>
        </p:spPr>
      </p:pic>
      <p:pic>
        <p:nvPicPr>
          <p:cNvPr id="34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4071942"/>
            <a:ext cx="889636" cy="714380"/>
          </a:xfrm>
          <a:prstGeom prst="rect">
            <a:avLst/>
          </a:prstGeom>
          <a:noFill/>
        </p:spPr>
      </p:pic>
      <p:pic>
        <p:nvPicPr>
          <p:cNvPr id="35" name="Picture 2" descr="https://encrypted-tbn3.gstatic.com/images?q=tbn:ANd9GcSswwRSw0IB4QszRE8tckAfBE2al_UYQVueVhOQ0d34c1nL0kXw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15272" y="4071942"/>
            <a:ext cx="889636" cy="71438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encrypted-tbn0.gstatic.com/images?q=tbn:ANd9GcRi184xgUnGkxI7jKjt7nvsiI6fmNPNd0LV6NVKWKEPie_IRrZD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4738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encrypted-tbn0.gstatic.com/images?q=tbn:ANd9GcScdc8BMevmu35Vw0fNsYcDjhvFJohkgQGqSttd6ChVObmvvZ5z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214422"/>
            <a:ext cx="3286148" cy="2612591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0" y="0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800" b="1" dirty="0" smtClean="0"/>
              <a:t>الزواج :آية ربانية ، سنة نبوية ، ضرورة اجتماعية ، سكن للغريزة الجسدية ومملكة إيمانية.</a:t>
            </a:r>
          </a:p>
          <a:p>
            <a:pPr algn="r"/>
            <a:r>
              <a:rPr lang="ar-AE" sz="2800" b="1" dirty="0" smtClean="0"/>
              <a:t>الزوج ملكها </a:t>
            </a:r>
          </a:p>
          <a:p>
            <a:pPr algn="r"/>
            <a:r>
              <a:rPr lang="ar-AE" sz="2800" b="1" dirty="0" smtClean="0"/>
              <a:t>الزوجة شريكة الحياة و قرة العين.</a:t>
            </a:r>
          </a:p>
          <a:p>
            <a:pPr algn="r"/>
            <a:endParaRPr lang="ar-AE" sz="2800" b="1" dirty="0" smtClean="0"/>
          </a:p>
          <a:p>
            <a:pPr algn="r"/>
            <a:r>
              <a:rPr lang="ar-AE" sz="2800" b="1" dirty="0" smtClean="0"/>
              <a:t>الخلافات لماذا ؟</a:t>
            </a:r>
          </a:p>
          <a:p>
            <a:pPr algn="r"/>
            <a:r>
              <a:rPr lang="ar-AE" sz="2800" b="1" dirty="0" smtClean="0"/>
              <a:t>السعادة من أين منبعها ؟</a:t>
            </a:r>
            <a:endParaRPr lang="fr-FR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4357686" y="3857628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AE" sz="2800" b="1" dirty="0" smtClean="0"/>
              <a:t>لا أستطيع ...... حاولي </a:t>
            </a:r>
          </a:p>
          <a:p>
            <a:pPr algn="r"/>
            <a:r>
              <a:rPr lang="ar-AE" sz="2800" b="1" dirty="0" smtClean="0"/>
              <a:t>لا أعرف ...... تعلمي</a:t>
            </a:r>
          </a:p>
          <a:p>
            <a:pPr algn="r"/>
            <a:r>
              <a:rPr lang="ar-AE" sz="2800" b="1" dirty="0" smtClean="0"/>
              <a:t>لا أقدر ...... ابدئي بخطوة</a:t>
            </a:r>
          </a:p>
          <a:p>
            <a:pPr algn="r"/>
            <a:r>
              <a:rPr lang="ar-AE" sz="2800" b="1" dirty="0" smtClean="0"/>
              <a:t>أنت من يأتي بالسعادة إلى البيت</a:t>
            </a:r>
            <a:endParaRPr lang="fr-FR" sz="2800" b="1" dirty="0"/>
          </a:p>
        </p:txBody>
      </p:sp>
      <p:pic>
        <p:nvPicPr>
          <p:cNvPr id="13" name="Picture 10" descr="https://encrypted-tbn0.gstatic.com/images?q=tbn:ANd9GcTJHcVtXUFSTNOE1Bx9ICuhdKC5RckxXHJIc2VyUrGP2zFjDKeN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3929066"/>
            <a:ext cx="3286148" cy="2464611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A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الأعمدة الضرورية لبيت سعيد :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034" y="1571612"/>
            <a:ext cx="81439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الرضا</a:t>
            </a:r>
            <a:endParaRPr lang="ar-AE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من رضي فله </a:t>
            </a:r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الرضا </a:t>
            </a:r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من سخط فله السخط "</a:t>
            </a:r>
          </a:p>
          <a:p>
            <a:pPr algn="r"/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الإخلاص</a:t>
            </a:r>
          </a:p>
          <a:p>
            <a:pPr algn="r"/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</a:t>
            </a:r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لهن </a:t>
            </a:r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مثل الذي عليهن بالمعروف </a:t>
            </a:r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للرجال عليهن درجة "</a:t>
            </a:r>
          </a:p>
          <a:p>
            <a:pPr algn="r"/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الرحمة </a:t>
            </a:r>
          </a:p>
          <a:p>
            <a:pPr algn="r"/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ارحموا من في الأرض يرحمكم من في السماء "</a:t>
            </a:r>
          </a:p>
          <a:p>
            <a:pPr algn="r"/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التقوى :</a:t>
            </a:r>
          </a:p>
        </p:txBody>
      </p:sp>
      <p:sp>
        <p:nvSpPr>
          <p:cNvPr id="5" name="Rectangle 4"/>
          <p:cNvSpPr/>
          <p:nvPr/>
        </p:nvSpPr>
        <p:spPr>
          <a:xfrm>
            <a:off x="357158" y="4643446"/>
            <a:ext cx="8286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"افمن أسس بنيانه على تقوى من الله </a:t>
            </a:r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رضوان خير أمن أسس بنيانه على شفى جرف هار فانهار به في نار جهنم "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AE" b="1" dirty="0" smtClean="0"/>
              <a:t>1-  الفهم.</a:t>
            </a:r>
          </a:p>
          <a:p>
            <a:pPr algn="r"/>
            <a:r>
              <a:rPr lang="ar-AE" b="1" dirty="0" smtClean="0"/>
              <a:t>2-  التقدير.</a:t>
            </a:r>
          </a:p>
          <a:p>
            <a:pPr algn="r"/>
            <a:r>
              <a:rPr lang="ar-AE" b="1" dirty="0" smtClean="0"/>
              <a:t>3-  التغاضي.</a:t>
            </a:r>
          </a:p>
          <a:p>
            <a:pPr algn="r"/>
            <a:r>
              <a:rPr lang="ar-AE" b="1" dirty="0" smtClean="0"/>
              <a:t>4-  الحوار.</a:t>
            </a:r>
          </a:p>
          <a:p>
            <a:pPr algn="r"/>
            <a:r>
              <a:rPr lang="ar-AE" b="1" dirty="0" smtClean="0"/>
              <a:t>5-  المحبة.</a:t>
            </a:r>
          </a:p>
          <a:p>
            <a:pPr algn="r"/>
            <a:r>
              <a:rPr lang="ar-AE" b="1" dirty="0" smtClean="0"/>
              <a:t>6-  التغيير</a:t>
            </a:r>
            <a:r>
              <a:rPr lang="ar-AE" dirty="0" smtClean="0"/>
              <a:t>.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654032"/>
          </a:xfrm>
        </p:spPr>
        <p:txBody>
          <a:bodyPr>
            <a:normAutofit fontScale="90000"/>
          </a:bodyPr>
          <a:lstStyle/>
          <a:p>
            <a:pPr algn="r"/>
            <a:r>
              <a:rPr lang="ar-A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الوسائل لجلب السعادة :</a:t>
            </a:r>
            <a:r>
              <a:rPr lang="ar-AE" dirty="0" smtClean="0"/>
              <a:t/>
            </a:r>
            <a:br>
              <a:rPr lang="ar-AE" dirty="0" smtClean="0"/>
            </a:br>
            <a:endParaRPr lang="fr-F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7224" y="2500306"/>
            <a:ext cx="76438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3600" b="1" dirty="0" smtClean="0"/>
              <a:t>2ــ </a:t>
            </a:r>
            <a:r>
              <a:rPr lang="ar-AE" sz="3600" b="1" dirty="0" smtClean="0"/>
              <a:t>التركيز فيما هو سلبي يفسد كل ما هو </a:t>
            </a:r>
            <a:r>
              <a:rPr lang="ar-AE" sz="3600" b="1" dirty="0" smtClean="0"/>
              <a:t>إيجابي</a:t>
            </a:r>
            <a:endParaRPr lang="fr-FR" sz="3600" b="1" dirty="0" smtClean="0"/>
          </a:p>
          <a:p>
            <a:pPr algn="r"/>
            <a:r>
              <a:rPr lang="ar-AE" sz="3600" b="1" dirty="0" smtClean="0"/>
              <a:t>3ــ </a:t>
            </a:r>
            <a:r>
              <a:rPr lang="ar-AE" sz="3600" b="1" dirty="0" smtClean="0"/>
              <a:t>التطلع فيما عند الناس</a:t>
            </a:r>
          </a:p>
          <a:p>
            <a:pPr algn="r"/>
            <a:r>
              <a:rPr lang="ar-AE" sz="3600" b="1" dirty="0" smtClean="0"/>
              <a:t>4ــ </a:t>
            </a:r>
            <a:r>
              <a:rPr lang="ar-AE" sz="3600" b="1" dirty="0" smtClean="0"/>
              <a:t>الحرص على كل الحقوق</a:t>
            </a:r>
          </a:p>
          <a:p>
            <a:pPr algn="r"/>
            <a:r>
              <a:rPr lang="ar-AE" sz="3600" b="1" dirty="0" smtClean="0"/>
              <a:t>5ــ </a:t>
            </a:r>
            <a:r>
              <a:rPr lang="ar-AE" sz="3600" b="1" dirty="0" smtClean="0"/>
              <a:t>الإهمال </a:t>
            </a:r>
          </a:p>
          <a:p>
            <a:pPr algn="r"/>
            <a:r>
              <a:rPr lang="ar-AE" sz="3600" b="1" dirty="0" smtClean="0"/>
              <a:t>ــ </a:t>
            </a:r>
            <a:r>
              <a:rPr lang="ar-AE" sz="3600" b="1" dirty="0" smtClean="0"/>
              <a:t>التلفزة و </a:t>
            </a:r>
            <a:r>
              <a:rPr lang="ar-AE" sz="3600" b="1" dirty="0" smtClean="0"/>
              <a:t>الانترنت</a:t>
            </a:r>
            <a:r>
              <a:rPr lang="fr-FR" sz="3600" b="1" dirty="0" smtClean="0"/>
              <a:t>6</a:t>
            </a:r>
            <a:endParaRPr lang="fr-FR" sz="3600" b="1" dirty="0"/>
          </a:p>
        </p:txBody>
      </p:sp>
      <p:sp>
        <p:nvSpPr>
          <p:cNvPr id="5" name="Rectangle 4"/>
          <p:cNvSpPr/>
          <p:nvPr/>
        </p:nvSpPr>
        <p:spPr>
          <a:xfrm>
            <a:off x="4071934" y="1857364"/>
            <a:ext cx="4480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3600" b="1" dirty="0" smtClean="0"/>
              <a:t>1ــ </a:t>
            </a:r>
            <a:r>
              <a:rPr lang="ar-AE" sz="3600" b="1" dirty="0" smtClean="0"/>
              <a:t>بيوت خالية من العواطف</a:t>
            </a:r>
            <a:endParaRPr lang="fr-FR" sz="3600" b="1" dirty="0"/>
          </a:p>
        </p:txBody>
      </p:sp>
      <p:sp>
        <p:nvSpPr>
          <p:cNvPr id="6" name="Rectangle 5"/>
          <p:cNvSpPr/>
          <p:nvPr/>
        </p:nvSpPr>
        <p:spPr>
          <a:xfrm>
            <a:off x="5214942" y="714356"/>
            <a:ext cx="31518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مشاكل البيوت </a:t>
            </a:r>
            <a:r>
              <a:rPr lang="ar-AE" dirty="0" smtClean="0"/>
              <a:t>: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1538" y="428604"/>
            <a:ext cx="721520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الزواج:عبادة </a:t>
            </a:r>
            <a:endParaRPr lang="ar-AE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ar-A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عقل وعاطفة</a:t>
            </a:r>
          </a:p>
          <a:p>
            <a:pPr algn="r"/>
            <a:r>
              <a:rPr lang="ar-A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حياة سعيدة</a:t>
            </a:r>
          </a:p>
          <a:p>
            <a:pPr algn="r"/>
            <a:r>
              <a:rPr lang="ar-A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علاقة تكاملية</a:t>
            </a:r>
          </a:p>
          <a:p>
            <a:pPr algn="r"/>
            <a:r>
              <a:rPr lang="ar-A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علاقة استثمارية</a:t>
            </a:r>
          </a:p>
          <a:p>
            <a:pPr algn="r"/>
            <a:r>
              <a:rPr lang="ar-A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معادلة حياتية</a:t>
            </a:r>
          </a:p>
          <a:p>
            <a:pPr algn="r"/>
            <a:r>
              <a:rPr lang="ar-A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تبادل أدوار </a:t>
            </a:r>
            <a:endParaRPr lang="fr-F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14810" y="214290"/>
            <a:ext cx="4572000" cy="68326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AE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 عليك ؟</a:t>
            </a:r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r">
              <a:buFontTx/>
              <a:buChar char="-"/>
            </a:pPr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حبه لله</a:t>
            </a:r>
            <a:endParaRPr lang="fr-F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FontTx/>
              <a:buChar char="-"/>
            </a:pPr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فهم شخصيته</a:t>
            </a:r>
            <a:endParaRPr lang="fr-F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تقييمه بالأفعال لا بالأقوال</a:t>
            </a:r>
          </a:p>
          <a:p>
            <a:pPr algn="r"/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اجعلي </a:t>
            </a:r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العيوب </a:t>
            </a:r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مزايا</a:t>
            </a:r>
          </a:p>
          <a:p>
            <a:pPr algn="r"/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تعلمي درساً من كل ثورة نفسية</a:t>
            </a:r>
          </a:p>
          <a:p>
            <a:pPr algn="r"/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أعيدي </a:t>
            </a:r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تركيب أولوياتك</a:t>
            </a:r>
          </a:p>
          <a:p>
            <a:pPr algn="r"/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التكيف مع طريقة التعبير</a:t>
            </a:r>
          </a:p>
          <a:p>
            <a:pPr algn="r"/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التعايش مع الواقع</a:t>
            </a:r>
          </a:p>
          <a:p>
            <a:pPr algn="r"/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التنازل عن الأخطاء</a:t>
            </a:r>
          </a:p>
          <a:p>
            <a:pPr algn="r"/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التحكم في الانفعالات</a:t>
            </a:r>
          </a:p>
          <a:p>
            <a:pPr algn="r"/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الحلول لحظة الهدوء</a:t>
            </a:r>
          </a:p>
          <a:p>
            <a:pPr algn="r"/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عدم العجلة في التغيير</a:t>
            </a:r>
            <a:endParaRPr lang="fr-F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663</TotalTime>
  <Words>354</Words>
  <PresentationFormat>Affichage à l'écran (4:3)</PresentationFormat>
  <Paragraphs>65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Rotonde</vt:lpstr>
      <vt:lpstr>Diapositive 1</vt:lpstr>
      <vt:lpstr>Diapositive 2</vt:lpstr>
      <vt:lpstr>Diapositive 3</vt:lpstr>
      <vt:lpstr>Diapositive 4</vt:lpstr>
      <vt:lpstr>الأعمدة الضرورية لبيت سعيد :</vt:lpstr>
      <vt:lpstr>الوسائل لجلب السعادة : </vt:lpstr>
      <vt:lpstr>Diapositive 7</vt:lpstr>
      <vt:lpstr>Diapositive 8</vt:lpstr>
      <vt:lpstr>Diapositive 9</vt:lpstr>
      <vt:lpstr>Diapositive 10</vt:lpstr>
      <vt:lpstr>  إن الذين أمنوا و عملوا  » الصالحات سيجعل لهم الرحمن « ودا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59</cp:revision>
  <dcterms:created xsi:type="dcterms:W3CDTF">2015-02-02T11:48:13Z</dcterms:created>
  <dcterms:modified xsi:type="dcterms:W3CDTF">2015-02-04T16:25:57Z</dcterms:modified>
</cp:coreProperties>
</file>