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258" r:id="rId3"/>
    <p:sldId id="280" r:id="rId4"/>
    <p:sldId id="281" r:id="rId5"/>
    <p:sldId id="282" r:id="rId6"/>
    <p:sldId id="283" r:id="rId7"/>
    <p:sldId id="284" r:id="rId8"/>
    <p:sldId id="330" r:id="rId9"/>
    <p:sldId id="329" r:id="rId10"/>
    <p:sldId id="293" r:id="rId11"/>
    <p:sldId id="285" r:id="rId12"/>
    <p:sldId id="286" r:id="rId13"/>
    <p:sldId id="287" r:id="rId14"/>
    <p:sldId id="288" r:id="rId15"/>
    <p:sldId id="316" r:id="rId16"/>
    <p:sldId id="333" r:id="rId17"/>
    <p:sldId id="317" r:id="rId18"/>
    <p:sldId id="318" r:id="rId19"/>
    <p:sldId id="319" r:id="rId20"/>
    <p:sldId id="331" r:id="rId21"/>
    <p:sldId id="332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7666-F1B1-4841-B9C5-87E01EBFDC1C}" type="datetimeFigureOut">
              <a:rPr lang="fr-FR" smtClean="0"/>
              <a:pPr/>
              <a:t>15/04/2011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85C9-2138-44E5-8A71-9599808187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7666-F1B1-4841-B9C5-87E01EBFDC1C}" type="datetimeFigureOut">
              <a:rPr lang="fr-FR" smtClean="0"/>
              <a:pPr/>
              <a:t>15/04/2011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85C9-2138-44E5-8A71-9599808187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7666-F1B1-4841-B9C5-87E01EBFDC1C}" type="datetimeFigureOut">
              <a:rPr lang="fr-FR" smtClean="0"/>
              <a:pPr/>
              <a:t>15/04/2011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85C9-2138-44E5-8A71-9599808187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7666-F1B1-4841-B9C5-87E01EBFDC1C}" type="datetimeFigureOut">
              <a:rPr lang="fr-FR" smtClean="0"/>
              <a:pPr/>
              <a:t>15/04/2011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85C9-2138-44E5-8A71-9599808187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7666-F1B1-4841-B9C5-87E01EBFDC1C}" type="datetimeFigureOut">
              <a:rPr lang="fr-FR" smtClean="0"/>
              <a:pPr/>
              <a:t>15/04/2011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85C9-2138-44E5-8A71-9599808187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7666-F1B1-4841-B9C5-87E01EBFDC1C}" type="datetimeFigureOut">
              <a:rPr lang="fr-FR" smtClean="0"/>
              <a:pPr/>
              <a:t>15/04/2011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85C9-2138-44E5-8A71-9599808187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7666-F1B1-4841-B9C5-87E01EBFDC1C}" type="datetimeFigureOut">
              <a:rPr lang="fr-FR" smtClean="0"/>
              <a:pPr/>
              <a:t>15/04/2011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85C9-2138-44E5-8A71-9599808187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7666-F1B1-4841-B9C5-87E01EBFDC1C}" type="datetimeFigureOut">
              <a:rPr lang="fr-FR" smtClean="0"/>
              <a:pPr/>
              <a:t>15/04/2011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85C9-2138-44E5-8A71-9599808187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7666-F1B1-4841-B9C5-87E01EBFDC1C}" type="datetimeFigureOut">
              <a:rPr lang="fr-FR" smtClean="0"/>
              <a:pPr/>
              <a:t>15/04/2011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85C9-2138-44E5-8A71-9599808187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7666-F1B1-4841-B9C5-87E01EBFDC1C}" type="datetimeFigureOut">
              <a:rPr lang="fr-FR" smtClean="0"/>
              <a:pPr/>
              <a:t>15/04/2011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85C9-2138-44E5-8A71-9599808187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7666-F1B1-4841-B9C5-87E01EBFDC1C}" type="datetimeFigureOut">
              <a:rPr lang="fr-FR" smtClean="0"/>
              <a:pPr/>
              <a:t>15/04/2011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85C9-2138-44E5-8A71-9599808187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D7666-F1B1-4841-B9C5-87E01EBFDC1C}" type="datetimeFigureOut">
              <a:rPr lang="fr-FR" smtClean="0"/>
              <a:pPr/>
              <a:t>15/04/2011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585C9-2138-44E5-8A71-9599808187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2" name="Picture 4" descr="http://i.ytimg.com/vi/Ry1m7LGwL2Y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8109" y="0"/>
            <a:ext cx="1705891" cy="135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150114"/>
            <a:ext cx="225805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MA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02 صفر 1437 هـ</a:t>
            </a:r>
          </a:p>
          <a:p>
            <a:pPr algn="ctr" rtl="1"/>
            <a:r>
              <a:rPr lang="ar-MA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14 </a:t>
            </a:r>
            <a:r>
              <a:rPr lang="ar-MA" sz="2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نونبر</a:t>
            </a:r>
            <a:r>
              <a:rPr lang="ar-MA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2015 م</a:t>
            </a:r>
            <a:endParaRPr lang="fr-FR" sz="20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57356" y="2214554"/>
            <a:ext cx="59891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MA" sz="96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أبواب النفس</a:t>
            </a:r>
            <a:endParaRPr lang="fr-FR" sz="9600" b="1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عمر\9d4ec8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>
                <a:solidFill>
                  <a:srgbClr val="00B050"/>
                </a:solidFill>
              </a:rPr>
              <a:t>رحمته رضي الله عنه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قصة الوالي الذي تعجب من تقبيل عمر لأولاده (</a:t>
            </a:r>
            <a:r>
              <a:rPr lang="ar-MA" b="1" dirty="0" smtClean="0">
                <a:solidFill>
                  <a:srgbClr val="7030A0"/>
                </a:solidFill>
              </a:rPr>
              <a:t>أنت </a:t>
            </a:r>
            <a:r>
              <a:rPr lang="ar-MA" b="1" dirty="0" err="1" smtClean="0">
                <a:solidFill>
                  <a:srgbClr val="7030A0"/>
                </a:solidFill>
              </a:rPr>
              <a:t>و</a:t>
            </a:r>
            <a:r>
              <a:rPr lang="ar-MA" b="1" dirty="0" smtClean="0">
                <a:solidFill>
                  <a:srgbClr val="7030A0"/>
                </a:solidFill>
              </a:rPr>
              <a:t> الله بالناس أقل رحمة</a:t>
            </a:r>
            <a:r>
              <a:rPr lang="ar-MA" b="1" dirty="0" smtClean="0"/>
              <a:t>).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قصة الصبية الجائعين</a:t>
            </a:r>
          </a:p>
          <a:p>
            <a:pPr algn="just" rtl="1">
              <a:buNone/>
            </a:pPr>
            <a:r>
              <a:rPr lang="ar-MA" b="1" dirty="0" smtClean="0"/>
              <a:t>(</a:t>
            </a:r>
            <a:r>
              <a:rPr lang="ar-MA" b="1" dirty="0" smtClean="0">
                <a:solidFill>
                  <a:srgbClr val="7030A0"/>
                </a:solidFill>
              </a:rPr>
              <a:t>رأيتهم يبكون فكرهت أن أذهب </a:t>
            </a:r>
            <a:r>
              <a:rPr lang="ar-MA" b="1" dirty="0" err="1" smtClean="0">
                <a:solidFill>
                  <a:srgbClr val="7030A0"/>
                </a:solidFill>
              </a:rPr>
              <a:t>و</a:t>
            </a:r>
            <a:r>
              <a:rPr lang="ar-MA" b="1" dirty="0" smtClean="0">
                <a:solidFill>
                  <a:srgbClr val="7030A0"/>
                </a:solidFill>
              </a:rPr>
              <a:t> أدعهم حتى أراهم يضحكون، فلما ضحكوا طابت نفسي</a:t>
            </a:r>
            <a:r>
              <a:rPr lang="ar-MA" b="1" dirty="0" smtClean="0"/>
              <a:t>).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قصة المرأة التي تفطم ولدها.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رحمته بغير المسلمين (قصة اليهودي العجوز الذي </a:t>
            </a:r>
            <a:r>
              <a:rPr lang="ar-MA" b="1" dirty="0" err="1" smtClean="0"/>
              <a:t>يتسول</a:t>
            </a:r>
            <a:r>
              <a:rPr lang="ar-MA" b="1" dirty="0" smtClean="0"/>
              <a:t> الناس).</a:t>
            </a:r>
          </a:p>
          <a:p>
            <a:pPr algn="just" rtl="1">
              <a:buNone/>
            </a:pPr>
            <a:endParaRPr lang="ar-MA" b="1" dirty="0" smtClean="0"/>
          </a:p>
          <a:p>
            <a:pPr algn="just" rtl="1">
              <a:buFont typeface="Wingdings" pitchFamily="2" charset="2"/>
              <a:buChar char="ü"/>
            </a:pP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عمر\9d4ec8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>
                <a:solidFill>
                  <a:srgbClr val="00B050"/>
                </a:solidFill>
              </a:rPr>
              <a:t>كراماته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buNone/>
            </a:pPr>
            <a:r>
              <a:rPr lang="ar-MA" b="1" dirty="0" smtClean="0"/>
              <a:t>قال رسول الله صلى الله عليه </a:t>
            </a:r>
            <a:r>
              <a:rPr lang="ar-MA" b="1" dirty="0" err="1" smtClean="0"/>
              <a:t>و</a:t>
            </a:r>
            <a:r>
              <a:rPr lang="ar-MA" b="1" dirty="0" smtClean="0"/>
              <a:t> سلم : "</a:t>
            </a:r>
            <a:r>
              <a:rPr lang="ar-MA" b="1" dirty="0" smtClean="0">
                <a:solidFill>
                  <a:srgbClr val="7030A0"/>
                </a:solidFill>
              </a:rPr>
              <a:t>لقد كان فيمن كان قبلكم محدثون، فإن يكن في أمتي أحد فإنه عمر</a:t>
            </a:r>
            <a:r>
              <a:rPr lang="ar-MA" b="1" dirty="0" smtClean="0"/>
              <a:t>".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قصة يا سارية الجبل</a:t>
            </a:r>
            <a:endParaRPr lang="fr-FR" b="1" dirty="0"/>
          </a:p>
        </p:txBody>
      </p:sp>
      <p:pic>
        <p:nvPicPr>
          <p:cNvPr id="1026" name="Picture 2" descr="http://4.bp.blogspot.com/-DrpHVLu-alo/UfZ6ROp4PUI/AAAAAAAAA7w/-Yt6xT9uvMg/s400/%D8%B3%D8%A7%D8%B1%D9%8A%D8%A9+%D8%A7%D9%84%D8%AC%D8%A8%D9%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286124"/>
            <a:ext cx="6918202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عمر\9d4ec8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قصة نيل مصر.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زلزال المدينة : (</a:t>
            </a:r>
            <a:r>
              <a:rPr lang="ar-MA" b="1" dirty="0" smtClean="0">
                <a:solidFill>
                  <a:srgbClr val="7030A0"/>
                </a:solidFill>
              </a:rPr>
              <a:t>يا أرض اسكني ألم أعدل عليك ؟</a:t>
            </a:r>
            <a:r>
              <a:rPr lang="ar-MA" b="1" dirty="0" smtClean="0"/>
              <a:t>)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(</a:t>
            </a:r>
            <a:r>
              <a:rPr lang="ar-MA" b="1" dirty="0" smtClean="0">
                <a:solidFill>
                  <a:srgbClr val="7030A0"/>
                </a:solidFill>
              </a:rPr>
              <a:t>أدرك أهلك فقد احترقوا</a:t>
            </a:r>
            <a:r>
              <a:rPr lang="ar-MA" b="1" dirty="0" smtClean="0"/>
              <a:t>).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عمر\9d4ec8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>
                <a:solidFill>
                  <a:srgbClr val="00B050"/>
                </a:solidFill>
              </a:rPr>
              <a:t>تواضعه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buNone/>
            </a:pPr>
            <a:endParaRPr lang="fr-FR" b="1" dirty="0"/>
          </a:p>
        </p:txBody>
      </p:sp>
      <p:pic>
        <p:nvPicPr>
          <p:cNvPr id="12290" name="Picture 2" descr="http://pbs.twimg.com/media/BWP-3gUCQAEe6B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736"/>
            <a:ext cx="4572000" cy="5500726"/>
          </a:xfrm>
          <a:prstGeom prst="rect">
            <a:avLst/>
          </a:prstGeom>
          <a:noFill/>
        </p:spPr>
      </p:pic>
      <p:pic>
        <p:nvPicPr>
          <p:cNvPr id="12293" name="Picture 5" descr="F:\عمر\اخلاق-عمر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1500198"/>
            <a:ext cx="4548186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عمر\9d4ec8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546111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قصة الأعرابي </a:t>
            </a:r>
            <a:r>
              <a:rPr lang="ar-MA" b="1" dirty="0" err="1" smtClean="0"/>
              <a:t>و</a:t>
            </a:r>
            <a:r>
              <a:rPr lang="ar-MA" b="1" dirty="0" smtClean="0"/>
              <a:t> المرأة التي جاءها المخاض.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سعيه لخدمة العجوز (أعورات عمر </a:t>
            </a:r>
            <a:r>
              <a:rPr lang="ar-MA" b="1" dirty="0" err="1" smtClean="0"/>
              <a:t>تتبع </a:t>
            </a:r>
            <a:r>
              <a:rPr lang="ar-MA" b="1" dirty="0" smtClean="0"/>
              <a:t>؟).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(</a:t>
            </a:r>
            <a:r>
              <a:rPr lang="ar-MA" b="1" dirty="0" smtClean="0">
                <a:solidFill>
                  <a:srgbClr val="7030A0"/>
                </a:solidFill>
              </a:rPr>
              <a:t>لقد رأيتني أرعى على خالات لي من بني مخزوم، فيقبضن لي القبضة من التمر أو الزبيب</a:t>
            </a:r>
            <a:r>
              <a:rPr lang="ar-MA" b="1" dirty="0" smtClean="0"/>
              <a:t>).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(</a:t>
            </a:r>
            <a:r>
              <a:rPr lang="ar-MA" b="1" dirty="0" smtClean="0">
                <a:solidFill>
                  <a:srgbClr val="7030A0"/>
                </a:solidFill>
              </a:rPr>
              <a:t>تريد أن تحملني على المكان الواطئ </a:t>
            </a:r>
            <a:r>
              <a:rPr lang="ar-MA" b="1" dirty="0" err="1" smtClean="0">
                <a:solidFill>
                  <a:srgbClr val="7030A0"/>
                </a:solidFill>
              </a:rPr>
              <a:t>و</a:t>
            </a:r>
            <a:r>
              <a:rPr lang="ar-MA" b="1" dirty="0" smtClean="0">
                <a:solidFill>
                  <a:srgbClr val="7030A0"/>
                </a:solidFill>
              </a:rPr>
              <a:t> تركب أنت على الموضع الخشن...</a:t>
            </a:r>
            <a:r>
              <a:rPr lang="ar-MA" b="1" dirty="0" smtClean="0"/>
              <a:t>).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(</a:t>
            </a:r>
            <a:r>
              <a:rPr lang="ar-MA" b="1" dirty="0" smtClean="0">
                <a:solidFill>
                  <a:srgbClr val="7030A0"/>
                </a:solidFill>
              </a:rPr>
              <a:t>أصابت المرأة </a:t>
            </a:r>
            <a:r>
              <a:rPr lang="ar-MA" b="1" dirty="0" err="1" smtClean="0">
                <a:solidFill>
                  <a:srgbClr val="7030A0"/>
                </a:solidFill>
              </a:rPr>
              <a:t>و</a:t>
            </a:r>
            <a:r>
              <a:rPr lang="ar-MA" b="1" dirty="0" smtClean="0">
                <a:solidFill>
                  <a:srgbClr val="7030A0"/>
                </a:solidFill>
              </a:rPr>
              <a:t> أخطأ عمر</a:t>
            </a:r>
            <a:r>
              <a:rPr lang="ar-MA" b="1" dirty="0" smtClean="0"/>
              <a:t>).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عمر\9d4ec8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pPr rtl="1"/>
            <a:r>
              <a:rPr lang="ar-MA" b="1" dirty="0" smtClean="0">
                <a:solidFill>
                  <a:srgbClr val="00B050"/>
                </a:solidFill>
              </a:rPr>
              <a:t>عمر بين الخوف </a:t>
            </a:r>
            <a:r>
              <a:rPr lang="ar-MA" b="1" dirty="0" err="1" smtClean="0">
                <a:solidFill>
                  <a:srgbClr val="00B050"/>
                </a:solidFill>
              </a:rPr>
              <a:t>و</a:t>
            </a:r>
            <a:r>
              <a:rPr lang="ar-MA" b="1" dirty="0" smtClean="0">
                <a:solidFill>
                  <a:srgbClr val="00B050"/>
                </a:solidFill>
              </a:rPr>
              <a:t> الرجاء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026" name="AutoShape 2" descr="data:image/jpeg;base64,/9j/4AAQSkZJRgABAQAAAQABAAD/2wCEAAkGBxQSEhUUExQVFBUXGBwYGRgVGBcYFxgYGBYdFhcYFRgYHSggGBwlHRUXITEhJSkrLy4uGB8zODMsNygtLiwBCgoKDg0OGxAQGywkICQvLCwsLCwsLCwsLCwsLCwsLCwsLCwsLCwsLCwsLCwsLCwsLCwsLCwsLCwsLCwsLCwsLP/AABEIAMIBAwMBEQACEQEDEQH/xAAcAAABBQEBAQAAAAAAAAAAAAAEAgMFBgcAAQj/xAA/EAACAQMCBQIFAwMBBgUFAQABAgMABBESIQUGEzFBUWEHIjJxgRQjkUJSobEWM2LB0fAkcoLh8TRDkqKyFf/EABsBAAIDAQEBAAAAAAAAAAAAAAECAAMEBQYH/8QANxEAAQMCBAIJBQACAgEFAAAAAQACEQMhBBIxQVHwBRMiYXGBkaHBMrHR4fEUIzNC4hU0cpKy/9oADAMBAAIRAxEAPwDDwaCZdmoouqKLqii7FRGCuqIL1VzUNkzWlxgJTR4oApnUy1JK0UpaQvKiVdUUXVFF1RRdUUXVEbrqii6oguqKLqii6oouqKLqii9RcnFQlMxpc6AuYYOKgUc3KYK8qJV1RRTfB4bcwsZCurL6iXIZFEWYjCgIEjNJkEHOAB9IJYFBTM8XDi5AxGgdhqEju2hLmNFIz/dE8jHY/SCBsQ0UkpLQ2QVA/TV3VFfpzuyxM3X1spyQSAsGxLAaj3ztEcxT8sNgzSMXQJqBDK5V9RudLqIlGkRiLBDBexyNR+VYpJUfPbWodHbo4FuxkiSZ2U3GJiiq2SdP7ceQGP1Aat81EJKPgteGo0bBlcdVCwc5AzMupD84LRiIkk6DuDl/6TFFS5yCzEAAZOAM4AzsBkk4oIhN1FF1RFKWMnsKkpm03OEgIiwtjI2KgaXGAtWDw5rPyqyJwAlD8p7ela/8Sy9D/gMyZVV5Lch9ON81kNl5l+Hc2rkU3wng7Me2TV1KgXmSu3g+j8t3JfE+DsvdSKlXDFtwrMTgcwkIC+stKA4qp1MsAJWLF4TJSzQm7PhEkv0imZTe/wCkLPQ6Nq1ROifueBvH9Qx99qL6NRouFc/op7LypXlHlg3kojA38n0HrUo0w4Eu0Cuw+DpNYalTQK/8c+D4jj1I2o43BFWhlJ1hZSk7B13ZMsLPLrgIjYqVJb0oPwxGl1pPRlNv0iUBc8M30jx3ql1JzTAWatgJOUJm34fkGlaxztFTRwJcDKHgtf3NJoamFno4aK2RwUnf8syqAwU6T2ONq0Ow726XW2v0QZmmoe6tWjODVBBBgrl4jDPouhyZxUWeCjrGwLgnxRDHO0XRwmCdUaXFAuuCRQC5725XEKwcn8Fe4c6RnAq+hTzuk6BdjonDgk1HaJrjPBnWUjH3patFzXW0T43o5zqmZm6jLy30YFUwQYK52KodSAExGhY4FFZmML3ZQiP0LagMd6l5iFq/wamYN4qZvOX2ijDFTlhkZq6ph3NbK6r+jW06drlA2vBnkOwP4qtlJ79AstLox7zdN3ljpOldz5pXtLXQlxOCyEMYg5oSp7UAufVplhhNUVSuqKLqiiKsrbUaBE2C14Wj1jlaeS+ErLN0n21HvWnDNBmQu3gKQpsdIWv8J+FcMPz51H3xinbUYw9kQs//AKnTYSGMhWCLlaMDGBRNcqs9JvJsqbffCtGm1q2F74x/pUzUycxF1pGPou7bm9pWHl3kiOEkkA+N6Z9e1kmJ6TkQxG8W5NilXTpFK2ud1TR6Ue09pQ/GfhzDJBoGzAbH396hqh9nCyub0mHuh47JVV5P5UmiucOuEXY57H7VYIptMFbn1WU6Rg+CtnOPJvXjzGoDUrKoNnLHhceLtqFE/DjlIWSs7ga2/wACq6jgBlas3SGJa8CnT0VzucOpHrVIsVzKcsdKrF1yvAAzBAXI71obWdK61PpGqSAdFW+DfD1CHaX6mJx7VY6sAbLZW6Sax0ME8UJD8MihYk5Hio2pTGiZvSNHZV7jvIDxkOgyM/kUMlN7pGqtY+jVdI1WscI4RE1oiOozp8jzVb6jg+QuRiMVUZiCWmyynmv4bTtOemupSdiPFGoxlXtTC3vdh8U0OcYKFs/hZcMwXSB6k+KXqKQFygW4Om2ZV1X4aLFbMo3fHf3x4qxlVo7IFkKfSVPMGAQ1ZbYfD25ubgoqEAHdiMAfmqHUCCZNlRicBTDzUe6G+5W48qclQ2EGkEM5HzN/yHtRzx2W6LNUxhMMpiGjRZvzNYtNcssa+e9bhdt16Smf9YlUvjPL0hkCAEt2wKw1aJz2XKx+EdVIyKx8vfDWUYeUFc+D3/8Aanp0mtMuQwlCjh7uMuVsi+G4E0bE/KCCwq0vZrF1e7HUoLgLjRXXjnLMFxEEwBjsaqZVIN1zaGOqU3EuuCo5+U4ba2dYlBcjv5Jp21SXdy00se+pWE2aqbYfDSVo2kf6z2H/AFok0w4ytbsZh21IPqs+5o4WbaYxuPmHf+M1nqtDXW3XO6RY2WvboVV7lcGqSuO8QmqCRKjGTRRCkuFTBG37UWkNcCV0ej6gZUvotZ+GXDbe5kJIIZd85rc54DMzF28XXNOlnp7raI10rgdhtWM3K8u45nSU2zUU4CbRsk0U5EBPw0pVT0smglQzNk0yuAgJuNctR2TEw1GMfFIqAm3PiiEwSGOKKYCU2h80U54J2FcmgVW4wE7O3igErBuhJIwRgjanBVzXEGQuiXAwKBuo4kmSlLuaiBsE9qxSquJSGeimAQbyY+kAfanjitAbOq8kY496gRAEqC4dwoGRmI81e6pZdGviYYAFIwcIiR+ppGr1xVZqEiFkfiqjm5ZspACq1mleFqKMJLyYqQiGyvEGdz2qIkxoiYbjFKQqXU5WW/FPkx55jcrjTjJ9sVaGNqNAJuF1cL1Vek2k/ULFOLAB8DxWVzQHEBc7pBrW1MjdkDQXPSlO9RMLmFJSWhQAnsaDmuAkrqnB9VDjotM+FtyFf5fNdCnlNKy672tfh4Gi3BHygrKRdeZIhxTbminASYvNQouRcPalKodqvJDgGoEWiShs7Zpldul2q+aDklQ7JzVk1EsJBOTUTRCZmfxTBWNG64VFCi1OkUmqoIzFDO9NCuDUgmiivc52qKQnl2pVWbpLNRRAQk8/gUwCvYzcpKDG5olM69glxpnvQJhK4wlkAdhQS3Oq8oqJtnz9qMJwISXfFSEwbK8jXyahUcdgltJ6VIShqciT1oEpXOWefGPmKSKEQR7agdR9vSmuxheNVuwtLqqTq412Xz+zEkk96yhcNzi5xLtUmolSou4+9A6J6f1habyrbW9yBBNsT9LDvXSaQ5kar2LnTTsJjZW2z+G7wsDFNjfI2pGFjNFiZjKLNAQtF4RDJHGFkbUR5ql5BMhcrEvpvfmYIRDmgqgvY+1BB2qLTtSqg6oLiHEIowNciJnJ+ZgNl+rufHn0pmgq6nTcdlWrbmSRp5oWjX5LlYVwwX9uSESK51fUScjC+vtTgLS2mInnQfmExyrzfLcSwxSxonUimY6c5EsFx0WQZ8YINKQFXUpt1HMWPug+O8+yW0k8RjiBW4SJHkZkiWN4RIHlYA+QwGB/pRjdEUhAcfv3e248VK8E5p66SJII4Z1ClcOHikEoPSkhbbWrEHbvkEVMqPVXHBO8ncTa5tIppDmQgq2wX5kYo2w2G60T3JqrQDDdFM3crJFI6AM6ozKp2DMqkgfzSqiJICF4Hxf9VbW8xwDLErkDwSoLAewOagCIZFxp+UufiUSH5pY1JBIywGykBu58EgH70YVgpuOyrHF+bJYZbhOmmIZbYAnO8NwwVnPuG1AfajCdrGkDnUx+fRW25u0gUPKwUFlQE/3OwVR+SQKXVUQXGAiBIDvkY9fFCEuU6Jief0pgFaxnFRV3xiCCSKOV8STHEaAFmPuQoOF9ztTFWmTYKI5j5uELhYQspSYRTKTpKa4mkTDHYZIUajt3qAJqdObc6T+PVWyCcGNW7alBxkHGRnGRsfxSRdZi05iEsetRTuUW/HITc/pQ+ZtOsoAThR5cgYX7GmAVgbAlV6bnQfqAkSrJCUPzatBDpOIZc68DC6gffxRAV7aU23/Bg+iss86RLrldUXIGXIUZJwNzUSXNmqP4Jxd55bqNlA6M2hdOd0MaurH3Oo1FC0DnuB+VOxR0pKpc5OmgkWQ/FWZnkx0zgecd60lv+qBdd/DU4w8C8rI7u20nJ2rmkFtlxMTh8hzOsgiaZc8kL2M4OaBRpmHSpPhnFmSVWBxginpvLHSuphukHdaJ0X0pyhxpbiBGzvjf71qqN3CtxtDI6RoVY3aqVzgExI1MFa0Ja9xQSlUn4gWdy1wrD9YbcRqENiw1xzByWaSMkdQMuAO+N9qjeCajBEaeccjTjvbdQkPIUl51WZpbSEu7xRSqkkoaVcTM+D8qsSToz3wcimmFcagaPXhvM8bGdPPuE9xbkQ3Eqsly0QAizhFZzJbgiKVWP0nffbcDFQusldWht+bzwUlwblXotC7zGWWN53ZtAQObg5YBQflGQDQzWSGrLSI5mUPzPygbuV2W4MKSoiSqI1Yt0mLRsjE/IwLd8HsKgMI06mUKrXvJdzG1th+voaGMLFGkarFAxkVmd2JVslskZznG2c0whXse2LmBb204n88BcqzW3LrrayQDpktcNKATIECtP1cZUhsgem2fapMIB7Wunx97ozjPLBmvYbozFBEoAQKCc6iWwzfQGDaWwMkAbjFKCqadWBEKuD4byJKksV8yNEf2sxKRHGCSsY+YZHzEHPfbtijKfrQeR6ac24SmLj4X9QENdudRZjmNT+5LjrsN9lbGQo7Ng74qWRztjTj76+uscbqci5LdluOvdGUyxJCrdNVKLGxZGOD87AtnO1TMh1wDhA5v+f0orm+1uTea2F68IEZhNmQQhXeRZoiRq1HHzHOBiiE1MgRFvOP77+W7HDuVLp7aSFp5LW2kkZktnVJJFjJ1aHcHYFskpvttnc1LKAtOt+dN/wCWlO8S5amis7eJerdRRSEzRxt0pJIyG0rH8w2QsMJnsoqFMXxpzr4d24sNeI/JCSfrpujCRCFCF7raeEBMxxA9RmYEnVghfqJz2qFGpYdru51JPG8a7qSvuSZblZ3uJYUmmWNf2I20AxSa1dw7fOcZXxsSN6EhIKrQezzGnv8AhM3Xw+mlt0t3vmMMQ/bVolPYYXqEEFwoJx2wcHxUkJc7BAA529Pvde81cHk1W/VS5u7WOHpsIHKyiUEYmZVZdeQMe2T60UzXA+J74/HOyb5MhvI0uQIVj1kvHLcKVlkcnbrKrsSoGBnI7DaindlJk8+57uHgEm6+HRmVjJOsckjsz9KP9sLIqh1RWYlSTGravUZxQlA1RcDmY8eAPjdSXxD4eJLQMZAggYP88YlVzpMeho/6i2vA9yKiDTf9T7boj4c8vS20Gu4fVLKkeVxjpqiYVDuSzAHBJ9KUnZU1KhIA4c9/rN1cMYpVRcpIXNRGYWVfG7irRBI0XuMlv+VWZyynI3XSw9V1LDOqi508FhsspY5JzWVcWpVfUMuKRUVa41FEbwy11t7UWtzuyroYDDda6Stq5DkESAA966RZDYXosRSlmXgtJtJdQzWVwhefqsymF6Tk1FNAnoT832pToq3/AEoh3wKVVASh07E0ytOsJUJAzvuO/t96BQfJKTJKFBYkADyTgD7k0YRDSTAUJxnmNIbczxL+pRXVX6LBtCk4Zzpz9I3x/p3owrAwzBTF/wAyoklskbRyLO+gsHBK5QsmAM/VpPf0po4q1tKxzW+dT8Kw2yeTSFZ6h2CrEXHbm6uSLVIxaxSaJJpckyFTh0gUHwdtR2zTAQrAwMF+f4dfSChJecnnSNbOHXcSmTCyHCRLHIYmeYjxqGwG5/FSE3VZb8/P5PrE7NfNbWyyXA1yAKHECsQzsQuEB3xk9z281NSgG53Q1Fpfhk1kFfk6hTvIBjO6jO/cbeRQiEvVkGE3PxiGOETO4jRl1gyfIdJGdw24O/apCAYST3Kncu8XubjiHzMywvCZek4A0xFtELJtq1nSSwP949KfQLS4Na23254XB4hXzI+kHfvjzj1pFm7yo6WOKwt5pY4tkV5WVPqcjLnc9z379qkyoXOebpVjxyCYoolTqOmsR6gXA0q5BA7EB1P5qRCLmOakWXG0le5Q/ti2kCMXIAOUVw2fA+bzUhTLGmv6B+VIPJ4FSFA3cqC5h4xJCyQW0YmupQWUMcRxoDgySt3xk9huaOqYAuE7c88T6w1e8xG2gZpxrkhEXV6asqfutp1IX7qN87+KMJwwW7+eb6K0ooxSLMSZXpepCGVKRM0CUC6E4WAoJACVmnxZniZArqSw7HFaqbRkM6Lu9HUiKZzaFYRxC2Ab5c4rAbGFysbh2tdLEFRXPXGggjeHXGk0M2UyF0cDXNMq+co3rFgO1dCg5zhJXoqLnPbLltfBCSmTSVNVxsZAfARy7VWs5ulWx7mo5LUS528UAgwbqO5iu5YrWV4E6kqRsyL3ywGwwO/280QiwSZWZ8P4xIZVaG8Sed7iJjHFC6SSJp6cq3SgYQIp2J/t9cYPgtBynsjkd+443jQBD8c4NezXk1ntJ1tcrH9Q2jpiUGFnQq3TK/TpA+bB22zU555upmEXFj3niItB8ODrypFuSr+OJ4I2g0yMJJHidrcvpj0CLSiYQA4OR3xuN6iAcDf9faY2vO2l1LcI5G6cEYURCcTwzMyqFA0EdRQQMsMGTGd/mokwndUa3aPAb88eKD49NxFuJyRW02DHpdYmcLG0LBfmK6TrGoSKdwQSpoCISsyFoPP28dCNku34HxFJzdwpbWpP126yOyTkn5jKQNKMPDKM575qJSQTzfzgQfAHvlNQ8p35wNFrE3WaVbhJJOrCJJOo8agAdQZJ2Y6T5FSUTUHM7meHyAdxsp3njlme7kheJkkSMEPbyvJHHIT2ctGe49CCKAKqY+OedPAqFtOUby3l/UQQ20B6bRNCLmZw6P5Dsv7RUgEYG+TRmSn6wOI/Jj7W9EDxjl69a3t1mjhmkt2VY5wzyOAzKoLRFCJMec+F1UYCta1giYJG58NdNeN9p8LfwvgNylzHPNLHMyxSxsUTp7M0bRqBk5wUffbv2oSqjUaW3507yqHdcblkaSSW7WC56bRrCsDi5ikEodYo8A9WNtABPmomkRl+L/sW2F9QeB/NQvxc28gVWe4RI1iMzKATEevE8X0su5bX3GBv4o6aItIb9Mep8eBBtvqi+CcocQgcMj21uQixu4DTdbpjSshjYKEbTgHDb0JS5xEeHG8d1o9T9lI8f4PKz3KrAbhLyONH0OkeiSNWUyNq7D6O2fpo2TjIW9rv9DzFroTm9byC3sYhPodgIpHRtGucBSi6yDpDBZADj6itQGUrHNdM93O8TcabhN3fAeJXaRLNHbxzR4xedRuso7nSsYGW8EE6Sd8YoSgXNGh58IH3juiy84zY3aQ3Ul+8YjNr+n/aLv1JC/7cvTwBGctvjPf2qa2RYM/ZHtP228p8bLQLWTKJg5+Ubjsdu4qEKt7YcUbFFjc0hKoc6dF7JL6VAEAxBz3IXcnFOGytDKZNgqd8R+IxC0J2LeO1W05ZJK6WBY+m5xdoF893l8zk+BWJxLjJXIxONfVcRoEJQWJdUQXqtioRKZry0yFdeSOHzzuCh3G9asMD9RNl6bAOf1fWVHWW+cGLCMB+4pqkTZYsVlL5ajvBpFn3TsAwP80CkfcpoHLYo7J9Gp2Pds0NkjrNXSAA7AZ87b1Ag2SLlV3h/HeH/qpEjlh/UudL42Z2QY068YYj0B2qKxwcRH42/HspiZ/Hk/6UwTsHsircaVzSG5VFQ5nQqtxzmSOG4KxW73VyqZk6YGYoidR1yHtkDITucUw4K5rSYbtzzxPBTvDbtbiOOVMhHUMM98EZwceahslcMkgruNcTW2heZwzKgyQgycZx/wA6AEoU2F5hSUBGkN4Iz+DvSlUO1hRsPE47hnWJ1cxtpfSc6SRnB/BpgIWgM6sSU7a3SO8iKTqjYK+QRgsoYYJGGGCNxUKV0xJUNxLmUuEjsDHLcSF8CTUFRYWKyNINiPmGgepYeBUjiiKcHt6KZ4ZM0sUckkXSkZAWQ4JRiN1z7GgkMiwNkNxiW3gIuZgoZcRrIVyy9RwoUEbgFiKgTMk2HPNkWSW2FNoms25SL6/itlUytp1usYOCcu50qNvc96XVV3eU7cWyyACRVYAhgGAIDKcq2/kHfNRQOI0TjvjeooAqvfc5WYiilLiSGWUQhlGoK+5GsHcdvT0ptFcG5d+fJW1EC0kysxJcmpZ6ICdrEOXJplbACF4nw3rRlSSCex9KZr8pVtHEdU6ViHOtjcwMUlDFf6T4PuKNdzi21wurUrF9Illxzqs8kXBrECvKPaWm68FMkXlBRE2lmXPoKgBJgLXh8I+seAWs/DR1hOM5Jrotp5acL0rsOBQDBstWhkyKpIhcd7YKIbsBSqoayiHGFpd1UDLkxGMAmmKsdcgJ2EYGaUpH3KovxH47dWpikhEnSVWZykYkUuCulJs7ohXV8w8kelNormAAaTrzx8xp96dJazjrolvdi1mVmto2jBMdwxV0fI+aHS+s6mIyCBjajfZWwZIHl46+IvJva/de281cZnBFrCgaaSAuSZei2AQhEDEbyZyfbFMbaJj2fpE62mPgpq75ivWiu40BaSGSIhrYLJIsEm5XScq0yhTke+aS0lVljQ4nn0O+tvBB8iXlzNMHSOURSl/1TSqqxO6goskIPzhzpXK7qNx4oqOPdp5aW01vA7o79Ze34hJwzh9tD01MzSvBH1X0RgB3KM774yijA8kil3Vbmhz4GlgPTz2HfeyB4bc3M4NhcqALi0l2MiyTRyKSCZGHdWDrpPsBRKsqATcRx+x9jqPNFcZkv+hZqq3CxiBRMLXpdcShVGD1f6e/075qRugA0Enee75t8qv2UPEoQ6Wcd2YyyyYnit4m1CTqODIrAsHGoY092+9E88/pM6DqZ/8Arxk6Rr/8dTMou2/V/wD+g121peiGTUpxjqBWiCCPp68BVYFw49am8ICPpn1NhptPdM9/mjeQLG6tpGC2TdOR/muLqQLclPAZAX1Y+6j2oFVvg6n1Mn59yPDir4p3jS6La2a6/UowkK26uP22BBLNsvuBnuMUAFGNMWny9N7eXcnZlv76wnjuLZY26OqMh8u8iYZMx/0ElRtqO9HRPIabWO3Og9SvOEz3kPFenKWKTI746gZAihdBEeMxMpOk+G1GiYKNTK9pI8vZBcw8yPd2szCBVhRg0UhmTqGWGYaEaLGVLsuAN+9CFG0451IPtccfGE7yvxa+E8sKQO6FxK36uRUlhWU/MoCli6ZDadh2okIPaNT9x8T3xMcJKtXK93JNNeq7iRIp9KEADAMasY9u5Uk5+9KTCpqkNA52CoPxLsIWu3SKOSMLGzzyEFLfq9Fug5YjTqBbBORnUBvjYtlXUcxbJPn5GDOlvHhOltUjlJRSe+kZ++N6EXVRaMxheBCaKMgJ5UxQlIXSlomaEpSYVD+LN9JGgHTDIfUZq6kQ1hcut0ZkFNz9SsG4jIj7jY1jqOaTICyYx9GtJbYqNoLjryognI5mXsaEK6nXqM+kq28mcxmGZSwyM7/atNCt/wBHLvYLGdcOrevoPh1ysqB17EZp3AgwslZjqbspRince1KqToU9M+1KFW0JLEBQcjHrnbftvRREklJeQYwCDvg49u9QBEC8lRvFeEx3IRZdRVHEmkHCsV3UOP6lBwceoFFWB0aIieTxnGT/APApgmY3dM8T4Jb3CBbiFJQNxrAOPcHuKU3VZMnkryDgkC27QQqIY3UgmDCH5hgsrDz70EJIPxoi+G2MdvEkca6UjUKo9AP9aiBM2UTzHxC0AWO8MZWVgqxuNZckgDCAEncjfxTRCtDYEDdH8M4Ja2mUtoYomcfNpADMB79yBn/NIFQ2SJ27hCk0QD71JQJJXoGaiGiQ8wxnI0+uRj+akIhpnvXCQb4OSO/t9/SojlKRGA+MEYPnI3Ht60dEScoXt7dxwIWdlRRgFmIAyTgZJ9SRQAlKxpeUJFw+JJXnCjqyBVZskkqv0gZ7DfxRVhJIhAyctWZmE5t4erqBD6QCW8H3b370UZMzvxi/rqpyK2AJYgZIwT5wO2T+aUlVOqHQJjh1nFbR9OBAi5LYGSSzHLEk7kk+TUiUCC8yU1xG0S4QxyrrQ4JXJA+Uhh29wKYWVzCaZzNsiIoQuF2G2APYeg9qEpC8m6fCUqSV4GXOMgkdx5Ge1RS6911EIVY565ktFhMUpDMR274q6kwtOY2C6HR+Fqtf1hsPuvm3jkaiQ6exrNVADzGizdKMa2rLd1HUi5i6oojeH6ScMKAAm66OByOOVwV45Z5R/UMCmBvW9tBje0u8KFGiM62/hNgIYgg8bUj3ZjK5Net1tTMjV70qoOihuYrwgxQlNSXLtAz5xo1RtpOPOSMVE7RF+H9/XmszuuPRfpDbSSaZI7OMDMhKi4tJWxEY/wCiQ6Bg/wBX4oWARBDRqLd+4+Z8z5K58v3aWov2lJWNJzNkgk4mjSTAHcnUxGPWmTvHzz6ym7HnoPLpeNwjTmIExsjQnpqUWcMd2dicEbdqimQbeHnG8+x00Vd4jztFcLG0hSJormGZAsmomMSaJA64BV1QksvbG+akqZgNx699+8QJkbcVL8C5vD3M0U0xuAx0RfpU6kOhmOlmKDUjgNg6tsAH1qIQIGWNdr+sTB4yYtI3SrPi0tnwqMoU1W0rRyK5GpoYp2jfQCd20jahCBpgbWj7W+wspHmnnuK1lWIxyOMBmZSoChgWGAxBY4UnA322zRAhFtLKJPPv9pKgl5ltbXiDzl4btZwP3Y9TzWkYUDDAZVY8nJIIOTuDQMJHnN+uHf3b7a6HVGcAvBLNY3CFmVZbq0LFzLqXBkR+p/UCIxv748VDdM4BwJHN/wDxHrCm73nuBZHiRJpZAJAulDokkiBZ4o37Fhj/ABihCrFI88x7qMh+IkVzcJaogaOfSgcP84EkTFgy42ZXAUr4BBqADVRrGiHAyf6fi41EyqhBxmIWF1ZTSdOVIFVC8h0GW2Zl0Ip2jbMaHSPqyDR0CtcQ0AAiwidLxHxMcDZX/lWDNzfKchZlhn37/uwmNh/MRqGyWqQy44/r4WXcMRI7hLeeRT3iEhleOaz6BdBoOrSoOgPgj5g3mjbROMsgA93fYfMTtN9QrZLzP+vs2tQUllayklaRGBImhYAal/o1YDA0B3FKAJ7BvfT08rm3gtF4PL1YYpMfXGrb+MqDvUJVVQgOKo3PXEn6zxko0cXQu4mQ7gQzKtwJCDts+R9qgVlMaE28e439vle2PxItorFCWLyqen0mlDSHBOHMj4yhXB1nY5FCyXI3NMj1HyRbedDxUzNzfH0oJI4p5mnjMqRRKDJoABZiCQABqA7752pk2URPO3GOI3XvAuNTXdwXiKRWkRKuJADNI4GGGM/tKjbZPcqaBCWoyLa888fLU1Pmri8jTM8zKP00ssYeGTpr0LmAtDmUZ0PriVSfcetSFYwBuogd/h7Xge6uPFebulYQ3SouZRFgSsURTIBvI+DgDffFCFSKYzGT62/ii+SOLJdX80sZGZbaJpEDBunJFI8bKSNuxGD5G9QpqsNbrw+efJaGIhjeklZMxJWXfEvlaKUGVTpfz6GtAb1rcrl3cI41qfVv9ViPEOHlDu2R71kew0zBXOxmBcwyXeqAxSrmEJNRKlRtg0CFZTcWuELafhZPpUsxwPeug0E0gvVVmuqUAN1qkUmpQfzVJEFcVzcroTaN5opiNk03AhLcQ3Du2mAMUi209Rhp6jHuSFJAHvSOOyoqVLZRzz8oqa0j+Y9NNzk/Ku58E7bn3oglFrnWElBcV4bHcQvFKuVkGGxsduxBG+QQMH2oq0EyoS15Rw6GW6uLhYyGVJWXSGX6WbSoLkdxqJoynz82+APefVEcK5ZVLme4kETNJsgWMKEjGc59XbJ1N52qSg6oduefxwU5HEqDCKqj0UAD/FBJJOpQF9w221LNJFEXQbSOq5UZySCe25Jo6p2lxKZuOXI5bmK6JVlCFHjZQ6yjOqI77Ao2SDg96EpTUNwOeb+pUrBYxRg6Y40DZJCqoBzucgDfOaElJncbShH4KHngmV2jWHViNMBG1jHzDtsM+PNEmExq5WkG5KCm5MGuQwXdzbpIxd44mTTqbd2QspMZPnSaWVWKvH4+QfaOOqluH8Lht40jiRQqdiRls+WLHcsfJ7mjJUzOOpRC8Ojbdo0IzndV3Pr27+9AuQNZwsCURJjwAPGfOB2H23oBI2d1A3EImnaFrRGhK6nldVIZ/wClQpHzH3p9AtQOVkl1+CeHK0LTmZgcGPp9PYRFSCGygHzZGO+e22KBeVW7Euy5VLoiRIqIoVVAVQBgAAYAA9KXVUAF5kqmWdnNHGwgsraBpJSCBjAi8vLp+pic4A/uHoatsuiBTB+r+qzR8Mj7lE7Y+le3p27e1KXLM6u7QEoLjfLsdx02V5LeWLPTlhIVlBxqXBBUqcDYjxSykDzvzz3yo7hXJ8EMksrl7mWVDG7yhMMjfUpVFCnPuCaZWlxPI/A+ymrDhEKR9OOGNI++hUUL98YwaBMJDUy6Iji3DjLBJGvT1MpC9VdcYPgsnkD0pQ66qbVh0pnlvgkVjbpFGFyB876Qpkb+pmx6n+Khug9xeUU3EUHc4+9NkKsGHedAsb+LPNZLmOE/KO5Hk073mk0AaldSXYTDz/2KyOaZmOWJNZNblcGrWqVDLykVFSiuEwJJNGkrFUZtJZcErnYHB74ONqem3M4BW0KYqVAwmJt+Ferz4UXMZDwvHcJ3wPkcjuCFJwf5p3UCFup4MMqjMbDiIQcV7LbyrHIjxEHZXUrn7Z71aMQWmCF2m45mbItm5O4i88GWGMbCnqAWIWTGsa14I3U4i+PU1WsZO6KivEbUqsCVOGA8en37H+DSFpFyqHUnCHOGuiVOOwqBRnFRHHeLpaoHdXfLBFSMZd2OThQSPAJ/FMLq5jS6wVB4lxy4lvkCXE0cdwqG0aIRmPdfm/URsNbHXsQOw9KKsDYt+POZv6bcDJVy4XzChs0ubhkh2IkLMAodWKMAT41KcVDZI5sOuhbXnS3aNmZtLpD1yikP+3qKgoy7PnHYeoqImneAe/y4/wAVdvb6K9uI2u0lFmGWIRnYLclu10gOo5ymnGV3z5qFO5kNj78Z39o234Kx8nssH66J8IkFwxXJOFjeNZBuTsBqPtQMlV1S55FuYB+V7DzXbXTmAOv7zPDCyOGWTEYZjqX/AHZ+bGDgnG1TS6gAYA4HnXZNcA5hW24ZamVWaUk24jj3Z5Y2ZSoLEAbRncnxQIkpHsc+oefT0KjZOcbiO6d7iG4igMTCOLQjKzgBvmlRyA3ysBnAw3tTZVa2gCIAM+A+CfeEXe/EWJUVoYJZ2IjIAGEy6CVkDDOZBGdWnG+MChCTqidPbnheN1arDmG3uQRBNHIQASFYFlB2Gpe4OQdj6UuWFR1Rabqrcq8xBLVluZGaSK4a3ZmKlnZpSI/O3ykbnGwp4Wp1OTPj7fkQpi+eSLiduNTGKS3mXp5wvVQo6n7lcjPtS6hZwc7Dw/n7UZy18SIrgSC5VLKRG0hZHGGx8rYYgAkMGBHfsfNANUFAm8c/239UZe81vZXF0kgebVOrRqXVcRNAGIQucd0bCjufzTwtIpyAfTTh5bgq2cTgluLWOWxnETnTKhZQySKVyEkB3CnPcbiklZc3aIPPPqqJw3ngRcTk60bRiZI+vqYkW0sQaNwRjdCdHzbDDKfNN3K8sJAYBoJnhxn2v3gnVXf/AGlgd4EjcSCdnRGjIZNUa6mVmGwOPFSIShgAk88wgeb7e5g1XcUhaJIyJrdsBSm+ZIm7iQZzjzjFQG6lOoC4A88+nhqhfhA0qW0kEzF2jaMqSc4SWBJFC+wJYfilcFXWabT4TxsPmQr0z0FSAkMc1E4EKkc26octjKmtlIghd7Ava9vesn43PG7ElcUtZ1MjtLXVNOO0qhxCRScKK5xibLzONqUy6GBB0Vz1Kcv2+uT7D/JrVhWZnLqdFUesrE8Atc4Dxh4o1UnKjtnx7A10nUw669VVwrKl91MpxxJhoki6qZ3DLq+3iqnUVjqdH5bh0FGLzHawIdEgVVGdGksO3ZSPP5qp1JxuVlfg6z+08ec/H6QEvPUUg06zD6kDJI9j/T98E+mKYYeDxVjejg0ySHe399VIcJ4tH8piZGKjThTuRnsVOCfxmo+mTqhiMM5059Dv+xPvCm4OMo58auxXO4PuGxvVBpEBc9+Dewd3H+ShOb7JLm0dDD1mGGRCxj+cfSRIPpxnOQe1V5SqWMM359LjxUXwf4dWiW8ayoXmwC0qySBg+Pm6bBsqu5GB3HepugX9qOHjPrMj1RvG+VFaCCK2ZYTbOHiDL1I9lKlZFO7AhjvnOd6gUa8zPOkfKiuF8nMW/wDELb9NY5I0htozGmJd31MxycnsNgM5o6K0uDRbTTTjrzbzSuTORYbcfqJ4FE2ssiM7S9FRgIoLEgsABlv42AoeCqJEw35PdvpbmIU5xngKXcU8f+7M4AZ175XGgkHYgYxjyKOgTF2UQeZUPa8nz60672iosqTsbeErJLJH9BZmJCdhnSN9x5oTKU1c1+fued4U9d8KgmjMDQo0TMzlWGRrZizNv2OWJ/NGI1RiBLkxafD7h6YY2ytjcK5d1H/pZiP8UhdNlS+u51h9lC808kxXV6j9EJHpzNIrleoVUpHGI1ONtiWI7ACiFbTiMzrnz9+Ou/giZeXJY7eK2swkZcqk06LHGwjAJZwoGC7YwPTVmmmE5qADhztaJ9t9oU9wvle0toRCkKFNQc6wHLODkOxbcsD58VWsxe4m3P7715zFwlbtApeSNlOVkibTIuRhtJ9wSD96YWVlI5J70FwfkWxt21rboXPdpMyNn1y5O5zuak8EDUj6bff11TvN3ABcwyrGkPVlCIzzLqCopPzKMEa1Dvp7bmgCgxx0Jtzz4om74YTbLbwSvAFVUV49JYKuBgagRuB3ooiJJPPrKhrj4cWjoilfnRtXUf8AcZiXDSGQPs5bTgk9vHapmRNcbiee+VI3HAibq3KCKO1t8yBEGGadlKDIAwFVWJ27k+1CUofLb688/wARXMfBIr2NY5jJoVw+I3KZI7Bsdx5+4FQWQYSwyOfRC8t8Je2MwJTpllEQUbpEi6ERjjJwB5J7nfxTEhWVHNcABspzNKql51KkI5UJxSzE0bK3pTsdlKuw9U0nghfMfNK6ZWA7BiP4NVYkRUWrpSQbKv1UuAuqKK1cqxBULHYnf8faunhGQ2SvUdC0wylnO/2V6sbMn5pVZISuckhc+hXfP+PNas02C7JrZrMN15NxmR/khPTixgKmwx6+u/8ANAMBSsosNzc8SoyaVVGNtqcxCuJACjpGVu4/NIYKoJY7UJvWFOUJ29+34oTGiTMG/QVaLDjcMyKs0jK+MLKRuuOwLA/MvsR+RQmLtSh5Hbp76jY/APh6FSvD7i+T6WSQZ+XDqeoB5TOxHtnPtSnIbuCR/UPE1GR8eKOg516baZ4zG3kEFG++DSmg0/SVQ7o+lUE03/KnrbmSGUbSD896pNBwWN3R9Vl49FMWk6FcqwP2qlzSDBWGox4dDgmi5kbA7UYgJ4FNslHDCDHmq9VmMvKYJL7DtTaK0Qy5RcEIQe9KTKoe8vKTJLmoAi1kJsR+tGU2ZKL4qQhErzVURhLUUEpSXk/NGEwavVXPeggTGicDAUEkErx3owiAkComXpIHeogJOibMme1GE+WNV2PU1FPBedUDtUhTKSvC2oEeoxR0RjLdZJzb8PXDNIMFe+9XOaytrqu02rQxUA6rKOL24RsCsT25HkLjdJUW0nw1AUq5i0Lly1z9JKMmNDLjZh6jyPyPNdhjezAXtaFGacNtCkeOyzvHIqksxA7dgMZyx/p7t/FO+cpDdVoxIcKRbTHaNggFZiG0kBItOs5wd9gF99jUzXgbapXVSDkboNfBExcXPT1bKmMgAd1HdmxvjG+fTepnbGYoivTydY7TW/BNNxhO0qQrnw0YB/LLhh/NIXN3sqn1KRjOYJ4k8hCTdHuixK3fOoyA/ZZNWn84oZWA2VXV0Qezr4yhJb0K2iRBG5AIIAEbg9iQvykH+5ce+e1VNqAGNPssjMSxjyzQ9/0nniEdwDjnSkKHV0ycPGTuCfKn18hqsa8ExyP0tNKu1zsgsRsdj8g+6tU94tyr2s4MpQHpyIVEinGVILbAHbKn/lTOpyJFirKuGDgXM7LtwOdVTeHxXKJ1gSUB37kD70GZxclJR/yGAOc63BWjg3EZCQVdkXILBT3A+rv6iri0OF10H021m3CsS87hBhdRPqdP8E6aoOHadVgd0Yxx7R+/5UZxHn+XGFIB9cL/AMxU6imFDgMOzj6obg9/d3V1b65ZCOorYzhcK2onA27A+KLqbWtJhCrhqVOi5+WLH3tutekcmsAC880ALlGKihumGvo9WnqJqyBp1LqyTgDGc7napCkJmXiMSlFkcI0jFUVtixDadvuSP5Hk0UUPxTi0cJDPIQFzqRQGP+7aQF/KjTGxHbJxURhGWd11TIMaem5Q/gBgfyGB/NBDRPyOqDJz3A2BPfycdh7nYVELleQ3CuAyMrKdwVIII7ZBHfsf4qQpCRBexuG0SJIV7hGViD6HB2P3qFAlCcO4/DLHrJEe2rS7LnR01k1fYK6knxmhBUymYUXb8dkuJ4TFlYWypDBSHIjLsVYd8HSAVOk4k75U0+WNVb1YaJcp5SMkFgSO4B3Ge2fSghPBKMu21SFA3io1rzNysXUX/ds2j+onUuD9gA23nV7UbQn7ICk1h9TQlIX8ErqAdhQhDKTqqbz7xlzGY0/JrRSpxddXAYUM/wBm6wjjGM7jesNYnMs/SBafqChyKRcIgLX+XrdQuF+Yedv813hAEL6A0BjAAn+O3OOFmVMEFzqx6FsLn120iqXPyyVzqtfIXvPCyp3DZDNwy8x9XWQn/wAp0rj/AL9aztJfTdG5/C5balSthqhG7o//AD+1HcXn6d6rAnQNOMf2lQNvwcVKzstYHb9I42p1WOaf+to8IhM8SzK7SJqck5C4IOCdwACSTkjNLUlxLgq8UXVXGqyT3cB5e6EPDLlRr6MygdyUcKPfUw2/mqQH7ArAxtYmWg+/rdSdtMbmARadcnWj0Be5LA6sHwCo38fIDV2brGCdQQugaoxNEZh2g4DxB/QPpK67tWW6kjZDG8QbYnJCp8wBI2Pyn/NNMvMbfZO1wqVzAjKD6DT2Vj5SmImaRiQo7n/yjcn+K1Mk5iuzRJc2o46fhW/4fXiSIYiAVYYIO4IIwQaWrdocFVjO1SbVaotbLoXEsHgMQvn5WGVz+CKtYZbK20H9ZRDgq+kO3vRAVgbZOwxfamhENWhfDvhuNczDYDQn+rkf/qP5rLin6NXI6XrWbSHifj5V3z6ViXDXAVFJVP8A9n5FBgVk6aN1I2MaGRWD9RTr8kN5IJO+TvVkNiVqDKUBxJ8Eu24BIXTVM4TMjssZMeeq/UZCVOSuslh5GTviocsKObSDTGqb41y07zSOjYWQHPyKTkhVIJxkj9vznAZgO+0bli6lIUi3tEgqR4/C0cbdMyfuTK0vRIWXR0hGemxwFOY0JPfGrG+KUCVSymX+iirOG6vYMtIViWQooOCZogNOqYg/PkE5Gwzn2o2CsAYwiddeKJ4XwRYxPAFZVNvoL5ALmSSaQ4A2GnqnHux2wNydZUcAXB+0+uk+6DueCF2V8KDFhVZERHIJDYYrtgFR4HbIxTZRN1e2mzN2zKXBy6Y545CQSDIBlF+jpNHGrHuQFwMbDvnJ3oQCEuVjmEA6R67qS4DwbphN2xG5ZQWOkAxumlF7IoEnYeg9KDoGirrCmPpUHbWl4JF1NKX6h1tIyPEQYyrBEB1BS2CFIGnG3ucoTtpsI4WmZ+3P7l57SXowWcfy/sL1Hb5vlUBBGvYEsQcnHYdvmBCjiVU0AyXWAMWXcD4BIJkklkclEUYDMqnTspcZyxxgZJ3AGc4ougCyeqabGENM35KtTAetVrICU2x9BRTDvUHx21h0EyMq/c1dTc7ZdDDVasw0SsJ5njg1sFbUM7GqsT1fmtONbRLe3qqo8Yzsaxgrzb6bQbFX3lPjGFOfQ98eniuzQfmbdet6PxAq0oKN5Pl6ltJHgzxEETQDHUA8vF/cRjOBg+mdhVYILObc/wAWJpp1KEG40PFp38j/ADgo+24fPYF5IG6ltMuFlGDobuqzL/S2Rg52P5xVdNppktOh0Kz4am/DPdSd9LtD37eW34UPe39tc/LPG1tKu2uEaozj1hYjT/6WAHpVT3B9nWIWOvUZWOSr2XC3Efn7+KF/RQ5/bvE27ExzoT6dlYUgA2d91S1o0bUHoR8IyPhlzchgLxZQuMq0svbxtIoGKYU3vsDPqrG4bEVTkY+e6Spuzv7fhMZ0ET3TDv8A0qf+H/h9+59u1Xw2i2CZPBdDLRwFKHmXG8D54D3UPwZ5JDLcudUs2Y48nGpmGGOP7VX/AAKFHMZedTYJMA17g+u4dp/ZaPv5AfZGcZ4itrD0Yzl2GCfQH6ifvk4q6vUFJmQalb+kMUzC0BQZ9R+2589lK/DW+0yAb+lSkc1MhTBu6zDOadla+fR07iKYba0wfuhzn+GH8U1A2IVvRr4aWHmVTJpgZGKbgsT7bnO1Wg8Fsa4TZSVqu1WBamha3wO2EUEaei7+7Hdj/JNcuo4ucSvJYp5qVnO7/bb2Ukm9VrKbLmqKBN6MmjKbMAljA7UEtzqlGMnvtUlDMBovCF9M1Lo9opqCMIgQbAdhRNzKZxzuzFe53zURiyT089h3oyjmjVOrCPO9LKrLzsnRgdqCS6ZZBnPmmurASRC9GM5xvjH470ELxCUTUQhdURUBzdPOkWYc++O9W0gCt2BbTc45tdlgPNnFZ2fDs2PeqKr3zBskx+Ir0+yLBVksT3NUwuKXE3JXlRKpLhNwRtWqi+F08BXLbL2K/ktptcTaW70M7qb5CrNephqxczf0KvPDeY47ptSyG1uSN3/+3L69ZRjc/wBw/IPatLHtf9PoV1qFdlYRRN92u0PhyEzxnhSOw/VwRwM30zwSaYpPcDSUP2wppTTa49oQfFVvw1Ks7/aMp8fyP2on/ZwK2YpLRx46sh/yucfzQNGPpAPj/VW/AZDNJrXeJP2mEq44BdSYDXFsFHZVlVIx9kQY/wAZpTSqlVnB41/cOAMD0CVYfDyWRh/4i10+dMpzj2+TvSjDOm+iqb0VWkZxbuupy65beFRi4gUkacx5covhUDYwPU7kn8Y2NY46W52XcoUKpkDsGIBiYHAXt36km/ACv8W4NZxIS1xI8xGcEjB++Bn+TWd9Gm36nXXPxGAwtKTWqEuidUvlabo6ZCDvuAPQeTVuH7LZO619G/66eZ3/AGHtxU9zpzXHdokcQ2U/WTucjBXT4++fFCRsdVXmaJDHa6woWxjq5jbLo4ZsK2cJUZXPYEf9auOi3OnIYWoWEgON9juPv5/1z/Nc14XlKzSCpAGqllhNm5XOMjNHKU3VPiYsnRGT32FCUmYDROAAdqCW51TEswHc0wCsawnRJV89qkIlsar3SaikhKVQKCBJK4tUQAXhkowjlXhkzUhHLCZuLlY1LMdhRAJMBOym55yhRnDuPCdiE7CrHU4C1VcJ1bZKlxLVULHlQt5xVIvqIBp20yVdTwz6miRa8REuwwRULMqaphzSuVkHxatWExAiwMd8d6FeXUxF1rqh1XCiLrLnUg71kXmnNLTBXlRKnbV8NVjTBVlB+VykeIW+pA48d6vqsluYLpYuhnpioFFIxByNjWYEjRclri0yFaOE8yExmCb5oz/S24z6jPY1upYgHsvXocH0kyoOrrgHa69ueAq3zQsVPoTt/wBRTvwwN2GFfX6IY/tUHZe7ZRF1aXEfcNj1Xcf47VmdTqs/S5NbD42j9UxxF0Cty43DsPyapzu4rCK9UGQ4+pSmvpD3kf8A/I0xqPO5TnF13CC93qUfw/heoCSTZTuB5f8A6D/P+tWUqM9p2n3W3CYA1AKtX6fc/pSv6hiwO2B7Y2/78VqzkldjrXlwOwQzlS7FAApOwHb3x7Zziq7ZjlWMBpqEs0lTXDVzWpmi7eHFlOvP09Huc/wP/erStbnRAV34DxJZE0FsZGx7EH1FZqrCDIXJxeHLHZ2iUBZ84mOV7efZlOkn/Qj2IwR96phrjbVVHD06t2aqi8b5keO6LCQ41bb+9JUqlj42S4nFCg8NOi1nlXmUXEKsTv2NRzAe01ZcRhROdmhU1e36pGXzsBmkayTCzUqBc/Ksq4zz/lyAQKtNWmyy646ij2Sbqe5K5u6jaGIOexoHLUEtVWIosqtzM2V4aeq4XNFNRdzx2NDgnFWCmVrbg3ESvbfjMb9mFQ0yEHYV42UdxzmlLYZYZ/NQtAEkqxuFluZxhB8M+ItnKcM5jPvjH8ikGV30lVf44d/xuB+6C595ljEGInD5/tOacgsYXFaKVF1FjnuF1mvK3OEsdyn9pbBHtVFKoc0HQrFg8W6rU6p+hX0FNMqRmQ9tOf8AGasAJMINaXPyLBuYuZ3e5O+ct/ApKlUh0DRaX4vLWFJumi0nkuxcQdd20IBqJJ2xWp7v+u61Yqs0EUhdxVP5/wDiDFMOlEuoDbURuft6VQawZIbc+yy/5NLCAiZdwGiy24mLkk1k71w69Y1X5im6ipXUyGisHCX1rpO9bqBzCF6LAOFRmQqHv7YxuR/FZajMjoXGxdA0ahahwarWZHW3FXTzmr2V3tW+j0jWp7ypa35j/uH81obixuurS6aGjwkXd1byDJAz7Df/ABUfUovF0tfEYGsJcL92vsg7W1TOog48Bt/5qllNsysdDD0g7ORbgflHSTZ3J2H+KuLuK3vqzc6KOmv9Ww2H+TWd1XNYLm1MYahhtgn7SUdqsY5aKFQaK1cG3rfT0XpML9KRx6UmUAHZFH8nc/4xSVCcyoxLndbbZS3Ll6oIycH7k/61YLhamuzshO/E6xykd9FvpxHLp8qfoY/Y/Ln/AIh6Vza7C05hqvPYgvw9QPHmsw4lc9Rs1lLi4yVzMdW62pKsPCOYmt4gA2KvpYgMZC7NDGMp0G5lOnnmSWBoyc5GM+aubiGETutNKvQf226rOrqUsxPvWDW68viKhfUJVk5TujGysD5H+taML9S7vRjezJOq1S/5wRcb+K2FrW6rYMOxuqovMfNIySvc1nrVrw1Z8bihSbAVbg5pmVsg1QKrm6LlUukqjHXuEZx3jxuIvmOTinq1w9kLpYrFMfhzlVVDEVRC84HEGQil4g+NJOR71CXRErY3H1Q3K4yF3DWxKp96LDDgUMCYxDStG5j+IbNCsI22wfU1rqVmNPZuV261Whh3F25WbyXOZNfvmsV1wTW/3dZ3rRW536lh+lB07AZHkelbetpuEzeF6FrqFR3Wg3hZnKuCR3rEF5iq3K8hJoqtdUUUrc8Lyzaf4rW+hcwurX6PJecnovOEyFH0tsRUonK6ChgHmlVyOUlxq2Dpkd+9X12ZmyF0+ksOKtPMNVWK568uuoqL0CooBKNtrfG/mrGMW6jQi51RpYDdthV0xcrcXBozO0Ubc3Rf2Hp/1rO95cuXXxDqhjZMrmkCpE7J5Fb/AOKcArQ0VBdWbl7iDfToJY9s7L9ya34eqYiLr0XRuLeW9XlM+g9VeLLgsbfNIuonckfxWkwuq8NBmBPepNOCWwGyge+NvzjtSAkbKgPeDZoTtzbL0nhb5kkUqQDjYjGVoOAfqlqsGIBDh3LCL+1MUjxt3ViPvjsR7Eb/AJrkPaWuLSvG1qTqVQsdqEyWpYSFxK9SQjtQIlFlRzNEmilN07FcsvY1NLhX08TUp/SU7NxB27mi4l2pVlTHVqmpQ7uT3NCFmc9ztSk1Ei9zUhNmMQvKiVdUUSkfG4oESnY8tMheMxPeig5xcZK8qJV2aiMldUQXVFF1RRWOJv3m+wrog/7CvSUyf8l3kveNINAOBnPfz/NHEAZZR6SaBTDovOu6dtjmPemb9KuokmldVu7+tvvXPf8AUV5nEf8AK7xTNKqURad6enqtFAXUjBV7V0qSF4ofmA9qrrahZMce2B3IIVSsQREVOFfTR9sKvaujRCtXLyjQdh2rdRHZXocCAKatXDWI04J8050WqoAWqTf61/79KXZZx9BQfEtgcf2g/nfemar6P5WSc3f/AFT/AGX/APkVy8X/AMpXj+mP/du8vsoesy5i6oouqKLqii6oouqKLqii6oouqKLqii6oouqKLqii6oouqKLqii6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data:image/jpeg;base64,/9j/4AAQSkZJRgABAQAAAQABAAD/2wCEAAkGBxQSEhUUExQVFBUXGBwYGRgVGBcYFxgYGBYdFhcYFRgYHSggGBwlHRUXITEhJSkrLy4uGB8zODMsNygtLiwBCgoKDg0OGxAQGywkICQvLCwsLCwsLCwsLCwsLCwsLCwsLCwsLCwsLCwsLCwsLCwsLCwsLCwsLCwsLCwsLCwsLP/AABEIAMIBAwMBEQACEQEDEQH/xAAcAAABBQEBAQAAAAAAAAAAAAAEAgMFBgcAAQj/xAA/EAACAQMCBQIFAwMBBgUFAQABAgMABBESIQUGEzFBUWEHIjJxgRQjkUJSobEWM2LB0fAkcoLh8TRDkqKyFf/EABsBAAIDAQEBAAAAAAAAAAAAAAECAAMEBQYH/8QANxEAAQMCBAIJBQACAgEFAAAAAQACEQMhBBIxQVHwBRMiYXGBkaHBMrHR4fEUIzNC4hU0cpKy/9oADAMBAAIRAxEAPwDDwaCZdmoouqKLqii7FRGCuqIL1VzUNkzWlxgJTR4oApnUy1JK0UpaQvKiVdUUXVFF1RRdUUXVEbrqii6oguqKLqii6oouqKLqii9RcnFQlMxpc6AuYYOKgUc3KYK8qJV1RRTfB4bcwsZCurL6iXIZFEWYjCgIEjNJkEHOAB9IJYFBTM8XDi5AxGgdhqEju2hLmNFIz/dE8jHY/SCBsQ0UkpLQ2QVA/TV3VFfpzuyxM3X1spyQSAsGxLAaj3ztEcxT8sNgzSMXQJqBDK5V9RudLqIlGkRiLBDBexyNR+VYpJUfPbWodHbo4FuxkiSZ2U3GJiiq2SdP7ceQGP1Aat81EJKPgteGo0bBlcdVCwc5AzMupD84LRiIkk6DuDl/6TFFS5yCzEAAZOAM4AzsBkk4oIhN1FF1RFKWMnsKkpm03OEgIiwtjI2KgaXGAtWDw5rPyqyJwAlD8p7ela/8Sy9D/gMyZVV5Lch9ON81kNl5l+Hc2rkU3wng7Me2TV1KgXmSu3g+j8t3JfE+DsvdSKlXDFtwrMTgcwkIC+stKA4qp1MsAJWLF4TJSzQm7PhEkv0imZTe/wCkLPQ6Nq1ROifueBvH9Qx99qL6NRouFc/op7LypXlHlg3kojA38n0HrUo0w4Eu0Cuw+DpNYalTQK/8c+D4jj1I2o43BFWhlJ1hZSk7B13ZMsLPLrgIjYqVJb0oPwxGl1pPRlNv0iUBc8M30jx3ql1JzTAWatgJOUJm34fkGlaxztFTRwJcDKHgtf3NJoamFno4aK2RwUnf8syqAwU6T2ONq0Ow726XW2v0QZmmoe6tWjODVBBBgrl4jDPouhyZxUWeCjrGwLgnxRDHO0XRwmCdUaXFAuuCRQC5725XEKwcn8Fe4c6RnAq+hTzuk6BdjonDgk1HaJrjPBnWUjH3patFzXW0T43o5zqmZm6jLy30YFUwQYK52KodSAExGhY4FFZmML3ZQiP0LagMd6l5iFq/wamYN4qZvOX2ijDFTlhkZq6ph3NbK6r+jW06drlA2vBnkOwP4qtlJ79AstLox7zdN3ljpOldz5pXtLXQlxOCyEMYg5oSp7UAufVplhhNUVSuqKLqiiKsrbUaBE2C14Wj1jlaeS+ErLN0n21HvWnDNBmQu3gKQpsdIWv8J+FcMPz51H3xinbUYw9kQs//AKnTYSGMhWCLlaMDGBRNcqs9JvJsqbffCtGm1q2F74x/pUzUycxF1pGPou7bm9pWHl3kiOEkkA+N6Z9e1kmJ6TkQxG8W5NilXTpFK2ud1TR6Ue09pQ/GfhzDJBoGzAbH396hqh9nCyub0mHuh47JVV5P5UmiucOuEXY57H7VYIptMFbn1WU6Rg+CtnOPJvXjzGoDUrKoNnLHhceLtqFE/DjlIWSs7ga2/wACq6jgBlas3SGJa8CnT0VzucOpHrVIsVzKcsdKrF1yvAAzBAXI71obWdK61PpGqSAdFW+DfD1CHaX6mJx7VY6sAbLZW6Sax0ME8UJD8MihYk5Hio2pTGiZvSNHZV7jvIDxkOgyM/kUMlN7pGqtY+jVdI1WscI4RE1oiOozp8jzVb6jg+QuRiMVUZiCWmyynmv4bTtOemupSdiPFGoxlXtTC3vdh8U0OcYKFs/hZcMwXSB6k+KXqKQFygW4Om2ZV1X4aLFbMo3fHf3x4qxlVo7IFkKfSVPMGAQ1ZbYfD25ubgoqEAHdiMAfmqHUCCZNlRicBTDzUe6G+5W48qclQ2EGkEM5HzN/yHtRzx2W6LNUxhMMpiGjRZvzNYtNcssa+e9bhdt16Smf9YlUvjPL0hkCAEt2wKw1aJz2XKx+EdVIyKx8vfDWUYeUFc+D3/8Aanp0mtMuQwlCjh7uMuVsi+G4E0bE/KCCwq0vZrF1e7HUoLgLjRXXjnLMFxEEwBjsaqZVIN1zaGOqU3EuuCo5+U4ba2dYlBcjv5Jp21SXdy00se+pWE2aqbYfDSVo2kf6z2H/AFok0w4ytbsZh21IPqs+5o4WbaYxuPmHf+M1nqtDXW3XO6RY2WvboVV7lcGqSuO8QmqCRKjGTRRCkuFTBG37UWkNcCV0ej6gZUvotZ+GXDbe5kJIIZd85rc54DMzF28XXNOlnp7raI10rgdhtWM3K8u45nSU2zUU4CbRsk0U5EBPw0pVT0smglQzNk0yuAgJuNctR2TEw1GMfFIqAm3PiiEwSGOKKYCU2h80U54J2FcmgVW4wE7O3igErBuhJIwRgjanBVzXEGQuiXAwKBuo4kmSlLuaiBsE9qxSquJSGeimAQbyY+kAfanjitAbOq8kY496gRAEqC4dwoGRmI81e6pZdGviYYAFIwcIiR+ppGr1xVZqEiFkfiqjm5ZspACq1mleFqKMJLyYqQiGyvEGdz2qIkxoiYbjFKQqXU5WW/FPkx55jcrjTjJ9sVaGNqNAJuF1cL1Vek2k/ULFOLAB8DxWVzQHEBc7pBrW1MjdkDQXPSlO9RMLmFJSWhQAnsaDmuAkrqnB9VDjotM+FtyFf5fNdCnlNKy672tfh4Gi3BHygrKRdeZIhxTbminASYvNQouRcPalKodqvJDgGoEWiShs7Zpldul2q+aDklQ7JzVk1EsJBOTUTRCZmfxTBWNG64VFCi1OkUmqoIzFDO9NCuDUgmiivc52qKQnl2pVWbpLNRRAQk8/gUwCvYzcpKDG5olM69glxpnvQJhK4wlkAdhQS3Oq8oqJtnz9qMJwISXfFSEwbK8jXyahUcdgltJ6VIShqciT1oEpXOWefGPmKSKEQR7agdR9vSmuxheNVuwtLqqTq412Xz+zEkk96yhcNzi5xLtUmolSou4+9A6J6f1habyrbW9yBBNsT9LDvXSaQ5kar2LnTTsJjZW2z+G7wsDFNjfI2pGFjNFiZjKLNAQtF4RDJHGFkbUR5ql5BMhcrEvpvfmYIRDmgqgvY+1BB2qLTtSqg6oLiHEIowNciJnJ+ZgNl+rufHn0pmgq6nTcdlWrbmSRp5oWjX5LlYVwwX9uSESK51fUScjC+vtTgLS2mInnQfmExyrzfLcSwxSxonUimY6c5EsFx0WQZ8YINKQFXUpt1HMWPug+O8+yW0k8RjiBW4SJHkZkiWN4RIHlYA+QwGB/pRjdEUhAcfv3e248VK8E5p66SJII4Z1ClcOHikEoPSkhbbWrEHbvkEVMqPVXHBO8ncTa5tIppDmQgq2wX5kYo2w2G60T3JqrQDDdFM3crJFI6AM6ozKp2DMqkgfzSqiJICF4Hxf9VbW8xwDLErkDwSoLAewOagCIZFxp+UufiUSH5pY1JBIywGykBu58EgH70YVgpuOyrHF+bJYZbhOmmIZbYAnO8NwwVnPuG1AfajCdrGkDnUx+fRW25u0gUPKwUFlQE/3OwVR+SQKXVUQXGAiBIDvkY9fFCEuU6Jief0pgFaxnFRV3xiCCSKOV8STHEaAFmPuQoOF9ztTFWmTYKI5j5uELhYQspSYRTKTpKa4mkTDHYZIUajt3qAJqdObc6T+PVWyCcGNW7alBxkHGRnGRsfxSRdZi05iEsetRTuUW/HITc/pQ+ZtOsoAThR5cgYX7GmAVgbAlV6bnQfqAkSrJCUPzatBDpOIZc68DC6gffxRAV7aU23/Bg+iss86RLrldUXIGXIUZJwNzUSXNmqP4Jxd55bqNlA6M2hdOd0MaurH3Oo1FC0DnuB+VOxR0pKpc5OmgkWQ/FWZnkx0zgecd60lv+qBdd/DU4w8C8rI7u20nJ2rmkFtlxMTh8hzOsgiaZc8kL2M4OaBRpmHSpPhnFmSVWBxginpvLHSuphukHdaJ0X0pyhxpbiBGzvjf71qqN3CtxtDI6RoVY3aqVzgExI1MFa0Ja9xQSlUn4gWdy1wrD9YbcRqENiw1xzByWaSMkdQMuAO+N9qjeCajBEaeccjTjvbdQkPIUl51WZpbSEu7xRSqkkoaVcTM+D8qsSToz3wcimmFcagaPXhvM8bGdPPuE9xbkQ3Eqsly0QAizhFZzJbgiKVWP0nffbcDFQusldWht+bzwUlwblXotC7zGWWN53ZtAQObg5YBQflGQDQzWSGrLSI5mUPzPygbuV2W4MKSoiSqI1Yt0mLRsjE/IwLd8HsKgMI06mUKrXvJdzG1th+voaGMLFGkarFAxkVmd2JVslskZznG2c0whXse2LmBb204n88BcqzW3LrrayQDpktcNKATIECtP1cZUhsgem2fapMIB7Wunx97ozjPLBmvYbozFBEoAQKCc6iWwzfQGDaWwMkAbjFKCqadWBEKuD4byJKksV8yNEf2sxKRHGCSsY+YZHzEHPfbtijKfrQeR6ac24SmLj4X9QENdudRZjmNT+5LjrsN9lbGQo7Ng74qWRztjTj76+uscbqci5LdluOvdGUyxJCrdNVKLGxZGOD87AtnO1TMh1wDhA5v+f0orm+1uTea2F68IEZhNmQQhXeRZoiRq1HHzHOBiiE1MgRFvOP77+W7HDuVLp7aSFp5LW2kkZktnVJJFjJ1aHcHYFskpvttnc1LKAtOt+dN/wCWlO8S5amis7eJerdRRSEzRxt0pJIyG0rH8w2QsMJnsoqFMXxpzr4d24sNeI/JCSfrpujCRCFCF7raeEBMxxA9RmYEnVghfqJz2qFGpYdru51JPG8a7qSvuSZblZ3uJYUmmWNf2I20AxSa1dw7fOcZXxsSN6EhIKrQezzGnv8AhM3Xw+mlt0t3vmMMQ/bVolPYYXqEEFwoJx2wcHxUkJc7BAA529Pvde81cHk1W/VS5u7WOHpsIHKyiUEYmZVZdeQMe2T60UzXA+J74/HOyb5MhvI0uQIVj1kvHLcKVlkcnbrKrsSoGBnI7DaindlJk8+57uHgEm6+HRmVjJOsckjsz9KP9sLIqh1RWYlSTGravUZxQlA1RcDmY8eAPjdSXxD4eJLQMZAggYP88YlVzpMeho/6i2vA9yKiDTf9T7boj4c8vS20Gu4fVLKkeVxjpqiYVDuSzAHBJ9KUnZU1KhIA4c9/rN1cMYpVRcpIXNRGYWVfG7irRBI0XuMlv+VWZyynI3XSw9V1LDOqi508FhsspY5JzWVcWpVfUMuKRUVa41FEbwy11t7UWtzuyroYDDda6Stq5DkESAA966RZDYXosRSlmXgtJtJdQzWVwhefqsymF6Tk1FNAnoT832pToq3/AEoh3wKVVASh07E0ytOsJUJAzvuO/t96BQfJKTJKFBYkADyTgD7k0YRDSTAUJxnmNIbczxL+pRXVX6LBtCk4Zzpz9I3x/p3owrAwzBTF/wAyoklskbRyLO+gsHBK5QsmAM/VpPf0po4q1tKxzW+dT8Kw2yeTSFZ6h2CrEXHbm6uSLVIxaxSaJJpckyFTh0gUHwdtR2zTAQrAwMF+f4dfSChJecnnSNbOHXcSmTCyHCRLHIYmeYjxqGwG5/FSE3VZb8/P5PrE7NfNbWyyXA1yAKHECsQzsQuEB3xk9z281NSgG53Q1Fpfhk1kFfk6hTvIBjO6jO/cbeRQiEvVkGE3PxiGOETO4jRl1gyfIdJGdw24O/apCAYST3Kncu8XubjiHzMywvCZek4A0xFtELJtq1nSSwP949KfQLS4Na23254XB4hXzI+kHfvjzj1pFm7yo6WOKwt5pY4tkV5WVPqcjLnc9z379qkyoXOebpVjxyCYoolTqOmsR6gXA0q5BA7EB1P5qRCLmOakWXG0le5Q/ti2kCMXIAOUVw2fA+bzUhTLGmv6B+VIPJ4FSFA3cqC5h4xJCyQW0YmupQWUMcRxoDgySt3xk9huaOqYAuE7c88T6w1e8xG2gZpxrkhEXV6asqfutp1IX7qN87+KMJwwW7+eb6K0ooxSLMSZXpepCGVKRM0CUC6E4WAoJACVmnxZniZArqSw7HFaqbRkM6Lu9HUiKZzaFYRxC2Ab5c4rAbGFysbh2tdLEFRXPXGggjeHXGk0M2UyF0cDXNMq+co3rFgO1dCg5zhJXoqLnPbLltfBCSmTSVNVxsZAfARy7VWs5ulWx7mo5LUS528UAgwbqO5iu5YrWV4E6kqRsyL3ywGwwO/280QiwSZWZ8P4xIZVaG8Sed7iJjHFC6SSJp6cq3SgYQIp2J/t9cYPgtBynsjkd+443jQBD8c4NezXk1ntJ1tcrH9Q2jpiUGFnQq3TK/TpA+bB22zU555upmEXFj3niItB8ODrypFuSr+OJ4I2g0yMJJHidrcvpj0CLSiYQA4OR3xuN6iAcDf9faY2vO2l1LcI5G6cEYURCcTwzMyqFA0EdRQQMsMGTGd/mokwndUa3aPAb88eKD49NxFuJyRW02DHpdYmcLG0LBfmK6TrGoSKdwQSpoCISsyFoPP28dCNku34HxFJzdwpbWpP126yOyTkn5jKQNKMPDKM575qJSQTzfzgQfAHvlNQ8p35wNFrE3WaVbhJJOrCJJOo8agAdQZJ2Y6T5FSUTUHM7meHyAdxsp3njlme7kheJkkSMEPbyvJHHIT2ctGe49CCKAKqY+OedPAqFtOUby3l/UQQ20B6bRNCLmZw6P5Dsv7RUgEYG+TRmSn6wOI/Jj7W9EDxjl69a3t1mjhmkt2VY5wzyOAzKoLRFCJMec+F1UYCta1giYJG58NdNeN9p8LfwvgNylzHPNLHMyxSxsUTp7M0bRqBk5wUffbv2oSqjUaW3507yqHdcblkaSSW7WC56bRrCsDi5ikEodYo8A9WNtABPmomkRl+L/sW2F9QeB/NQvxc28gVWe4RI1iMzKATEevE8X0su5bX3GBv4o6aItIb9Mep8eBBtvqi+CcocQgcMj21uQixu4DTdbpjSshjYKEbTgHDb0JS5xEeHG8d1o9T9lI8f4PKz3KrAbhLyONH0OkeiSNWUyNq7D6O2fpo2TjIW9rv9DzFroTm9byC3sYhPodgIpHRtGucBSi6yDpDBZADj6itQGUrHNdM93O8TcabhN3fAeJXaRLNHbxzR4xedRuso7nSsYGW8EE6Sd8YoSgXNGh58IH3juiy84zY3aQ3Ul+8YjNr+n/aLv1JC/7cvTwBGctvjPf2qa2RYM/ZHtP228p8bLQLWTKJg5+Ubjsdu4qEKt7YcUbFFjc0hKoc6dF7JL6VAEAxBz3IXcnFOGytDKZNgqd8R+IxC0J2LeO1W05ZJK6WBY+m5xdoF893l8zk+BWJxLjJXIxONfVcRoEJQWJdUQXqtioRKZry0yFdeSOHzzuCh3G9asMD9RNl6bAOf1fWVHWW+cGLCMB+4pqkTZYsVlL5ajvBpFn3TsAwP80CkfcpoHLYo7J9Gp2Pds0NkjrNXSAA7AZ87b1Ag2SLlV3h/HeH/qpEjlh/UudL42Z2QY068YYj0B2qKxwcRH42/HspiZ/Hk/6UwTsHsircaVzSG5VFQ5nQqtxzmSOG4KxW73VyqZk6YGYoidR1yHtkDITucUw4K5rSYbtzzxPBTvDbtbiOOVMhHUMM98EZwceahslcMkgruNcTW2heZwzKgyQgycZx/wA6AEoU2F5hSUBGkN4Iz+DvSlUO1hRsPE47hnWJ1cxtpfSc6SRnB/BpgIWgM6sSU7a3SO8iKTqjYK+QRgsoYYJGGGCNxUKV0xJUNxLmUuEjsDHLcSF8CTUFRYWKyNINiPmGgepYeBUjiiKcHt6KZ4ZM0sUckkXSkZAWQ4JRiN1z7GgkMiwNkNxiW3gIuZgoZcRrIVyy9RwoUEbgFiKgTMk2HPNkWSW2FNoms25SL6/itlUytp1usYOCcu50qNvc96XVV3eU7cWyyACRVYAhgGAIDKcq2/kHfNRQOI0TjvjeooAqvfc5WYiilLiSGWUQhlGoK+5GsHcdvT0ptFcG5d+fJW1EC0kysxJcmpZ6ICdrEOXJplbACF4nw3rRlSSCex9KZr8pVtHEdU6ViHOtjcwMUlDFf6T4PuKNdzi21wurUrF9Illxzqs8kXBrECvKPaWm68FMkXlBRE2lmXPoKgBJgLXh8I+seAWs/DR1hOM5Jrotp5acL0rsOBQDBstWhkyKpIhcd7YKIbsBSqoayiHGFpd1UDLkxGMAmmKsdcgJ2EYGaUpH3KovxH47dWpikhEnSVWZykYkUuCulJs7ohXV8w8kelNormAAaTrzx8xp96dJazjrolvdi1mVmto2jBMdwxV0fI+aHS+s6mIyCBjajfZWwZIHl46+IvJva/de281cZnBFrCgaaSAuSZei2AQhEDEbyZyfbFMbaJj2fpE62mPgpq75ivWiu40BaSGSIhrYLJIsEm5XScq0yhTke+aS0lVljQ4nn0O+tvBB8iXlzNMHSOURSl/1TSqqxO6goskIPzhzpXK7qNx4oqOPdp5aW01vA7o79Ze34hJwzh9tD01MzSvBH1X0RgB3KM774yijA8kil3Vbmhz4GlgPTz2HfeyB4bc3M4NhcqALi0l2MiyTRyKSCZGHdWDrpPsBRKsqATcRx+x9jqPNFcZkv+hZqq3CxiBRMLXpdcShVGD1f6e/075qRugA0Enee75t8qv2UPEoQ6Wcd2YyyyYnit4m1CTqODIrAsHGoY092+9E88/pM6DqZ/8Arxk6Rr/8dTMou2/V/wD+g121peiGTUpxjqBWiCCPp68BVYFw49am8ICPpn1NhptPdM9/mjeQLG6tpGC2TdOR/muLqQLclPAZAX1Y+6j2oFVvg6n1Mn59yPDir4p3jS6La2a6/UowkK26uP22BBLNsvuBnuMUAFGNMWny9N7eXcnZlv76wnjuLZY26OqMh8u8iYZMx/0ElRtqO9HRPIabWO3Og9SvOEz3kPFenKWKTI746gZAihdBEeMxMpOk+G1GiYKNTK9pI8vZBcw8yPd2szCBVhRg0UhmTqGWGYaEaLGVLsuAN+9CFG0451IPtccfGE7yvxa+E8sKQO6FxK36uRUlhWU/MoCli6ZDadh2okIPaNT9x8T3xMcJKtXK93JNNeq7iRIp9KEADAMasY9u5Uk5+9KTCpqkNA52CoPxLsIWu3SKOSMLGzzyEFLfq9Fug5YjTqBbBORnUBvjYtlXUcxbJPn5GDOlvHhOltUjlJRSe+kZ++N6EXVRaMxheBCaKMgJ5UxQlIXSlomaEpSYVD+LN9JGgHTDIfUZq6kQ1hcut0ZkFNz9SsG4jIj7jY1jqOaTICyYx9GtJbYqNoLjryognI5mXsaEK6nXqM+kq28mcxmGZSwyM7/atNCt/wBHLvYLGdcOrevoPh1ysqB17EZp3AgwslZjqbspRince1KqToU9M+1KFW0JLEBQcjHrnbftvRREklJeQYwCDvg49u9QBEC8lRvFeEx3IRZdRVHEmkHCsV3UOP6lBwceoFFWB0aIieTxnGT/APApgmY3dM8T4Jb3CBbiFJQNxrAOPcHuKU3VZMnkryDgkC27QQqIY3UgmDCH5hgsrDz70EJIPxoi+G2MdvEkca6UjUKo9AP9aiBM2UTzHxC0AWO8MZWVgqxuNZckgDCAEncjfxTRCtDYEDdH8M4Ja2mUtoYomcfNpADMB79yBn/NIFQ2SJ27hCk0QD71JQJJXoGaiGiQ8wxnI0+uRj+akIhpnvXCQb4OSO/t9/SojlKRGA+MEYPnI3Ht60dEScoXt7dxwIWdlRRgFmIAyTgZJ9SRQAlKxpeUJFw+JJXnCjqyBVZskkqv0gZ7DfxRVhJIhAyctWZmE5t4erqBD6QCW8H3b370UZMzvxi/rqpyK2AJYgZIwT5wO2T+aUlVOqHQJjh1nFbR9OBAi5LYGSSzHLEk7kk+TUiUCC8yU1xG0S4QxyrrQ4JXJA+Uhh29wKYWVzCaZzNsiIoQuF2G2APYeg9qEpC8m6fCUqSV4GXOMgkdx5Ge1RS6911EIVY565ktFhMUpDMR274q6kwtOY2C6HR+Fqtf1hsPuvm3jkaiQ6exrNVADzGizdKMa2rLd1HUi5i6oojeH6ScMKAAm66OByOOVwV45Z5R/UMCmBvW9tBje0u8KFGiM62/hNgIYgg8bUj3ZjK5Net1tTMjV70qoOihuYrwgxQlNSXLtAz5xo1RtpOPOSMVE7RF+H9/XmszuuPRfpDbSSaZI7OMDMhKi4tJWxEY/wCiQ6Bg/wBX4oWARBDRqLd+4+Z8z5K58v3aWov2lJWNJzNkgk4mjSTAHcnUxGPWmTvHzz6ym7HnoPLpeNwjTmIExsjQnpqUWcMd2dicEbdqimQbeHnG8+x00Vd4jztFcLG0hSJormGZAsmomMSaJA64BV1QksvbG+akqZgNx699+8QJkbcVL8C5vD3M0U0xuAx0RfpU6kOhmOlmKDUjgNg6tsAH1qIQIGWNdr+sTB4yYtI3SrPi0tnwqMoU1W0rRyK5GpoYp2jfQCd20jahCBpgbWj7W+wspHmnnuK1lWIxyOMBmZSoChgWGAxBY4UnA322zRAhFtLKJPPv9pKgl5ltbXiDzl4btZwP3Y9TzWkYUDDAZVY8nJIIOTuDQMJHnN+uHf3b7a6HVGcAvBLNY3CFmVZbq0LFzLqXBkR+p/UCIxv748VDdM4BwJHN/wDxHrCm73nuBZHiRJpZAJAulDokkiBZ4o37Fhj/ABihCrFI88x7qMh+IkVzcJaogaOfSgcP84EkTFgy42ZXAUr4BBqADVRrGiHAyf6fi41EyqhBxmIWF1ZTSdOVIFVC8h0GW2Zl0Ip2jbMaHSPqyDR0CtcQ0AAiwidLxHxMcDZX/lWDNzfKchZlhn37/uwmNh/MRqGyWqQy44/r4WXcMRI7hLeeRT3iEhleOaz6BdBoOrSoOgPgj5g3mjbROMsgA93fYfMTtN9QrZLzP+vs2tQUllayklaRGBImhYAal/o1YDA0B3FKAJ7BvfT08rm3gtF4PL1YYpMfXGrb+MqDvUJVVQgOKo3PXEn6zxko0cXQu4mQ7gQzKtwJCDts+R9qgVlMaE28e439vle2PxItorFCWLyqen0mlDSHBOHMj4yhXB1nY5FCyXI3NMj1HyRbedDxUzNzfH0oJI4p5mnjMqRRKDJoABZiCQABqA7752pk2URPO3GOI3XvAuNTXdwXiKRWkRKuJADNI4GGGM/tKjbZPcqaBCWoyLa888fLU1Pmri8jTM8zKP00ssYeGTpr0LmAtDmUZ0PriVSfcetSFYwBuogd/h7Xge6uPFebulYQ3SouZRFgSsURTIBvI+DgDffFCFSKYzGT62/ii+SOLJdX80sZGZbaJpEDBunJFI8bKSNuxGD5G9QpqsNbrw+efJaGIhjeklZMxJWXfEvlaKUGVTpfz6GtAb1rcrl3cI41qfVv9ViPEOHlDu2R71kew0zBXOxmBcwyXeqAxSrmEJNRKlRtg0CFZTcWuELafhZPpUsxwPeug0E0gvVVmuqUAN1qkUmpQfzVJEFcVzcroTaN5opiNk03AhLcQ3Du2mAMUi209Rhp6jHuSFJAHvSOOyoqVLZRzz8oqa0j+Y9NNzk/Ku58E7bn3oglFrnWElBcV4bHcQvFKuVkGGxsduxBG+QQMH2oq0EyoS15Rw6GW6uLhYyGVJWXSGX6WbSoLkdxqJoynz82+APefVEcK5ZVLme4kETNJsgWMKEjGc59XbJ1N52qSg6oduefxwU5HEqDCKqj0UAD/FBJJOpQF9w221LNJFEXQbSOq5UZySCe25Jo6p2lxKZuOXI5bmK6JVlCFHjZQ6yjOqI77Ao2SDg96EpTUNwOeb+pUrBYxRg6Y40DZJCqoBzucgDfOaElJncbShH4KHngmV2jWHViNMBG1jHzDtsM+PNEmExq5WkG5KCm5MGuQwXdzbpIxd44mTTqbd2QspMZPnSaWVWKvH4+QfaOOqluH8Lht40jiRQqdiRls+WLHcsfJ7mjJUzOOpRC8Ojbdo0IzndV3Pr27+9AuQNZwsCURJjwAPGfOB2H23oBI2d1A3EImnaFrRGhK6nldVIZ/wClQpHzH3p9AtQOVkl1+CeHK0LTmZgcGPp9PYRFSCGygHzZGO+e22KBeVW7Euy5VLoiRIqIoVVAVQBgAAYAA9KXVUAF5kqmWdnNHGwgsraBpJSCBjAi8vLp+pic4A/uHoatsuiBTB+r+qzR8Mj7lE7Y+le3p27e1KXLM6u7QEoLjfLsdx02V5LeWLPTlhIVlBxqXBBUqcDYjxSykDzvzz3yo7hXJ8EMksrl7mWVDG7yhMMjfUpVFCnPuCaZWlxPI/A+ymrDhEKR9OOGNI++hUUL98YwaBMJDUy6Iji3DjLBJGvT1MpC9VdcYPgsnkD0pQ66qbVh0pnlvgkVjbpFGFyB876Qpkb+pmx6n+Khug9xeUU3EUHc4+9NkKsGHedAsb+LPNZLmOE/KO5Hk073mk0AaldSXYTDz/2KyOaZmOWJNZNblcGrWqVDLykVFSiuEwJJNGkrFUZtJZcErnYHB74ONqem3M4BW0KYqVAwmJt+Ferz4UXMZDwvHcJ3wPkcjuCFJwf5p3UCFup4MMqjMbDiIQcV7LbyrHIjxEHZXUrn7Z71aMQWmCF2m45mbItm5O4i88GWGMbCnqAWIWTGsa14I3U4i+PU1WsZO6KivEbUqsCVOGA8en37H+DSFpFyqHUnCHOGuiVOOwqBRnFRHHeLpaoHdXfLBFSMZd2OThQSPAJ/FMLq5jS6wVB4lxy4lvkCXE0cdwqG0aIRmPdfm/URsNbHXsQOw9KKsDYt+POZv6bcDJVy4XzChs0ubhkh2IkLMAodWKMAT41KcVDZI5sOuhbXnS3aNmZtLpD1yikP+3qKgoy7PnHYeoqImneAe/y4/wAVdvb6K9uI2u0lFmGWIRnYLclu10gOo5ymnGV3z5qFO5kNj78Z39o234Kx8nssH66J8IkFwxXJOFjeNZBuTsBqPtQMlV1S55FuYB+V7DzXbXTmAOv7zPDCyOGWTEYZjqX/AHZ+bGDgnG1TS6gAYA4HnXZNcA5hW24ZamVWaUk24jj3Z5Y2ZSoLEAbRncnxQIkpHsc+oefT0KjZOcbiO6d7iG4igMTCOLQjKzgBvmlRyA3ysBnAw3tTZVa2gCIAM+A+CfeEXe/EWJUVoYJZ2IjIAGEy6CVkDDOZBGdWnG+MChCTqidPbnheN1arDmG3uQRBNHIQASFYFlB2Gpe4OQdj6UuWFR1Rabqrcq8xBLVluZGaSK4a3ZmKlnZpSI/O3ykbnGwp4Wp1OTPj7fkQpi+eSLiduNTGKS3mXp5wvVQo6n7lcjPtS6hZwc7Dw/n7UZy18SIrgSC5VLKRG0hZHGGx8rYYgAkMGBHfsfNANUFAm8c/239UZe81vZXF0kgebVOrRqXVcRNAGIQucd0bCjufzTwtIpyAfTTh5bgq2cTgluLWOWxnETnTKhZQySKVyEkB3CnPcbiklZc3aIPPPqqJw3ngRcTk60bRiZI+vqYkW0sQaNwRjdCdHzbDDKfNN3K8sJAYBoJnhxn2v3gnVXf/AGlgd4EjcSCdnRGjIZNUa6mVmGwOPFSIShgAk88wgeb7e5g1XcUhaJIyJrdsBSm+ZIm7iQZzjzjFQG6lOoC4A88+nhqhfhA0qW0kEzF2jaMqSc4SWBJFC+wJYfilcFXWabT4TxsPmQr0z0FSAkMc1E4EKkc26octjKmtlIghd7Ava9vesn43PG7ElcUtZ1MjtLXVNOO0qhxCRScKK5xibLzONqUy6GBB0Vz1Kcv2+uT7D/JrVhWZnLqdFUesrE8Atc4Dxh4o1UnKjtnx7A10nUw669VVwrKl91MpxxJhoki6qZ3DLq+3iqnUVjqdH5bh0FGLzHawIdEgVVGdGksO3ZSPP5qp1JxuVlfg6z+08ec/H6QEvPUUg06zD6kDJI9j/T98E+mKYYeDxVjejg0ySHe399VIcJ4tH8piZGKjThTuRnsVOCfxmo+mTqhiMM5059Dv+xPvCm4OMo58auxXO4PuGxvVBpEBc9+Dewd3H+ShOb7JLm0dDD1mGGRCxj+cfSRIPpxnOQe1V5SqWMM359LjxUXwf4dWiW8ayoXmwC0qySBg+Pm6bBsqu5GB3HepugX9qOHjPrMj1RvG+VFaCCK2ZYTbOHiDL1I9lKlZFO7AhjvnOd6gUa8zPOkfKiuF8nMW/wDELb9NY5I0htozGmJd31MxycnsNgM5o6K0uDRbTTTjrzbzSuTORYbcfqJ4FE2ssiM7S9FRgIoLEgsABlv42AoeCqJEw35PdvpbmIU5xngKXcU8f+7M4AZ175XGgkHYgYxjyKOgTF2UQeZUPa8nz60672iosqTsbeErJLJH9BZmJCdhnSN9x5oTKU1c1+fued4U9d8KgmjMDQo0TMzlWGRrZizNv2OWJ/NGI1RiBLkxafD7h6YY2ytjcK5d1H/pZiP8UhdNlS+u51h9lC808kxXV6j9EJHpzNIrleoVUpHGI1ONtiWI7ACiFbTiMzrnz9+Ou/giZeXJY7eK2swkZcqk06LHGwjAJZwoGC7YwPTVmmmE5qADhztaJ9t9oU9wvle0toRCkKFNQc6wHLODkOxbcsD58VWsxe4m3P7715zFwlbtApeSNlOVkibTIuRhtJ9wSD96YWVlI5J70FwfkWxt21rboXPdpMyNn1y5O5zuak8EDUj6bff11TvN3ABcwyrGkPVlCIzzLqCopPzKMEa1Dvp7bmgCgxx0Jtzz4om74YTbLbwSvAFVUV49JYKuBgagRuB3ooiJJPPrKhrj4cWjoilfnRtXUf8AcZiXDSGQPs5bTgk9vHapmRNcbiee+VI3HAibq3KCKO1t8yBEGGadlKDIAwFVWJ27k+1CUofLb688/wARXMfBIr2NY5jJoVw+I3KZI7Bsdx5+4FQWQYSwyOfRC8t8Je2MwJTpllEQUbpEi6ERjjJwB5J7nfxTEhWVHNcABspzNKql51KkI5UJxSzE0bK3pTsdlKuw9U0nghfMfNK6ZWA7BiP4NVYkRUWrpSQbKv1UuAuqKK1cqxBULHYnf8faunhGQ2SvUdC0wylnO/2V6sbMn5pVZISuckhc+hXfP+PNas02C7JrZrMN15NxmR/khPTixgKmwx6+u/8ANAMBSsosNzc8SoyaVVGNtqcxCuJACjpGVu4/NIYKoJY7UJvWFOUJ29+34oTGiTMG/QVaLDjcMyKs0jK+MLKRuuOwLA/MvsR+RQmLtSh5Hbp76jY/APh6FSvD7i+T6WSQZ+XDqeoB5TOxHtnPtSnIbuCR/UPE1GR8eKOg516baZ4zG3kEFG++DSmg0/SVQ7o+lUE03/KnrbmSGUbSD896pNBwWN3R9Vl49FMWk6FcqwP2qlzSDBWGox4dDgmi5kbA7UYgJ4FNslHDCDHmq9VmMvKYJL7DtTaK0Qy5RcEIQe9KTKoe8vKTJLmoAi1kJsR+tGU2ZKL4qQhErzVURhLUUEpSXk/NGEwavVXPeggTGicDAUEkErx3owiAkComXpIHeogJOibMme1GE+WNV2PU1FPBedUDtUhTKSvC2oEeoxR0RjLdZJzb8PXDNIMFe+9XOaytrqu02rQxUA6rKOL24RsCsT25HkLjdJUW0nw1AUq5i0Lly1z9JKMmNDLjZh6jyPyPNdhjezAXtaFGacNtCkeOyzvHIqksxA7dgMZyx/p7t/FO+cpDdVoxIcKRbTHaNggFZiG0kBItOs5wd9gF99jUzXgbapXVSDkboNfBExcXPT1bKmMgAd1HdmxvjG+fTepnbGYoivTydY7TW/BNNxhO0qQrnw0YB/LLhh/NIXN3sqn1KRjOYJ4k8hCTdHuixK3fOoyA/ZZNWn84oZWA2VXV0Qezr4yhJb0K2iRBG5AIIAEbg9iQvykH+5ce+e1VNqAGNPssjMSxjyzQ9/0nniEdwDjnSkKHV0ycPGTuCfKn18hqsa8ExyP0tNKu1zsgsRsdj8g+6tU94tyr2s4MpQHpyIVEinGVILbAHbKn/lTOpyJFirKuGDgXM7LtwOdVTeHxXKJ1gSUB37kD70GZxclJR/yGAOc63BWjg3EZCQVdkXILBT3A+rv6iri0OF10H021m3CsS87hBhdRPqdP8E6aoOHadVgd0Yxx7R+/5UZxHn+XGFIB9cL/AMxU6imFDgMOzj6obg9/d3V1b65ZCOorYzhcK2onA27A+KLqbWtJhCrhqVOi5+WLH3tutekcmsAC880ALlGKihumGvo9WnqJqyBp1LqyTgDGc7napCkJmXiMSlFkcI0jFUVtixDadvuSP5Hk0UUPxTi0cJDPIQFzqRQGP+7aQF/KjTGxHbJxURhGWd11TIMaem5Q/gBgfyGB/NBDRPyOqDJz3A2BPfycdh7nYVELleQ3CuAyMrKdwVIII7ZBHfsf4qQpCRBexuG0SJIV7hGViD6HB2P3qFAlCcO4/DLHrJEe2rS7LnR01k1fYK6knxmhBUymYUXb8dkuJ4TFlYWypDBSHIjLsVYd8HSAVOk4k75U0+WNVb1YaJcp5SMkFgSO4B3Ge2fSghPBKMu21SFA3io1rzNysXUX/ds2j+onUuD9gA23nV7UbQn7ICk1h9TQlIX8ErqAdhQhDKTqqbz7xlzGY0/JrRSpxddXAYUM/wBm6wjjGM7jesNYnMs/SBafqChyKRcIgLX+XrdQuF+Yedv813hAEL6A0BjAAn+O3OOFmVMEFzqx6FsLn120iqXPyyVzqtfIXvPCyp3DZDNwy8x9XWQn/wAp0rj/AL9aztJfTdG5/C5balSthqhG7o//AD+1HcXn6d6rAnQNOMf2lQNvwcVKzstYHb9I42p1WOaf+to8IhM8SzK7SJqck5C4IOCdwACSTkjNLUlxLgq8UXVXGqyT3cB5e6EPDLlRr6MygdyUcKPfUw2/mqQH7ArAxtYmWg+/rdSdtMbmARadcnWj0Be5LA6sHwCo38fIDV2brGCdQQugaoxNEZh2g4DxB/QPpK67tWW6kjZDG8QbYnJCp8wBI2Pyn/NNMvMbfZO1wqVzAjKD6DT2Vj5SmImaRiQo7n/yjcn+K1Mk5iuzRJc2o46fhW/4fXiSIYiAVYYIO4IIwQaWrdocFVjO1SbVaotbLoXEsHgMQvn5WGVz+CKtYZbK20H9ZRDgq+kO3vRAVgbZOwxfamhENWhfDvhuNczDYDQn+rkf/qP5rLin6NXI6XrWbSHifj5V3z6ViXDXAVFJVP8A9n5FBgVk6aN1I2MaGRWD9RTr8kN5IJO+TvVkNiVqDKUBxJ8Eu24BIXTVM4TMjssZMeeq/UZCVOSuslh5GTviocsKObSDTGqb41y07zSOjYWQHPyKTkhVIJxkj9vznAZgO+0bli6lIUi3tEgqR4/C0cbdMyfuTK0vRIWXR0hGemxwFOY0JPfGrG+KUCVSymX+iirOG6vYMtIViWQooOCZogNOqYg/PkE5Gwzn2o2CsAYwiddeKJ4XwRYxPAFZVNvoL5ALmSSaQ4A2GnqnHux2wNydZUcAXB+0+uk+6DueCF2V8KDFhVZERHIJDYYrtgFR4HbIxTZRN1e2mzN2zKXBy6Y545CQSDIBlF+jpNHGrHuQFwMbDvnJ3oQCEuVjmEA6R67qS4DwbphN2xG5ZQWOkAxumlF7IoEnYeg9KDoGirrCmPpUHbWl4JF1NKX6h1tIyPEQYyrBEB1BS2CFIGnG3ucoTtpsI4WmZ+3P7l57SXowWcfy/sL1Hb5vlUBBGvYEsQcnHYdvmBCjiVU0AyXWAMWXcD4BIJkklkclEUYDMqnTspcZyxxgZJ3AGc4ougCyeqabGENM35KtTAetVrICU2x9BRTDvUHx21h0EyMq/c1dTc7ZdDDVasw0SsJ5njg1sFbUM7GqsT1fmtONbRLe3qqo8Yzsaxgrzb6bQbFX3lPjGFOfQ98eniuzQfmbdet6PxAq0oKN5Pl6ltJHgzxEETQDHUA8vF/cRjOBg+mdhVYILObc/wAWJpp1KEG40PFp38j/ADgo+24fPYF5IG6ltMuFlGDobuqzL/S2Rg52P5xVdNppktOh0Kz4am/DPdSd9LtD37eW34UPe39tc/LPG1tKu2uEaozj1hYjT/6WAHpVT3B9nWIWOvUZWOSr2XC3Efn7+KF/RQ5/bvE27ExzoT6dlYUgA2d91S1o0bUHoR8IyPhlzchgLxZQuMq0svbxtIoGKYU3vsDPqrG4bEVTkY+e6Spuzv7fhMZ0ET3TDv8A0qf+H/h9+59u1Xw2i2CZPBdDLRwFKHmXG8D54D3UPwZ5JDLcudUs2Y48nGpmGGOP7VX/AAKFHMZedTYJMA17g+u4dp/ZaPv5AfZGcZ4itrD0Yzl2GCfQH6ifvk4q6vUFJmQalb+kMUzC0BQZ9R+2589lK/DW+0yAb+lSkc1MhTBu6zDOadla+fR07iKYba0wfuhzn+GH8U1A2IVvRr4aWHmVTJpgZGKbgsT7bnO1Wg8Fsa4TZSVqu1WBamha3wO2EUEaei7+7Hdj/JNcuo4ucSvJYp5qVnO7/bb2Ukm9VrKbLmqKBN6MmjKbMAljA7UEtzqlGMnvtUlDMBovCF9M1Lo9opqCMIgQbAdhRNzKZxzuzFe53zURiyT089h3oyjmjVOrCPO9LKrLzsnRgdqCS6ZZBnPmmurASRC9GM5xvjH470ELxCUTUQhdURUBzdPOkWYc++O9W0gCt2BbTc45tdlgPNnFZ2fDs2PeqKr3zBskx+Ir0+yLBVksT3NUwuKXE3JXlRKpLhNwRtWqi+F08BXLbL2K/ktptcTaW70M7qb5CrNephqxczf0KvPDeY47ptSyG1uSN3/+3L69ZRjc/wBw/IPatLHtf9PoV1qFdlYRRN92u0PhyEzxnhSOw/VwRwM30zwSaYpPcDSUP2wppTTa49oQfFVvw1Ks7/aMp8fyP2on/ZwK2YpLRx46sh/yucfzQNGPpAPj/VW/AZDNJrXeJP2mEq44BdSYDXFsFHZVlVIx9kQY/wAZpTSqlVnB41/cOAMD0CVYfDyWRh/4i10+dMpzj2+TvSjDOm+iqb0VWkZxbuupy65beFRi4gUkacx5covhUDYwPU7kn8Y2NY46W52XcoUKpkDsGIBiYHAXt36km/ACv8W4NZxIS1xI8xGcEjB++Bn+TWd9Gm36nXXPxGAwtKTWqEuidUvlabo6ZCDvuAPQeTVuH7LZO619G/66eZ3/AGHtxU9zpzXHdokcQ2U/WTucjBXT4++fFCRsdVXmaJDHa6woWxjq5jbLo4ZsK2cJUZXPYEf9auOi3OnIYWoWEgON9juPv5/1z/Nc14XlKzSCpAGqllhNm5XOMjNHKU3VPiYsnRGT32FCUmYDROAAdqCW51TEswHc0wCsawnRJV89qkIlsar3SaikhKVQKCBJK4tUQAXhkowjlXhkzUhHLCZuLlY1LMdhRAJMBOym55yhRnDuPCdiE7CrHU4C1VcJ1bZKlxLVULHlQt5xVIvqIBp20yVdTwz6miRa8REuwwRULMqaphzSuVkHxatWExAiwMd8d6FeXUxF1rqh1XCiLrLnUg71kXmnNLTBXlRKnbV8NVjTBVlB+VykeIW+pA48d6vqsluYLpYuhnpioFFIxByNjWYEjRclri0yFaOE8yExmCb5oz/S24z6jPY1upYgHsvXocH0kyoOrrgHa69ueAq3zQsVPoTt/wBRTvwwN2GFfX6IY/tUHZe7ZRF1aXEfcNj1Xcf47VmdTqs/S5NbD42j9UxxF0Cty43DsPyapzu4rCK9UGQ4+pSmvpD3kf8A/I0xqPO5TnF13CC93qUfw/heoCSTZTuB5f8A6D/P+tWUqM9p2n3W3CYA1AKtX6fc/pSv6hiwO2B7Y2/78VqzkldjrXlwOwQzlS7FAApOwHb3x7Zziq7ZjlWMBpqEs0lTXDVzWpmi7eHFlOvP09Huc/wP/erStbnRAV34DxJZE0FsZGx7EH1FZqrCDIXJxeHLHZ2iUBZ84mOV7efZlOkn/Qj2IwR96phrjbVVHD06t2aqi8b5keO6LCQ41bb+9JUqlj42S4nFCg8NOi1nlXmUXEKsTv2NRzAe01ZcRhROdmhU1e36pGXzsBmkayTCzUqBc/Ksq4zz/lyAQKtNWmyy646ij2Sbqe5K5u6jaGIOexoHLUEtVWIosqtzM2V4aeq4XNFNRdzx2NDgnFWCmVrbg3ESvbfjMb9mFQ0yEHYV42UdxzmlLYZYZ/NQtAEkqxuFluZxhB8M+ItnKcM5jPvjH8ikGV30lVf44d/xuB+6C595ljEGInD5/tOacgsYXFaKVF1FjnuF1mvK3OEsdyn9pbBHtVFKoc0HQrFg8W6rU6p+hX0FNMqRmQ9tOf8AGasAJMINaXPyLBuYuZ3e5O+ct/ApKlUh0DRaX4vLWFJumi0nkuxcQdd20IBqJJ2xWp7v+u61Yqs0EUhdxVP5/wDiDFMOlEuoDbURuft6VQawZIbc+yy/5NLCAiZdwGiy24mLkk1k71w69Y1X5im6ipXUyGisHCX1rpO9bqBzCF6LAOFRmQqHv7YxuR/FZajMjoXGxdA0ahahwarWZHW3FXTzmr2V3tW+j0jWp7ypa35j/uH81obixuurS6aGjwkXd1byDJAz7Df/ABUfUovF0tfEYGsJcL92vsg7W1TOog48Bt/5qllNsysdDD0g7ORbgflHSTZ3J2H+KuLuK3vqzc6KOmv9Ww2H+TWd1XNYLm1MYahhtgn7SUdqsY5aKFQaK1cG3rfT0XpML9KRx6UmUAHZFH8nc/4xSVCcyoxLndbbZS3Ll6oIycH7k/61YLhamuzshO/E6xykd9FvpxHLp8qfoY/Y/Ln/AIh6Vza7C05hqvPYgvw9QPHmsw4lc9Rs1lLi4yVzMdW62pKsPCOYmt4gA2KvpYgMZC7NDGMp0G5lOnnmSWBoyc5GM+aubiGETutNKvQf226rOrqUsxPvWDW68viKhfUJVk5TujGysD5H+taML9S7vRjezJOq1S/5wRcb+K2FrW6rYMOxuqovMfNIySvc1nrVrw1Z8bihSbAVbg5pmVsg1QKrm6LlUukqjHXuEZx3jxuIvmOTinq1w9kLpYrFMfhzlVVDEVRC84HEGQil4g+NJOR71CXRErY3H1Q3K4yF3DWxKp96LDDgUMCYxDStG5j+IbNCsI22wfU1rqVmNPZuV261Whh3F25WbyXOZNfvmsV1wTW/3dZ3rRW536lh+lB07AZHkelbetpuEzeF6FrqFR3Wg3hZnKuCR3rEF5iq3K8hJoqtdUUUrc8Lyzaf4rW+hcwurX6PJecnovOEyFH0tsRUonK6ChgHmlVyOUlxq2Dpkd+9X12ZmyF0+ksOKtPMNVWK568uuoqL0CooBKNtrfG/mrGMW6jQi51RpYDdthV0xcrcXBozO0Ubc3Rf2Hp/1rO95cuXXxDqhjZMrmkCpE7J5Fb/AOKcArQ0VBdWbl7iDfToJY9s7L9ya34eqYiLr0XRuLeW9XlM+g9VeLLgsbfNIuonckfxWkwuq8NBmBPepNOCWwGyge+NvzjtSAkbKgPeDZoTtzbL0nhb5kkUqQDjYjGVoOAfqlqsGIBDh3LCL+1MUjxt3ViPvjsR7Eb/AJrkPaWuLSvG1qTqVQsdqEyWpYSFxK9SQjtQIlFlRzNEmilN07FcsvY1NLhX08TUp/SU7NxB27mi4l2pVlTHVqmpQ7uT3NCFmc9ztSk1Ei9zUhNmMQvKiVdUUSkfG4oESnY8tMheMxPeig5xcZK8qJV2aiMldUQXVFF1RRWOJv3m+wrog/7CvSUyf8l3kveNINAOBnPfz/NHEAZZR6SaBTDovOu6dtjmPemb9KuokmldVu7+tvvXPf8AUV5nEf8AK7xTNKqURad6enqtFAXUjBV7V0qSF4ofmA9qrrahZMce2B3IIVSsQREVOFfTR9sKvaujRCtXLyjQdh2rdRHZXocCAKatXDWI04J8050WqoAWqTf61/79KXZZx9BQfEtgcf2g/nfemar6P5WSc3f/AFT/AGX/APkVy8X/AMpXj+mP/du8vsoesy5i6oouqKLqii6oouqKLqii6oouqKLqii6oouqKLqii6oouqKLqii6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data:image/jpeg;base64,/9j/4AAQSkZJRgABAQAAAQABAAD/2wCEAAkGBxQSEhUUExQVFBUXGBwYGRgVGBcYFxgYGBYdFhcYFRgYHSggGBwlHRUXITEhJSkrLy4uGB8zODMsNygtLiwBCgoKDg0OGxAQGywkICQvLCwsLCwsLCwsLCwsLCwsLCwsLCwsLCwsLCwsLCwsLCwsLCwsLCwsLCwsLCwsLCwsLP/AABEIAMIBAwMBEQACEQEDEQH/xAAcAAABBQEBAQAAAAAAAAAAAAAEAgMFBgcAAQj/xAA/EAACAQMCBQIFAwMBBgUFAQABAgMABBESIQUGEzFBUWEHIjJxgRQjkUJSobEWM2LB0fAkcoLh8TRDkqKyFf/EABsBAAIDAQEBAAAAAAAAAAAAAAECAAMEBQYH/8QANxEAAQMCBAIJBQACAgEFAAAAAQACEQMhBBIxQVHwBRMiYXGBkaHBMrHR4fEUIzNC4hU0cpKy/9oADAMBAAIRAxEAPwDDwaCZdmoouqKLqii7FRGCuqIL1VzUNkzWlxgJTR4oApnUy1JK0UpaQvKiVdUUXVFF1RRdUUXVEbrqii6oguqKLqii6oouqKLqii9RcnFQlMxpc6AuYYOKgUc3KYK8qJV1RRTfB4bcwsZCurL6iXIZFEWYjCgIEjNJkEHOAB9IJYFBTM8XDi5AxGgdhqEju2hLmNFIz/dE8jHY/SCBsQ0UkpLQ2QVA/TV3VFfpzuyxM3X1spyQSAsGxLAaj3ztEcxT8sNgzSMXQJqBDK5V9RudLqIlGkRiLBDBexyNR+VYpJUfPbWodHbo4FuxkiSZ2U3GJiiq2SdP7ceQGP1Aat81EJKPgteGo0bBlcdVCwc5AzMupD84LRiIkk6DuDl/6TFFS5yCzEAAZOAM4AzsBkk4oIhN1FF1RFKWMnsKkpm03OEgIiwtjI2KgaXGAtWDw5rPyqyJwAlD8p7ela/8Sy9D/gMyZVV5Lch9ON81kNl5l+Hc2rkU3wng7Me2TV1KgXmSu3g+j8t3JfE+DsvdSKlXDFtwrMTgcwkIC+stKA4qp1MsAJWLF4TJSzQm7PhEkv0imZTe/wCkLPQ6Nq1ROifueBvH9Qx99qL6NRouFc/op7LypXlHlg3kojA38n0HrUo0w4Eu0Cuw+DpNYalTQK/8c+D4jj1I2o43BFWhlJ1hZSk7B13ZMsLPLrgIjYqVJb0oPwxGl1pPRlNv0iUBc8M30jx3ql1JzTAWatgJOUJm34fkGlaxztFTRwJcDKHgtf3NJoamFno4aK2RwUnf8syqAwU6T2ONq0Ow726XW2v0QZmmoe6tWjODVBBBgrl4jDPouhyZxUWeCjrGwLgnxRDHO0XRwmCdUaXFAuuCRQC5725XEKwcn8Fe4c6RnAq+hTzuk6BdjonDgk1HaJrjPBnWUjH3patFzXW0T43o5zqmZm6jLy30YFUwQYK52KodSAExGhY4FFZmML3ZQiP0LagMd6l5iFq/wamYN4qZvOX2ijDFTlhkZq6ph3NbK6r+jW06drlA2vBnkOwP4qtlJ79AstLox7zdN3ljpOldz5pXtLXQlxOCyEMYg5oSp7UAufVplhhNUVSuqKLqiiKsrbUaBE2C14Wj1jlaeS+ErLN0n21HvWnDNBmQu3gKQpsdIWv8J+FcMPz51H3xinbUYw9kQs//AKnTYSGMhWCLlaMDGBRNcqs9JvJsqbffCtGm1q2F74x/pUzUycxF1pGPou7bm9pWHl3kiOEkkA+N6Z9e1kmJ6TkQxG8W5NilXTpFK2ud1TR6Ue09pQ/GfhzDJBoGzAbH396hqh9nCyub0mHuh47JVV5P5UmiucOuEXY57H7VYIptMFbn1WU6Rg+CtnOPJvXjzGoDUrKoNnLHhceLtqFE/DjlIWSs7ga2/wACq6jgBlas3SGJa8CnT0VzucOpHrVIsVzKcsdKrF1yvAAzBAXI71obWdK61PpGqSAdFW+DfD1CHaX6mJx7VY6sAbLZW6Sax0ME8UJD8MihYk5Hio2pTGiZvSNHZV7jvIDxkOgyM/kUMlN7pGqtY+jVdI1WscI4RE1oiOozp8jzVb6jg+QuRiMVUZiCWmyynmv4bTtOemupSdiPFGoxlXtTC3vdh8U0OcYKFs/hZcMwXSB6k+KXqKQFygW4Om2ZV1X4aLFbMo3fHf3x4qxlVo7IFkKfSVPMGAQ1ZbYfD25ubgoqEAHdiMAfmqHUCCZNlRicBTDzUe6G+5W48qclQ2EGkEM5HzN/yHtRzx2W6LNUxhMMpiGjRZvzNYtNcssa+e9bhdt16Smf9YlUvjPL0hkCAEt2wKw1aJz2XKx+EdVIyKx8vfDWUYeUFc+D3/8Aanp0mtMuQwlCjh7uMuVsi+G4E0bE/KCCwq0vZrF1e7HUoLgLjRXXjnLMFxEEwBjsaqZVIN1zaGOqU3EuuCo5+U4ba2dYlBcjv5Jp21SXdy00se+pWE2aqbYfDSVo2kf6z2H/AFok0w4ytbsZh21IPqs+5o4WbaYxuPmHf+M1nqtDXW3XO6RY2WvboVV7lcGqSuO8QmqCRKjGTRRCkuFTBG37UWkNcCV0ej6gZUvotZ+GXDbe5kJIIZd85rc54DMzF28XXNOlnp7raI10rgdhtWM3K8u45nSU2zUU4CbRsk0U5EBPw0pVT0smglQzNk0yuAgJuNctR2TEw1GMfFIqAm3PiiEwSGOKKYCU2h80U54J2FcmgVW4wE7O3igErBuhJIwRgjanBVzXEGQuiXAwKBuo4kmSlLuaiBsE9qxSquJSGeimAQbyY+kAfanjitAbOq8kY496gRAEqC4dwoGRmI81e6pZdGviYYAFIwcIiR+ppGr1xVZqEiFkfiqjm5ZspACq1mleFqKMJLyYqQiGyvEGdz2qIkxoiYbjFKQqXU5WW/FPkx55jcrjTjJ9sVaGNqNAJuF1cL1Vek2k/ULFOLAB8DxWVzQHEBc7pBrW1MjdkDQXPSlO9RMLmFJSWhQAnsaDmuAkrqnB9VDjotM+FtyFf5fNdCnlNKy672tfh4Gi3BHygrKRdeZIhxTbminASYvNQouRcPalKodqvJDgGoEWiShs7Zpldul2q+aDklQ7JzVk1EsJBOTUTRCZmfxTBWNG64VFCi1OkUmqoIzFDO9NCuDUgmiivc52qKQnl2pVWbpLNRRAQk8/gUwCvYzcpKDG5olM69glxpnvQJhK4wlkAdhQS3Oq8oqJtnz9qMJwISXfFSEwbK8jXyahUcdgltJ6VIShqciT1oEpXOWefGPmKSKEQR7agdR9vSmuxheNVuwtLqqTq412Xz+zEkk96yhcNzi5xLtUmolSou4+9A6J6f1habyrbW9yBBNsT9LDvXSaQ5kar2LnTTsJjZW2z+G7wsDFNjfI2pGFjNFiZjKLNAQtF4RDJHGFkbUR5ql5BMhcrEvpvfmYIRDmgqgvY+1BB2qLTtSqg6oLiHEIowNciJnJ+ZgNl+rufHn0pmgq6nTcdlWrbmSRp5oWjX5LlYVwwX9uSESK51fUScjC+vtTgLS2mInnQfmExyrzfLcSwxSxonUimY6c5EsFx0WQZ8YINKQFXUpt1HMWPug+O8+yW0k8RjiBW4SJHkZkiWN4RIHlYA+QwGB/pRjdEUhAcfv3e248VK8E5p66SJII4Z1ClcOHikEoPSkhbbWrEHbvkEVMqPVXHBO8ncTa5tIppDmQgq2wX5kYo2w2G60T3JqrQDDdFM3crJFI6AM6ozKp2DMqkgfzSqiJICF4Hxf9VbW8xwDLErkDwSoLAewOagCIZFxp+UufiUSH5pY1JBIywGykBu58EgH70YVgpuOyrHF+bJYZbhOmmIZbYAnO8NwwVnPuG1AfajCdrGkDnUx+fRW25u0gUPKwUFlQE/3OwVR+SQKXVUQXGAiBIDvkY9fFCEuU6Jief0pgFaxnFRV3xiCCSKOV8STHEaAFmPuQoOF9ztTFWmTYKI5j5uELhYQspSYRTKTpKa4mkTDHYZIUajt3qAJqdObc6T+PVWyCcGNW7alBxkHGRnGRsfxSRdZi05iEsetRTuUW/HITc/pQ+ZtOsoAThR5cgYX7GmAVgbAlV6bnQfqAkSrJCUPzatBDpOIZc68DC6gffxRAV7aU23/Bg+iss86RLrldUXIGXIUZJwNzUSXNmqP4Jxd55bqNlA6M2hdOd0MaurH3Oo1FC0DnuB+VOxR0pKpc5OmgkWQ/FWZnkx0zgecd60lv+qBdd/DU4w8C8rI7u20nJ2rmkFtlxMTh8hzOsgiaZc8kL2M4OaBRpmHSpPhnFmSVWBxginpvLHSuphukHdaJ0X0pyhxpbiBGzvjf71qqN3CtxtDI6RoVY3aqVzgExI1MFa0Ja9xQSlUn4gWdy1wrD9YbcRqENiw1xzByWaSMkdQMuAO+N9qjeCajBEaeccjTjvbdQkPIUl51WZpbSEu7xRSqkkoaVcTM+D8qsSToz3wcimmFcagaPXhvM8bGdPPuE9xbkQ3Eqsly0QAizhFZzJbgiKVWP0nffbcDFQusldWht+bzwUlwblXotC7zGWWN53ZtAQObg5YBQflGQDQzWSGrLSI5mUPzPygbuV2W4MKSoiSqI1Yt0mLRsjE/IwLd8HsKgMI06mUKrXvJdzG1th+voaGMLFGkarFAxkVmd2JVslskZznG2c0whXse2LmBb204n88BcqzW3LrrayQDpktcNKATIECtP1cZUhsgem2fapMIB7Wunx97ozjPLBmvYbozFBEoAQKCc6iWwzfQGDaWwMkAbjFKCqadWBEKuD4byJKksV8yNEf2sxKRHGCSsY+YZHzEHPfbtijKfrQeR6ac24SmLj4X9QENdudRZjmNT+5LjrsN9lbGQo7Ng74qWRztjTj76+uscbqci5LdluOvdGUyxJCrdNVKLGxZGOD87AtnO1TMh1wDhA5v+f0orm+1uTea2F68IEZhNmQQhXeRZoiRq1HHzHOBiiE1MgRFvOP77+W7HDuVLp7aSFp5LW2kkZktnVJJFjJ1aHcHYFskpvttnc1LKAtOt+dN/wCWlO8S5amis7eJerdRRSEzRxt0pJIyG0rH8w2QsMJnsoqFMXxpzr4d24sNeI/JCSfrpujCRCFCF7raeEBMxxA9RmYEnVghfqJz2qFGpYdru51JPG8a7qSvuSZblZ3uJYUmmWNf2I20AxSa1dw7fOcZXxsSN6EhIKrQezzGnv8AhM3Xw+mlt0t3vmMMQ/bVolPYYXqEEFwoJx2wcHxUkJc7BAA529Pvde81cHk1W/VS5u7WOHpsIHKyiUEYmZVZdeQMe2T60UzXA+J74/HOyb5MhvI0uQIVj1kvHLcKVlkcnbrKrsSoGBnI7DaindlJk8+57uHgEm6+HRmVjJOsckjsz9KP9sLIqh1RWYlSTGravUZxQlA1RcDmY8eAPjdSXxD4eJLQMZAggYP88YlVzpMeho/6i2vA9yKiDTf9T7boj4c8vS20Gu4fVLKkeVxjpqiYVDuSzAHBJ9KUnZU1KhIA4c9/rN1cMYpVRcpIXNRGYWVfG7irRBI0XuMlv+VWZyynI3XSw9V1LDOqi508FhsspY5JzWVcWpVfUMuKRUVa41FEbwy11t7UWtzuyroYDDda6Stq5DkESAA966RZDYXosRSlmXgtJtJdQzWVwhefqsymF6Tk1FNAnoT832pToq3/AEoh3wKVVASh07E0ytOsJUJAzvuO/t96BQfJKTJKFBYkADyTgD7k0YRDSTAUJxnmNIbczxL+pRXVX6LBtCk4Zzpz9I3x/p3owrAwzBTF/wAyoklskbRyLO+gsHBK5QsmAM/VpPf0po4q1tKxzW+dT8Kw2yeTSFZ6h2CrEXHbm6uSLVIxaxSaJJpckyFTh0gUHwdtR2zTAQrAwMF+f4dfSChJecnnSNbOHXcSmTCyHCRLHIYmeYjxqGwG5/FSE3VZb8/P5PrE7NfNbWyyXA1yAKHECsQzsQuEB3xk9z281NSgG53Q1Fpfhk1kFfk6hTvIBjO6jO/cbeRQiEvVkGE3PxiGOETO4jRl1gyfIdJGdw24O/apCAYST3Kncu8XubjiHzMywvCZek4A0xFtELJtq1nSSwP949KfQLS4Na23254XB4hXzI+kHfvjzj1pFm7yo6WOKwt5pY4tkV5WVPqcjLnc9z379qkyoXOebpVjxyCYoolTqOmsR6gXA0q5BA7EB1P5qRCLmOakWXG0le5Q/ti2kCMXIAOUVw2fA+bzUhTLGmv6B+VIPJ4FSFA3cqC5h4xJCyQW0YmupQWUMcRxoDgySt3xk9huaOqYAuE7c88T6w1e8xG2gZpxrkhEXV6asqfutp1IX7qN87+KMJwwW7+eb6K0ooxSLMSZXpepCGVKRM0CUC6E4WAoJACVmnxZniZArqSw7HFaqbRkM6Lu9HUiKZzaFYRxC2Ab5c4rAbGFysbh2tdLEFRXPXGggjeHXGk0M2UyF0cDXNMq+co3rFgO1dCg5zhJXoqLnPbLltfBCSmTSVNVxsZAfARy7VWs5ulWx7mo5LUS528UAgwbqO5iu5YrWV4E6kqRsyL3ywGwwO/280QiwSZWZ8P4xIZVaG8Sed7iJjHFC6SSJp6cq3SgYQIp2J/t9cYPgtBynsjkd+443jQBD8c4NezXk1ntJ1tcrH9Q2jpiUGFnQq3TK/TpA+bB22zU555upmEXFj3niItB8ODrypFuSr+OJ4I2g0yMJJHidrcvpj0CLSiYQA4OR3xuN6iAcDf9faY2vO2l1LcI5G6cEYURCcTwzMyqFA0EdRQQMsMGTGd/mokwndUa3aPAb88eKD49NxFuJyRW02DHpdYmcLG0LBfmK6TrGoSKdwQSpoCISsyFoPP28dCNku34HxFJzdwpbWpP126yOyTkn5jKQNKMPDKM575qJSQTzfzgQfAHvlNQ8p35wNFrE3WaVbhJJOrCJJOo8agAdQZJ2Y6T5FSUTUHM7meHyAdxsp3njlme7kheJkkSMEPbyvJHHIT2ctGe49CCKAKqY+OedPAqFtOUby3l/UQQ20B6bRNCLmZw6P5Dsv7RUgEYG+TRmSn6wOI/Jj7W9EDxjl69a3t1mjhmkt2VY5wzyOAzKoLRFCJMec+F1UYCta1giYJG58NdNeN9p8LfwvgNylzHPNLHMyxSxsUTp7M0bRqBk5wUffbv2oSqjUaW3507yqHdcblkaSSW7WC56bRrCsDi5ikEodYo8A9WNtABPmomkRl+L/sW2F9QeB/NQvxc28gVWe4RI1iMzKATEevE8X0su5bX3GBv4o6aItIb9Mep8eBBtvqi+CcocQgcMj21uQixu4DTdbpjSshjYKEbTgHDb0JS5xEeHG8d1o9T9lI8f4PKz3KrAbhLyONH0OkeiSNWUyNq7D6O2fpo2TjIW9rv9DzFroTm9byC3sYhPodgIpHRtGucBSi6yDpDBZADj6itQGUrHNdM93O8TcabhN3fAeJXaRLNHbxzR4xedRuso7nSsYGW8EE6Sd8YoSgXNGh58IH3juiy84zY3aQ3Ul+8YjNr+n/aLv1JC/7cvTwBGctvjPf2qa2RYM/ZHtP228p8bLQLWTKJg5+Ubjsdu4qEKt7YcUbFFjc0hKoc6dF7JL6VAEAxBz3IXcnFOGytDKZNgqd8R+IxC0J2LeO1W05ZJK6WBY+m5xdoF893l8zk+BWJxLjJXIxONfVcRoEJQWJdUQXqtioRKZry0yFdeSOHzzuCh3G9asMD9RNl6bAOf1fWVHWW+cGLCMB+4pqkTZYsVlL5ajvBpFn3TsAwP80CkfcpoHLYo7J9Gp2Pds0NkjrNXSAA7AZ87b1Ag2SLlV3h/HeH/qpEjlh/UudL42Z2QY068YYj0B2qKxwcRH42/HspiZ/Hk/6UwTsHsircaVzSG5VFQ5nQqtxzmSOG4KxW73VyqZk6YGYoidR1yHtkDITucUw4K5rSYbtzzxPBTvDbtbiOOVMhHUMM98EZwceahslcMkgruNcTW2heZwzKgyQgycZx/wA6AEoU2F5hSUBGkN4Iz+DvSlUO1hRsPE47hnWJ1cxtpfSc6SRnB/BpgIWgM6sSU7a3SO8iKTqjYK+QRgsoYYJGGGCNxUKV0xJUNxLmUuEjsDHLcSF8CTUFRYWKyNINiPmGgepYeBUjiiKcHt6KZ4ZM0sUckkXSkZAWQ4JRiN1z7GgkMiwNkNxiW3gIuZgoZcRrIVyy9RwoUEbgFiKgTMk2HPNkWSW2FNoms25SL6/itlUytp1usYOCcu50qNvc96XVV3eU7cWyyACRVYAhgGAIDKcq2/kHfNRQOI0TjvjeooAqvfc5WYiilLiSGWUQhlGoK+5GsHcdvT0ptFcG5d+fJW1EC0kysxJcmpZ6ICdrEOXJplbACF4nw3rRlSSCex9KZr8pVtHEdU6ViHOtjcwMUlDFf6T4PuKNdzi21wurUrF9Illxzqs8kXBrECvKPaWm68FMkXlBRE2lmXPoKgBJgLXh8I+seAWs/DR1hOM5Jrotp5acL0rsOBQDBstWhkyKpIhcd7YKIbsBSqoayiHGFpd1UDLkxGMAmmKsdcgJ2EYGaUpH3KovxH47dWpikhEnSVWZykYkUuCulJs7ohXV8w8kelNormAAaTrzx8xp96dJazjrolvdi1mVmto2jBMdwxV0fI+aHS+s6mIyCBjajfZWwZIHl46+IvJva/de281cZnBFrCgaaSAuSZei2AQhEDEbyZyfbFMbaJj2fpE62mPgpq75ivWiu40BaSGSIhrYLJIsEm5XScq0yhTke+aS0lVljQ4nn0O+tvBB8iXlzNMHSOURSl/1TSqqxO6goskIPzhzpXK7qNx4oqOPdp5aW01vA7o79Ze34hJwzh9tD01MzSvBH1X0RgB3KM774yijA8kil3Vbmhz4GlgPTz2HfeyB4bc3M4NhcqALi0l2MiyTRyKSCZGHdWDrpPsBRKsqATcRx+x9jqPNFcZkv+hZqq3CxiBRMLXpdcShVGD1f6e/075qRugA0Enee75t8qv2UPEoQ6Wcd2YyyyYnit4m1CTqODIrAsHGoY092+9E88/pM6DqZ/8Arxk6Rr/8dTMou2/V/wD+g121peiGTUpxjqBWiCCPp68BVYFw49am8ICPpn1NhptPdM9/mjeQLG6tpGC2TdOR/muLqQLclPAZAX1Y+6j2oFVvg6n1Mn59yPDir4p3jS6La2a6/UowkK26uP22BBLNsvuBnuMUAFGNMWny9N7eXcnZlv76wnjuLZY26OqMh8u8iYZMx/0ElRtqO9HRPIabWO3Og9SvOEz3kPFenKWKTI746gZAihdBEeMxMpOk+G1GiYKNTK9pI8vZBcw8yPd2szCBVhRg0UhmTqGWGYaEaLGVLsuAN+9CFG0451IPtccfGE7yvxa+E8sKQO6FxK36uRUlhWU/MoCli6ZDadh2okIPaNT9x8T3xMcJKtXK93JNNeq7iRIp9KEADAMasY9u5Uk5+9KTCpqkNA52CoPxLsIWu3SKOSMLGzzyEFLfq9Fug5YjTqBbBORnUBvjYtlXUcxbJPn5GDOlvHhOltUjlJRSe+kZ++N6EXVRaMxheBCaKMgJ5UxQlIXSlomaEpSYVD+LN9JGgHTDIfUZq6kQ1hcut0ZkFNz9SsG4jIj7jY1jqOaTICyYx9GtJbYqNoLjryognI5mXsaEK6nXqM+kq28mcxmGZSwyM7/atNCt/wBHLvYLGdcOrevoPh1ysqB17EZp3AgwslZjqbspRince1KqToU9M+1KFW0JLEBQcjHrnbftvRREklJeQYwCDvg49u9QBEC8lRvFeEx3IRZdRVHEmkHCsV3UOP6lBwceoFFWB0aIieTxnGT/APApgmY3dM8T4Jb3CBbiFJQNxrAOPcHuKU3VZMnkryDgkC27QQqIY3UgmDCH5hgsrDz70EJIPxoi+G2MdvEkca6UjUKo9AP9aiBM2UTzHxC0AWO8MZWVgqxuNZckgDCAEncjfxTRCtDYEDdH8M4Ja2mUtoYomcfNpADMB79yBn/NIFQ2SJ27hCk0QD71JQJJXoGaiGiQ8wxnI0+uRj+akIhpnvXCQb4OSO/t9/SojlKRGA+MEYPnI3Ht60dEScoXt7dxwIWdlRRgFmIAyTgZJ9SRQAlKxpeUJFw+JJXnCjqyBVZskkqv0gZ7DfxRVhJIhAyctWZmE5t4erqBD6QCW8H3b370UZMzvxi/rqpyK2AJYgZIwT5wO2T+aUlVOqHQJjh1nFbR9OBAi5LYGSSzHLEk7kk+TUiUCC8yU1xG0S4QxyrrQ4JXJA+Uhh29wKYWVzCaZzNsiIoQuF2G2APYeg9qEpC8m6fCUqSV4GXOMgkdx5Ge1RS6911EIVY565ktFhMUpDMR274q6kwtOY2C6HR+Fqtf1hsPuvm3jkaiQ6exrNVADzGizdKMa2rLd1HUi5i6oojeH6ScMKAAm66OByOOVwV45Z5R/UMCmBvW9tBje0u8KFGiM62/hNgIYgg8bUj3ZjK5Net1tTMjV70qoOihuYrwgxQlNSXLtAz5xo1RtpOPOSMVE7RF+H9/XmszuuPRfpDbSSaZI7OMDMhKi4tJWxEY/wCiQ6Bg/wBX4oWARBDRqLd+4+Z8z5K58v3aWov2lJWNJzNkgk4mjSTAHcnUxGPWmTvHzz6ym7HnoPLpeNwjTmIExsjQnpqUWcMd2dicEbdqimQbeHnG8+x00Vd4jztFcLG0hSJormGZAsmomMSaJA64BV1QksvbG+akqZgNx699+8QJkbcVL8C5vD3M0U0xuAx0RfpU6kOhmOlmKDUjgNg6tsAH1qIQIGWNdr+sTB4yYtI3SrPi0tnwqMoU1W0rRyK5GpoYp2jfQCd20jahCBpgbWj7W+wspHmnnuK1lWIxyOMBmZSoChgWGAxBY4UnA322zRAhFtLKJPPv9pKgl5ltbXiDzl4btZwP3Y9TzWkYUDDAZVY8nJIIOTuDQMJHnN+uHf3b7a6HVGcAvBLNY3CFmVZbq0LFzLqXBkR+p/UCIxv748VDdM4BwJHN/wDxHrCm73nuBZHiRJpZAJAulDokkiBZ4o37Fhj/ABihCrFI88x7qMh+IkVzcJaogaOfSgcP84EkTFgy42ZXAUr4BBqADVRrGiHAyf6fi41EyqhBxmIWF1ZTSdOVIFVC8h0GW2Zl0Ip2jbMaHSPqyDR0CtcQ0AAiwidLxHxMcDZX/lWDNzfKchZlhn37/uwmNh/MRqGyWqQy44/r4WXcMRI7hLeeRT3iEhleOaz6BdBoOrSoOgPgj5g3mjbROMsgA93fYfMTtN9QrZLzP+vs2tQUllayklaRGBImhYAal/o1YDA0B3FKAJ7BvfT08rm3gtF4PL1YYpMfXGrb+MqDvUJVVQgOKo3PXEn6zxko0cXQu4mQ7gQzKtwJCDts+R9qgVlMaE28e439vle2PxItorFCWLyqen0mlDSHBOHMj4yhXB1nY5FCyXI3NMj1HyRbedDxUzNzfH0oJI4p5mnjMqRRKDJoABZiCQABqA7752pk2URPO3GOI3XvAuNTXdwXiKRWkRKuJADNI4GGGM/tKjbZPcqaBCWoyLa888fLU1Pmri8jTM8zKP00ssYeGTpr0LmAtDmUZ0PriVSfcetSFYwBuogd/h7Xge6uPFebulYQ3SouZRFgSsURTIBvI+DgDffFCFSKYzGT62/ii+SOLJdX80sZGZbaJpEDBunJFI8bKSNuxGD5G9QpqsNbrw+efJaGIhjeklZMxJWXfEvlaKUGVTpfz6GtAb1rcrl3cI41qfVv9ViPEOHlDu2R71kew0zBXOxmBcwyXeqAxSrmEJNRKlRtg0CFZTcWuELafhZPpUsxwPeug0E0gvVVmuqUAN1qkUmpQfzVJEFcVzcroTaN5opiNk03AhLcQ3Du2mAMUi209Rhp6jHuSFJAHvSOOyoqVLZRzz8oqa0j+Y9NNzk/Ku58E7bn3oglFrnWElBcV4bHcQvFKuVkGGxsduxBG+QQMH2oq0EyoS15Rw6GW6uLhYyGVJWXSGX6WbSoLkdxqJoynz82+APefVEcK5ZVLme4kETNJsgWMKEjGc59XbJ1N52qSg6oduefxwU5HEqDCKqj0UAD/FBJJOpQF9w221LNJFEXQbSOq5UZySCe25Jo6p2lxKZuOXI5bmK6JVlCFHjZQ6yjOqI77Ao2SDg96EpTUNwOeb+pUrBYxRg6Y40DZJCqoBzucgDfOaElJncbShH4KHngmV2jWHViNMBG1jHzDtsM+PNEmExq5WkG5KCm5MGuQwXdzbpIxd44mTTqbd2QspMZPnSaWVWKvH4+QfaOOqluH8Lht40jiRQqdiRls+WLHcsfJ7mjJUzOOpRC8Ojbdo0IzndV3Pr27+9AuQNZwsCURJjwAPGfOB2H23oBI2d1A3EImnaFrRGhK6nldVIZ/wClQpHzH3p9AtQOVkl1+CeHK0LTmZgcGPp9PYRFSCGygHzZGO+e22KBeVW7Euy5VLoiRIqIoVVAVQBgAAYAA9KXVUAF5kqmWdnNHGwgsraBpJSCBjAi8vLp+pic4A/uHoatsuiBTB+r+qzR8Mj7lE7Y+le3p27e1KXLM6u7QEoLjfLsdx02V5LeWLPTlhIVlBxqXBBUqcDYjxSykDzvzz3yo7hXJ8EMksrl7mWVDG7yhMMjfUpVFCnPuCaZWlxPI/A+ymrDhEKR9OOGNI++hUUL98YwaBMJDUy6Iji3DjLBJGvT1MpC9VdcYPgsnkD0pQ66qbVh0pnlvgkVjbpFGFyB876Qpkb+pmx6n+Khug9xeUU3EUHc4+9NkKsGHedAsb+LPNZLmOE/KO5Hk073mk0AaldSXYTDz/2KyOaZmOWJNZNblcGrWqVDLykVFSiuEwJJNGkrFUZtJZcErnYHB74ONqem3M4BW0KYqVAwmJt+Ferz4UXMZDwvHcJ3wPkcjuCFJwf5p3UCFup4MMqjMbDiIQcV7LbyrHIjxEHZXUrn7Z71aMQWmCF2m45mbItm5O4i88GWGMbCnqAWIWTGsa14I3U4i+PU1WsZO6KivEbUqsCVOGA8en37H+DSFpFyqHUnCHOGuiVOOwqBRnFRHHeLpaoHdXfLBFSMZd2OThQSPAJ/FMLq5jS6wVB4lxy4lvkCXE0cdwqG0aIRmPdfm/URsNbHXsQOw9KKsDYt+POZv6bcDJVy4XzChs0ubhkh2IkLMAodWKMAT41KcVDZI5sOuhbXnS3aNmZtLpD1yikP+3qKgoy7PnHYeoqImneAe/y4/wAVdvb6K9uI2u0lFmGWIRnYLclu10gOo5ymnGV3z5qFO5kNj78Z39o234Kx8nssH66J8IkFwxXJOFjeNZBuTsBqPtQMlV1S55FuYB+V7DzXbXTmAOv7zPDCyOGWTEYZjqX/AHZ+bGDgnG1TS6gAYA4HnXZNcA5hW24ZamVWaUk24jj3Z5Y2ZSoLEAbRncnxQIkpHsc+oefT0KjZOcbiO6d7iG4igMTCOLQjKzgBvmlRyA3ysBnAw3tTZVa2gCIAM+A+CfeEXe/EWJUVoYJZ2IjIAGEy6CVkDDOZBGdWnG+MChCTqidPbnheN1arDmG3uQRBNHIQASFYFlB2Gpe4OQdj6UuWFR1Rabqrcq8xBLVluZGaSK4a3ZmKlnZpSI/O3ykbnGwp4Wp1OTPj7fkQpi+eSLiduNTGKS3mXp5wvVQo6n7lcjPtS6hZwc7Dw/n7UZy18SIrgSC5VLKRG0hZHGGx8rYYgAkMGBHfsfNANUFAm8c/239UZe81vZXF0kgebVOrRqXVcRNAGIQucd0bCjufzTwtIpyAfTTh5bgq2cTgluLWOWxnETnTKhZQySKVyEkB3CnPcbiklZc3aIPPPqqJw3ngRcTk60bRiZI+vqYkW0sQaNwRjdCdHzbDDKfNN3K8sJAYBoJnhxn2v3gnVXf/AGlgd4EjcSCdnRGjIZNUa6mVmGwOPFSIShgAk88wgeb7e5g1XcUhaJIyJrdsBSm+ZIm7iQZzjzjFQG6lOoC4A88+nhqhfhA0qW0kEzF2jaMqSc4SWBJFC+wJYfilcFXWabT4TxsPmQr0z0FSAkMc1E4EKkc26octjKmtlIghd7Ava9vesn43PG7ElcUtZ1MjtLXVNOO0qhxCRScKK5xibLzONqUy6GBB0Vz1Kcv2+uT7D/JrVhWZnLqdFUesrE8Atc4Dxh4o1UnKjtnx7A10nUw669VVwrKl91MpxxJhoki6qZ3DLq+3iqnUVjqdH5bh0FGLzHawIdEgVVGdGksO3ZSPP5qp1JxuVlfg6z+08ec/H6QEvPUUg06zD6kDJI9j/T98E+mKYYeDxVjejg0ySHe399VIcJ4tH8piZGKjThTuRnsVOCfxmo+mTqhiMM5059Dv+xPvCm4OMo58auxXO4PuGxvVBpEBc9+Dewd3H+ShOb7JLm0dDD1mGGRCxj+cfSRIPpxnOQe1V5SqWMM359LjxUXwf4dWiW8ayoXmwC0qySBg+Pm6bBsqu5GB3HepugX9qOHjPrMj1RvG+VFaCCK2ZYTbOHiDL1I9lKlZFO7AhjvnOd6gUa8zPOkfKiuF8nMW/wDELb9NY5I0htozGmJd31MxycnsNgM5o6K0uDRbTTTjrzbzSuTORYbcfqJ4FE2ssiM7S9FRgIoLEgsABlv42AoeCqJEw35PdvpbmIU5xngKXcU8f+7M4AZ175XGgkHYgYxjyKOgTF2UQeZUPa8nz60672iosqTsbeErJLJH9BZmJCdhnSN9x5oTKU1c1+fued4U9d8KgmjMDQo0TMzlWGRrZizNv2OWJ/NGI1RiBLkxafD7h6YY2ytjcK5d1H/pZiP8UhdNlS+u51h9lC808kxXV6j9EJHpzNIrleoVUpHGI1ONtiWI7ACiFbTiMzrnz9+Ou/giZeXJY7eK2swkZcqk06LHGwjAJZwoGC7YwPTVmmmE5qADhztaJ9t9oU9wvle0toRCkKFNQc6wHLODkOxbcsD58VWsxe4m3P7715zFwlbtApeSNlOVkibTIuRhtJ9wSD96YWVlI5J70FwfkWxt21rboXPdpMyNn1y5O5zuak8EDUj6bff11TvN3ABcwyrGkPVlCIzzLqCopPzKMEa1Dvp7bmgCgxx0Jtzz4om74YTbLbwSvAFVUV49JYKuBgagRuB3ooiJJPPrKhrj4cWjoilfnRtXUf8AcZiXDSGQPs5bTgk9vHapmRNcbiee+VI3HAibq3KCKO1t8yBEGGadlKDIAwFVWJ27k+1CUofLb688/wARXMfBIr2NY5jJoVw+I3KZI7Bsdx5+4FQWQYSwyOfRC8t8Je2MwJTpllEQUbpEi6ERjjJwB5J7nfxTEhWVHNcABspzNKql51KkI5UJxSzE0bK3pTsdlKuw9U0nghfMfNK6ZWA7BiP4NVYkRUWrpSQbKv1UuAuqKK1cqxBULHYnf8faunhGQ2SvUdC0wylnO/2V6sbMn5pVZISuckhc+hXfP+PNas02C7JrZrMN15NxmR/khPTixgKmwx6+u/8ANAMBSsosNzc8SoyaVVGNtqcxCuJACjpGVu4/NIYKoJY7UJvWFOUJ29+34oTGiTMG/QVaLDjcMyKs0jK+MLKRuuOwLA/MvsR+RQmLtSh5Hbp76jY/APh6FSvD7i+T6WSQZ+XDqeoB5TOxHtnPtSnIbuCR/UPE1GR8eKOg516baZ4zG3kEFG++DSmg0/SVQ7o+lUE03/KnrbmSGUbSD896pNBwWN3R9Vl49FMWk6FcqwP2qlzSDBWGox4dDgmi5kbA7UYgJ4FNslHDCDHmq9VmMvKYJL7DtTaK0Qy5RcEIQe9KTKoe8vKTJLmoAi1kJsR+tGU2ZKL4qQhErzVURhLUUEpSXk/NGEwavVXPeggTGicDAUEkErx3owiAkComXpIHeogJOibMme1GE+WNV2PU1FPBedUDtUhTKSvC2oEeoxR0RjLdZJzb8PXDNIMFe+9XOaytrqu02rQxUA6rKOL24RsCsT25HkLjdJUW0nw1AUq5i0Lly1z9JKMmNDLjZh6jyPyPNdhjezAXtaFGacNtCkeOyzvHIqksxA7dgMZyx/p7t/FO+cpDdVoxIcKRbTHaNggFZiG0kBItOs5wd9gF99jUzXgbapXVSDkboNfBExcXPT1bKmMgAd1HdmxvjG+fTepnbGYoivTydY7TW/BNNxhO0qQrnw0YB/LLhh/NIXN3sqn1KRjOYJ4k8hCTdHuixK3fOoyA/ZZNWn84oZWA2VXV0Qezr4yhJb0K2iRBG5AIIAEbg9iQvykH+5ce+e1VNqAGNPssjMSxjyzQ9/0nniEdwDjnSkKHV0ycPGTuCfKn18hqsa8ExyP0tNKu1zsgsRsdj8g+6tU94tyr2s4MpQHpyIVEinGVILbAHbKn/lTOpyJFirKuGDgXM7LtwOdVTeHxXKJ1gSUB37kD70GZxclJR/yGAOc63BWjg3EZCQVdkXILBT3A+rv6iri0OF10H021m3CsS87hBhdRPqdP8E6aoOHadVgd0Yxx7R+/5UZxHn+XGFIB9cL/AMxU6imFDgMOzj6obg9/d3V1b65ZCOorYzhcK2onA27A+KLqbWtJhCrhqVOi5+WLH3tutekcmsAC880ALlGKihumGvo9WnqJqyBp1LqyTgDGc7napCkJmXiMSlFkcI0jFUVtixDadvuSP5Hk0UUPxTi0cJDPIQFzqRQGP+7aQF/KjTGxHbJxURhGWd11TIMaem5Q/gBgfyGB/NBDRPyOqDJz3A2BPfycdh7nYVELleQ3CuAyMrKdwVIII7ZBHfsf4qQpCRBexuG0SJIV7hGViD6HB2P3qFAlCcO4/DLHrJEe2rS7LnR01k1fYK6knxmhBUymYUXb8dkuJ4TFlYWypDBSHIjLsVYd8HSAVOk4k75U0+WNVb1YaJcp5SMkFgSO4B3Ge2fSghPBKMu21SFA3io1rzNysXUX/ds2j+onUuD9gA23nV7UbQn7ICk1h9TQlIX8ErqAdhQhDKTqqbz7xlzGY0/JrRSpxddXAYUM/wBm6wjjGM7jesNYnMs/SBafqChyKRcIgLX+XrdQuF+Yedv813hAEL6A0BjAAn+O3OOFmVMEFzqx6FsLn120iqXPyyVzqtfIXvPCyp3DZDNwy8x9XWQn/wAp0rj/AL9aztJfTdG5/C5balSthqhG7o//AD+1HcXn6d6rAnQNOMf2lQNvwcVKzstYHb9I42p1WOaf+to8IhM8SzK7SJqck5C4IOCdwACSTkjNLUlxLgq8UXVXGqyT3cB5e6EPDLlRr6MygdyUcKPfUw2/mqQH7ArAxtYmWg+/rdSdtMbmARadcnWj0Be5LA6sHwCo38fIDV2brGCdQQugaoxNEZh2g4DxB/QPpK67tWW6kjZDG8QbYnJCp8wBI2Pyn/NNMvMbfZO1wqVzAjKD6DT2Vj5SmImaRiQo7n/yjcn+K1Mk5iuzRJc2o46fhW/4fXiSIYiAVYYIO4IIwQaWrdocFVjO1SbVaotbLoXEsHgMQvn5WGVz+CKtYZbK20H9ZRDgq+kO3vRAVgbZOwxfamhENWhfDvhuNczDYDQn+rkf/qP5rLin6NXI6XrWbSHifj5V3z6ViXDXAVFJVP8A9n5FBgVk6aN1I2MaGRWD9RTr8kN5IJO+TvVkNiVqDKUBxJ8Eu24BIXTVM4TMjssZMeeq/UZCVOSuslh5GTviocsKObSDTGqb41y07zSOjYWQHPyKTkhVIJxkj9vznAZgO+0bli6lIUi3tEgqR4/C0cbdMyfuTK0vRIWXR0hGemxwFOY0JPfGrG+KUCVSymX+iirOG6vYMtIViWQooOCZogNOqYg/PkE5Gwzn2o2CsAYwiddeKJ4XwRYxPAFZVNvoL5ALmSSaQ4A2GnqnHux2wNydZUcAXB+0+uk+6DueCF2V8KDFhVZERHIJDYYrtgFR4HbIxTZRN1e2mzN2zKXBy6Y545CQSDIBlF+jpNHGrHuQFwMbDvnJ3oQCEuVjmEA6R67qS4DwbphN2xG5ZQWOkAxumlF7IoEnYeg9KDoGirrCmPpUHbWl4JF1NKX6h1tIyPEQYyrBEB1BS2CFIGnG3ucoTtpsI4WmZ+3P7l57SXowWcfy/sL1Hb5vlUBBGvYEsQcnHYdvmBCjiVU0AyXWAMWXcD4BIJkklkclEUYDMqnTspcZyxxgZJ3AGc4ougCyeqabGENM35KtTAetVrICU2x9BRTDvUHx21h0EyMq/c1dTc7ZdDDVasw0SsJ5njg1sFbUM7GqsT1fmtONbRLe3qqo8Yzsaxgrzb6bQbFX3lPjGFOfQ98eniuzQfmbdet6PxAq0oKN5Pl6ltJHgzxEETQDHUA8vF/cRjOBg+mdhVYILObc/wAWJpp1KEG40PFp38j/ADgo+24fPYF5IG6ltMuFlGDobuqzL/S2Rg52P5xVdNppktOh0Kz4am/DPdSd9LtD37eW34UPe39tc/LPG1tKu2uEaozj1hYjT/6WAHpVT3B9nWIWOvUZWOSr2XC3Efn7+KF/RQ5/bvE27ExzoT6dlYUgA2d91S1o0bUHoR8IyPhlzchgLxZQuMq0svbxtIoGKYU3vsDPqrG4bEVTkY+e6Spuzv7fhMZ0ET3TDv8A0qf+H/h9+59u1Xw2i2CZPBdDLRwFKHmXG8D54D3UPwZ5JDLcudUs2Y48nGpmGGOP7VX/AAKFHMZedTYJMA17g+u4dp/ZaPv5AfZGcZ4itrD0Yzl2GCfQH6ifvk4q6vUFJmQalb+kMUzC0BQZ9R+2589lK/DW+0yAb+lSkc1MhTBu6zDOadla+fR07iKYba0wfuhzn+GH8U1A2IVvRr4aWHmVTJpgZGKbgsT7bnO1Wg8Fsa4TZSVqu1WBamha3wO2EUEaei7+7Hdj/JNcuo4ucSvJYp5qVnO7/bb2Ukm9VrKbLmqKBN6MmjKbMAljA7UEtzqlGMnvtUlDMBovCF9M1Lo9opqCMIgQbAdhRNzKZxzuzFe53zURiyT089h3oyjmjVOrCPO9LKrLzsnRgdqCS6ZZBnPmmurASRC9GM5xvjH470ELxCUTUQhdURUBzdPOkWYc++O9W0gCt2BbTc45tdlgPNnFZ2fDs2PeqKr3zBskx+Ir0+yLBVksT3NUwuKXE3JXlRKpLhNwRtWqi+F08BXLbL2K/ktptcTaW70M7qb5CrNephqxczf0KvPDeY47ptSyG1uSN3/+3L69ZRjc/wBw/IPatLHtf9PoV1qFdlYRRN92u0PhyEzxnhSOw/VwRwM30zwSaYpPcDSUP2wppTTa49oQfFVvw1Ks7/aMp8fyP2on/ZwK2YpLRx46sh/yucfzQNGPpAPj/VW/AZDNJrXeJP2mEq44BdSYDXFsFHZVlVIx9kQY/wAZpTSqlVnB41/cOAMD0CVYfDyWRh/4i10+dMpzj2+TvSjDOm+iqb0VWkZxbuupy65beFRi4gUkacx5covhUDYwPU7kn8Y2NY46W52XcoUKpkDsGIBiYHAXt36km/ACv8W4NZxIS1xI8xGcEjB++Bn+TWd9Gm36nXXPxGAwtKTWqEuidUvlabo6ZCDvuAPQeTVuH7LZO619G/66eZ3/AGHtxU9zpzXHdokcQ2U/WTucjBXT4++fFCRsdVXmaJDHa6woWxjq5jbLo4ZsK2cJUZXPYEf9auOi3OnIYWoWEgON9juPv5/1z/Nc14XlKzSCpAGqllhNm5XOMjNHKU3VPiYsnRGT32FCUmYDROAAdqCW51TEswHc0wCsawnRJV89qkIlsar3SaikhKVQKCBJK4tUQAXhkowjlXhkzUhHLCZuLlY1LMdhRAJMBOym55yhRnDuPCdiE7CrHU4C1VcJ1bZKlxLVULHlQt5xVIvqIBp20yVdTwz6miRa8REuwwRULMqaphzSuVkHxatWExAiwMd8d6FeXUxF1rqh1XCiLrLnUg71kXmnNLTBXlRKnbV8NVjTBVlB+VykeIW+pA48d6vqsluYLpYuhnpioFFIxByNjWYEjRclri0yFaOE8yExmCb5oz/S24z6jPY1upYgHsvXocH0kyoOrrgHa69ueAq3zQsVPoTt/wBRTvwwN2GFfX6IY/tUHZe7ZRF1aXEfcNj1Xcf47VmdTqs/S5NbD42j9UxxF0Cty43DsPyapzu4rCK9UGQ4+pSmvpD3kf8A/I0xqPO5TnF13CC93qUfw/heoCSTZTuB5f8A6D/P+tWUqM9p2n3W3CYA1AKtX6fc/pSv6hiwO2B7Y2/78VqzkldjrXlwOwQzlS7FAApOwHb3x7Zziq7ZjlWMBpqEs0lTXDVzWpmi7eHFlOvP09Huc/wP/erStbnRAV34DxJZE0FsZGx7EH1FZqrCDIXJxeHLHZ2iUBZ84mOV7efZlOkn/Qj2IwR96phrjbVVHD06t2aqi8b5keO6LCQ41bb+9JUqlj42S4nFCg8NOi1nlXmUXEKsTv2NRzAe01ZcRhROdmhU1e36pGXzsBmkayTCzUqBc/Ksq4zz/lyAQKtNWmyy646ij2Sbqe5K5u6jaGIOexoHLUEtVWIosqtzM2V4aeq4XNFNRdzx2NDgnFWCmVrbg3ESvbfjMb9mFQ0yEHYV42UdxzmlLYZYZ/NQtAEkqxuFluZxhB8M+ItnKcM5jPvjH8ikGV30lVf44d/xuB+6C595ljEGInD5/tOacgsYXFaKVF1FjnuF1mvK3OEsdyn9pbBHtVFKoc0HQrFg8W6rU6p+hX0FNMqRmQ9tOf8AGasAJMINaXPyLBuYuZ3e5O+ct/ApKlUh0DRaX4vLWFJumi0nkuxcQdd20IBqJJ2xWp7v+u61Yqs0EUhdxVP5/wDiDFMOlEuoDbURuft6VQawZIbc+yy/5NLCAiZdwGiy24mLkk1k71w69Y1X5im6ipXUyGisHCX1rpO9bqBzCF6LAOFRmQqHv7YxuR/FZajMjoXGxdA0ahahwarWZHW3FXTzmr2V3tW+j0jWp7ypa35j/uH81obixuurS6aGjwkXd1byDJAz7Df/ABUfUovF0tfEYGsJcL92vsg7W1TOog48Bt/5qllNsysdDD0g7ORbgflHSTZ3J2H+KuLuK3vqzc6KOmv9Ww2H+TWd1XNYLm1MYahhtgn7SUdqsY5aKFQaK1cG3rfT0XpML9KRx6UmUAHZFH8nc/4xSVCcyoxLndbbZS3Ll6oIycH7k/61YLhamuzshO/E6xykd9FvpxHLp8qfoY/Y/Ln/AIh6Vza7C05hqvPYgvw9QPHmsw4lc9Rs1lLi4yVzMdW62pKsPCOYmt4gA2KvpYgMZC7NDGMp0G5lOnnmSWBoyc5GM+aubiGETutNKvQf226rOrqUsxPvWDW68viKhfUJVk5TujGysD5H+taML9S7vRjezJOq1S/5wRcb+K2FrW6rYMOxuqovMfNIySvc1nrVrw1Z8bihSbAVbg5pmVsg1QKrm6LlUukqjHXuEZx3jxuIvmOTinq1w9kLpYrFMfhzlVVDEVRC84HEGQil4g+NJOR71CXRErY3H1Q3K4yF3DWxKp96LDDgUMCYxDStG5j+IbNCsI22wfU1rqVmNPZuV261Whh3F25WbyXOZNfvmsV1wTW/3dZ3rRW536lh+lB07AZHkelbetpuEzeF6FrqFR3Wg3hZnKuCR3rEF5iq3K8hJoqtdUUUrc8Lyzaf4rW+hcwurX6PJecnovOEyFH0tsRUonK6ChgHmlVyOUlxq2Dpkd+9X12ZmyF0+ksOKtPMNVWK568uuoqL0CooBKNtrfG/mrGMW6jQi51RpYDdthV0xcrcXBozO0Ubc3Rf2Hp/1rO95cuXXxDqhjZMrmkCpE7J5Fb/AOKcArQ0VBdWbl7iDfToJY9s7L9ya34eqYiLr0XRuLeW9XlM+g9VeLLgsbfNIuonckfxWkwuq8NBmBPepNOCWwGyge+NvzjtSAkbKgPeDZoTtzbL0nhb5kkUqQDjYjGVoOAfqlqsGIBDh3LCL+1MUjxt3ViPvjsR7Eb/AJrkPaWuLSvG1qTqVQsdqEyWpYSFxK9SQjtQIlFlRzNEmilN07FcsvY1NLhX08TUp/SU7NxB27mi4l2pVlTHVqmpQ7uT3NCFmc9ztSk1Ei9zUhNmMQvKiVdUUSkfG4oESnY8tMheMxPeig5xcZK8qJV2aiMldUQXVFF1RRWOJv3m+wrog/7CvSUyf8l3kveNINAOBnPfz/NHEAZZR6SaBTDovOu6dtjmPemb9KuokmldVu7+tvvXPf8AUV5nEf8AK7xTNKqURad6enqtFAXUjBV7V0qSF4ofmA9qrrahZMce2B3IIVSsQREVOFfTR9sKvaujRCtXLyjQdh2rdRHZXocCAKatXDWI04J8050WqoAWqTf61/79KXZZx9BQfEtgcf2g/nfemar6P5WSc3f/AFT/AGX/APkVy8X/AMpXj+mP/du8vsoesy5i6oouqKLqii6oouqKLqii6oouqKLqii6oouqKLqii6oouqKLqii6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1" name="Picture 7" descr="F:\عمر\téléchargement 1.jpg"/>
          <p:cNvPicPr>
            <a:picLocks noChangeAspect="1" noChangeArrowheads="1"/>
          </p:cNvPicPr>
          <p:nvPr/>
        </p:nvPicPr>
        <p:blipFill>
          <a:blip r:embed="rId3" cstate="print"/>
          <a:srcRect t="3390"/>
          <a:stretch>
            <a:fillRect/>
          </a:stretch>
        </p:blipFill>
        <p:spPr bwMode="auto">
          <a:xfrm>
            <a:off x="352630" y="1628800"/>
            <a:ext cx="8251818" cy="4870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عمر\9d4ec8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عن عامر بن ربيعة </a:t>
            </a:r>
            <a:r>
              <a:rPr lang="ar-MA" b="1" dirty="0" err="1" smtClean="0"/>
              <a:t>قال </a:t>
            </a:r>
            <a:r>
              <a:rPr lang="ar-MA" b="1" dirty="0" smtClean="0"/>
              <a:t>: رأيت عمر قد أخذ </a:t>
            </a:r>
            <a:r>
              <a:rPr lang="ar-MA" b="1" dirty="0" err="1" smtClean="0"/>
              <a:t>تبنة</a:t>
            </a:r>
            <a:r>
              <a:rPr lang="ar-MA" b="1" dirty="0" smtClean="0"/>
              <a:t> من الأرض فقال: يا </a:t>
            </a:r>
            <a:r>
              <a:rPr lang="ar-MA" b="1" dirty="0" err="1" smtClean="0"/>
              <a:t>ليتني</a:t>
            </a:r>
            <a:r>
              <a:rPr lang="ar-MA" b="1" dirty="0" smtClean="0"/>
              <a:t> مثل هذه </a:t>
            </a:r>
            <a:r>
              <a:rPr lang="ar-MA" b="1" dirty="0" err="1" smtClean="0"/>
              <a:t>التبنة</a:t>
            </a:r>
            <a:r>
              <a:rPr lang="ar-MA" b="1" dirty="0" smtClean="0"/>
              <a:t>، ليت أمي لم تلدني، </a:t>
            </a:r>
            <a:r>
              <a:rPr lang="ar-MA" b="1" dirty="0" err="1" smtClean="0"/>
              <a:t>ليتني</a:t>
            </a:r>
            <a:r>
              <a:rPr lang="ar-MA" b="1" dirty="0" smtClean="0"/>
              <a:t> لم أك شيئا، </a:t>
            </a:r>
            <a:r>
              <a:rPr lang="ar-MA" b="1" dirty="0" err="1" smtClean="0"/>
              <a:t>ليتني</a:t>
            </a:r>
            <a:r>
              <a:rPr lang="ar-MA" b="1" dirty="0" smtClean="0"/>
              <a:t> كنت نسيا منسيا</a:t>
            </a:r>
            <a:r>
              <a:rPr lang="ar-MA" b="1" dirty="0" err="1" smtClean="0"/>
              <a:t>).</a:t>
            </a:r>
            <a:endParaRPr lang="ar-MA" b="1" dirty="0" smtClean="0"/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قرأ سورة الطور إلى أن </a:t>
            </a:r>
            <a:r>
              <a:rPr lang="ar-MA" b="1" dirty="0" err="1" smtClean="0"/>
              <a:t>بلغ </a:t>
            </a:r>
            <a:r>
              <a:rPr lang="ar-MA" b="1" dirty="0" smtClean="0"/>
              <a:t>"</a:t>
            </a:r>
            <a:r>
              <a:rPr lang="ar-MA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إِنَّ عَذَابَ رَبِّكَ لَوَاقِعٌ</a:t>
            </a:r>
            <a:r>
              <a:rPr lang="ar-MA" b="1" dirty="0" smtClean="0"/>
              <a:t>” فبكى و اشتد بكاؤه حتى مرض و عادوه.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كان له </a:t>
            </a:r>
            <a:r>
              <a:rPr lang="ar-MA" b="1" dirty="0" err="1" smtClean="0"/>
              <a:t>خطان</a:t>
            </a:r>
            <a:r>
              <a:rPr lang="ar-MA" b="1" dirty="0" smtClean="0"/>
              <a:t> أسودان من البكاء.</a:t>
            </a:r>
            <a:endParaRPr lang="fr-FR" b="1" dirty="0" smtClean="0"/>
          </a:p>
          <a:p>
            <a:pPr algn="just" rtl="1">
              <a:buNone/>
            </a:pP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عمر\9d4ec8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>
                <a:solidFill>
                  <a:srgbClr val="00B050"/>
                </a:solidFill>
              </a:rPr>
              <a:t>المؤمن بين الخوف </a:t>
            </a:r>
            <a:r>
              <a:rPr lang="ar-MA" b="1" dirty="0" err="1" smtClean="0">
                <a:solidFill>
                  <a:srgbClr val="00B050"/>
                </a:solidFill>
              </a:rPr>
              <a:t>و</a:t>
            </a:r>
            <a:r>
              <a:rPr lang="ar-MA" b="1" dirty="0" smtClean="0">
                <a:solidFill>
                  <a:srgbClr val="00B050"/>
                </a:solidFill>
              </a:rPr>
              <a:t> الرجاء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buNone/>
            </a:pPr>
            <a:endParaRPr lang="fr-FR" b="1" dirty="0"/>
          </a:p>
        </p:txBody>
      </p:sp>
      <p:pic>
        <p:nvPicPr>
          <p:cNvPr id="30722" name="Picture 2" descr="F:\عمر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658" y="1285860"/>
            <a:ext cx="4429060" cy="3500462"/>
          </a:xfrm>
          <a:prstGeom prst="rect">
            <a:avLst/>
          </a:prstGeom>
          <a:noFill/>
        </p:spPr>
      </p:pic>
      <p:sp>
        <p:nvSpPr>
          <p:cNvPr id="30724" name="AutoShape 4" descr="data:image/jpeg;base64,/9j/4AAQSkZJRgABAQAAAQABAAD/2wCEAAkGBxQQDw8UDxQUFBQUFBQVFBQUFBQUFRUWFhUWFhQVFBQYHCggGB4lHBQVIjEhJSkrMC8uGB8zODQsNygtLisBCgoKDg0OGhAQGywkICYsLCw0LCwsLCwsLCwsLCwsLCwsLCwsLCwsLCwsLCwsLCwsLCwsLCwsLCwsLCwsLCwsLP/AABEIAOEA4QMBIgACEQEDEQH/xAAcAAACAgMBAQAAAAAAAAAAAAAAAQYHAgQFAwj/xABJEAACAQMDAgQEAwMHCAkFAAABAgMABBEFEiETMQYHIkEUUWFxIzKBQpGhFyQzUlRicggVQ4KSorHRU2OTo8LD0uHwFiU0hNP/xAAaAQADAQEBAQAAAAAAAAAAAAAAAQIDBAUG/8QALBEAAgIBAwMDAgcBAQAAAAAAAAECEQMEEiExQVETFGEFIiMygZGh0fBxFf/aAAwDAQACEQMRAD8ApCiiiuskKdFFABTop0wCinTFACxTxQKdABRRToAVFOimAqMU6KAFRTpUgFilisqDQBjSp0qAFSrI0qAFSp0UgFRRRQAUUUUAFFZAVmFpgedOm8eO1YCgDKmKxoooDKnWNFVtCzOjNYimKewVmWaKVOq9P5FYUZp0U/R+QsWaKyFOq9D5DcYUZrOnT9v8i3HlmjNetFHtvkNx45pV70Yp+2+Q3nhSr3pUnp/ke48aVexFIipeD5DceVKvQ0qh4h2YUVlTpemOxqK9FFJRXooqQHtzWnW67YBNaVDAdFFAoQDoooq0IdMUhWVWhBTpU6tCHTrZ0+wacyBCo6cbynewXKoMsFz3P0rWA/h3q0IdFSnSNFt5o7DJfqTfGiQZ9JMMZeLB7jnYD+taum6E62i38qRzWyybHi6pR2z6QTtHpG4j3zx2xT3oRwaeK7OqaUXmthaxDF1FHJFFG7S45ZGBdvfdGxPsP0ruR+FEB6E0yrtllHVRS3azFwp/NgqfoMnb35FVvSEQqiulrOnCD4XaSerbRTHPsz7sgfQYx+lda70a3+EMsRk6gsYJyGIK72uUgkZcc44bg/1h8qregIvigipdqmnrPpi3apbwlXP4cIxuQsIiWy5OQ4U42gYkHJzUSpxe4BUqdFU0BgaRr0SMsQqgszEBQASSScAADuSa39V8P3VqqNc28sSv+VnQgH6Z9j9DzWM5RTpspWcs1iazrE1DQzGinRU0MFl+denXHyrXorlKMnkJ71jRToAKKKKaAdFFFWhDFOkKdWhDoozRVIRs2V40TMybTuR0O5VcYcFTww7/ACPtUl8GX9nFG4uneKVJ4p4pFiEwbpq4CMh+rZ++OeKiQp1W20DJhrXjyWa+guIkRRbF+grKeQwwTKFbufkCMfWtpvNO9yMJbADOVETbW/xevPH0IqDCnmq9OL7Ekiu/GVzJepdgxpKidNdsY2BfVkbX3d97ZP19q6E3mTePC8TCAh0KFumQ4DAqWBDYBwcdscDjvUOFOr9OLrgR3NDv4muIhqBboiB4NyD1RqVYKwGDkgsfY966A8VCzut2nLuiS3+GT4kFi69Xqs7KpGCXJx9PaooKKrYn1AlGueOri8geGVIFRypJjjZW9LBgMlz7gVF6KdXGKj0EKinSqqAlnlZPHHqsDyo8hVJTGkaGR2k6ZC4UfQscnAGMkjGatbxTqU17pl2YLaGWHY6yL8QJZtwxkIkCugdchvznGKpPwpdSQ31s8MbTOHx0lUu0qMCssYUd8ozj9atH/P0EFg1hpkN60YdoprvoSRC2E0m52kbAO5UbHOOFGTXh/UIfjKX/AA3x9Ckx2pVuarAkdxcJC2+JJZFjfIbciuQjbhwcgA5Fahr01zFMgxop0UqA8adFFcZYUV1tHhMPSvJYVmt47hI2jdsLK20yGPjnG1eeCORkHOKmNj5btqNlFeWDI7Szy9S2VwiwR54iV5OSy/X2ZcZHJzlkUeoUQq/0cwwxyma3fft/DimWSVcru9aL+XHY/WtbT7TrSxxhkQuwXfI21Fz7s3sKujzW8HxwWB+EsbeOGFEf4kSKs6tu2skoIzLuBHO481WvgfwRcau8y2xjQRBS7yEgDfu2ABQSSdre3tShlTi5NjaI3Km1mGQcEjKnIODjIPuK61s23T5x8KX3zIPiyh2xbAD0lkxwzbuRkcY75q3PEXlbFLaG30+3KXVq8WZ5WCi6R0Jd92SD6s8cY247VIPDegXGn6T8NNapdIYWMsCyKZJJZJjuRc4QIseG3ZyT27ColnTQUfPuhQQPI/xkjRxrG7ZTBcuBiNVBBzliPbtnt3rn5q6tL8oGi1dWkiE2n7tyh5QrgFcqJE/b2twR7gfpWflp4JEaXk3w8VyDdyWgSdsYtUZkmkjyCC5OBg44Q8jNX7iKti2lV+FrqaOcraxCWaeNoEUjd/SYDEL7nGeSQB3PFcy6tnhd45VKOjFXVhgqynBBH3q0bfybvkv1MbLHAtxlJlmxKsQfIZcDIfb2+tdLQ/LS7s9QnnktYL6PMnRSW4UAln4kl3octs3dweTmq9xBNteA2lUaxBDG0It5Gk/BjMxOMCc56ixkAZUenB59+a0KtjzT8uOjG1/aolvFtBntiyjpOSF/BK5VgSR6eMHt3wKxstPkmWdox6YYzLIxOAq5Cjn5lmAA981vgyxcLsmS5NapD4TWXbeND8F+FCZm+LjgkLKh/LCJVPq59sZ4z7VueHfLi/v7dZ7eNOkxYKXkVC204JAPtkEZ+lT3wD5Xz2ss0l7b28rbUEKyOJIuXHX3Lj8/TztOCAe9TqM+PY1fIRi7KpuNEmSyivHCiKaV44+RuZlBLNtAwq5BH6dsVjqemrAE23FvPuzkQNIxTGPz7o1Hv7E1bureBZbrS4rWyClbbUrwYZ9h6QlkUBSffBFdHXfLsahaFVsodPuYcdB45EkjlUfsTFFDfqQcHnJ5FZx1lNW+L/gbgVBpuji4tGMFrezTKSpkjKG3B5fBQRFiRGp43d8dsgU9M04i0kmlsLiZCHdLlZHjiRFwhJURncA559Q/TBNTrQfKrU447oPMYfw2aFIbl1WScjaC4UYC7C4z35A7Zra8H+WV3G8qaku62NvKiItyTGjsQwYxDhhkZ/xAHGRkKeo61Li/kaiU7TrFDwPtWVexF2rMAoNFSfy78MPqV8qJsCRATSGVGdNqsAFKAjcST+XIyAanLkWODk+w0rdFh+WHl40UCXs889vLIh2rGYk2Qtgguzo2CwAPGMA4PcipSJ4Rnp6jfT8kHoBLnB7ctDbtg/c1s+HdLW4WeS9Juit3OkRnAZFWCQxArCAI1IdH5C57cmpQRxgdh2HsPtXy2bLKc25cnUlSKF8e+EVmNzPZpeNLCBJdCeOCNShUsHVV2NnCseFbOD2INVga+sSirqBPvNajI+YtpT7f/uV82eOdHFlqN1CvCq+UGMYRvUg+uFYDP0NenoM7lcH4tGc13OBRTxRXomZ4UU6K4jQt/wAo4rC/06awvgm9bgzopcxswKKoZGBBJG1gR8iKkfiXxrZ+H44rXTIYZG3FpI0kOEGAN0sgyWc4Hck4X2GKonS7iKOTdPCJ1wRsZ3jGeMNuQg8c8fWvK7kVpHaNBGpJKxgswUey7mJJ+5rnen3T56DvgnnjfzVl1O0NsYEhVnRmKuzFgmSFwQP2tp/1a9/JrXGtF1lowGdLFrhVbO0mA/tYOf8AS1B7TShJBJKbi3j27sRSO4lfAB9CqhHOcDJHatS3unjEgjZlEiFH2kjchKsVb5glV4+laelFxcIisua48+fwoOlaZkweuHfCA/s9JhkkHkncBjtz3rnp573PVLNawmLAAjDuGB926mOc/Lb7VU0aZIGQMkDJIAGfck9q3tYht0upFtZHktwyhZGHrIwN5xgZ53Y7dhS9viTqgtlzaN5xz3QuStvaxdGFpiJrpkLhSPRH6PU3Nbnljqs6wXEst1YCzaWS4bDyGa3MjGSSJlZVA5J5bPzG4EVQ2pJEs0gt2Z4gx2M67WZfYlfatnUdJWGONxcW0pfHohd3dMrk78oAMdu55+dS9PDtxY7LTvvPiXdKILWPblhG7yPnGTsZkAHtgkZr207zylllijNpAm91TqPcMka7jjc52HCiqWoxWvtMddCdzLM8z/MaW9SWy6cSqkw3SwytKkojzgLlRxnBz/drX8qIbS6i1OxvJei10tuYnyASYWdsKW4zkqdvuM/Kq7rpahocsFtaXEoUR3XV6POWIiKhmYewJcY9+D9M08MVDYnX9hfNl+pfx6Bp7xXOoLNsjZbaJY41mB/ZChSSwyRy3AzyaiKefE+BmziJwMkSuAT7kDbxVf2KS3FjchBZJHaojuzR28dy4L4ASXbvc5xnkew9wDw4oyzKq92IUcgck4HJ4H3NZ4tNB3v6jcn2LM0Pzjmtvic20bia4lnA6jKUMpyyZ2ncM+/HepJqHnLJFBayiC1kM6u3TS6ZpItrYxKvT9Ofb7H5VTWqaVJasqziMFgSAk0M3GccmJ2x+uK6ENhdSaXLKAPg7ecEnChurIEQ7SBuOAUzk49Qqp6fDxJdLEpPoWA/ntcZXFpCBn1AyuSRg4AOBjnHPPasn89ZiCPg4uQR/TP/AOmq28Q6BNYSpFdKFkeJJdoOSocsAre270nOM1y63ho9PJWkS5yQKMACsqVOu9cKjNhX0N5LaGLTTPiJBh7n8VifaJMiIfbG5v8AXr56SMsQq92IA+54A/fX0z4khnS2Sxs2jjHQihMhUuyq/wCAoC8AZ9jk9mPG3J8z6pP7Yw8muJdzteFs/A2rMNrSRiVx8nm/FfP13Oa6TVxhNfx4X4e1kQADclzJEcAf9G8RA/2q17vxFNE0SSWUwkmYxxYlt2jaTaz4Zw+5QFR2LbeynucA+I4ts2PfVPTe6e/9b4iDP+OMTf8AG2FU3592JW/t5cDbLBtB+bRO27P6SJU88T6/dWdxaG+hieAXG+OW2Mhk4iZWUwnOT+K2PUMhScew4XnFcR32j2l3bHcgn4YgqdrCRGBU8j1xqP0rq0rcMsX2fBMuUUnRRRXv0YnjTpUxXEkWGKKdZwPtZWIDbWB2nscHOD96prgRJ7HTgrvptzFDFczTwYu5HYm3BTd08Lkc7wD9Sc9gVmngjy+aHVdT9EdwbDaIEm9Mcsko3xFzgjiPPt+ZlPtU9/zNo17IuqP0W3BZC7y4jBUAAyxltoYAYII7jkVwvCGtz3WqalcWM9l8NO6745mcTIIUESTCMAZDBc/mxgjJUivNlllJOv8AM0o008qSdbWaS3X/ADe56rRCRPw3Me4xsoOWQS54XjGPbiuD5l+DZpL62S2soLdpTLFEsMsYScRr1FfZhem23IOfpzUh8Q+dvw91NFbQJcRxttE3VK9QgDeQApGN24Ag8gZ96her+aU1xqVje9FF+EDBYd5YMZAwkJfAxkFR2/ZFXjjmbUq7CdEqu/L66vdFtYmtI7a7tJCifiJiaFlBd3ZWOGLnOD7g4xmuDrnl8bDQriW7iCXS3MREgkEgaJvRsAH5BlySPcgHPYDr/wAvM2Riyix75nb9OduBWHmp4yuZrI21zBbIJZAA0N2s7AxFJDlAOAdwGf8A2yRWZSUX5sODheTukW11PeC7txN04g6PISLeHG7cZzuH5vTjg9mPtmpD4k8p5G1FZLG1C2gaMyRNcKDJh8y9LJJRWXsCeMnt2HQ8qvD6XGg3lvPug+LkLdTKhmj2oY2XPdcqwwfYn51py+aL6Qxswy6mIAE+IOYDx/oyQXEu0YG/jse+M05SnLI9gcVydTxT5bHUbUPFZw6fdxnARJEaGZPkWjUYI9iVHy5HIj9x4LutT0PRBaLGzW/xivmQKPVMACpPBH4Z/hXT8T+b00duirDbFrm2Lq0N00hgLgqOovTHqHfGfaov4K815dMso7UW8cqxlyjGRkOHYuQQFOeWPNEI5nG12YOiR6N5Nm3BlukW9cBOnapJ0Yy5UFzLKedobIAA5wCe+K3/ABn5ZG8tbRrOzgs7rftnjSRemIyGBYsoAcghSMDOGNchPPicFt1nERn04lcEDHYnacnOeeKy/l5l/sUf/bt/6KNmp3bq5C4m1r3lRE1s0GnwyLd2xiLTysVju1kU72U5KjaQeMAjb/eBOheeF7rTvDGrRXSqpaeCVdjhsgvEjZx/hFbbefDdKPFmDLz1My4j9sGP0k888Ht9a4Xi7zbk1GyntWtUjEoUFxKzEbXVvy7Rn8v8aPT1DW1riwtB5786lav/AF7KI/8AeS/86riu34u8RvqM8cjrsEcMUCLncdsY5JPzLFj+oHtmuLXq6aLhjSZlLlgKKKK6UQekEpR0dThkYMp78qcjj7ivpDwf5hWmprCJSIbhSD03JVTJtI/Cc8NwWwpOfpxmvmypL5cWK3Oq2UMqh43kLOjAMjdOORgGU8Hsf31x67BHJjcn1ReOVOj6lNQnzQz09PKl1K3sMjNG7IyxAMkzBlII9MmP9auyfDpix8Hcz24HaMkTw/bpy5KgfJGWuTrHhy7ulnW4mt3zZ3UERjjkh/Fm6ZV3Qs+AvSHIPueK+ejSd2dBs6z4QW6Xpz3V00YOdhNucHBHEhh39ied2ag/mrf2VlpZ063I6hZCsasXMeJBI7zMSSCfV35JbtiprcaLfXXpubwQRkAGOyQq5Pvm5kJYDv8AlVa+YJAQSH/Nk7s9937WT7nOa69Hh9WfL6ckzdIxp0qK94wPGigU640ix13bvw21tPYJdsqLdRRT5Vl9EUjso3M5Cg4XPJwM1wqvCbwNLqA0C6EcUsEdhapNE8rRs+AXwCFPHrHvzgiss+TZXPkaVlS+KNPgt5wlrJ1U2Bi2+KT1EtkboiV7AcZzXlFpBe3M3Utwoz+G08QmODjiHO459uKvLxz5XrcwAWNtaxTiU7XjJgQQ4/LKgDCR88ZGPnn2On4Z8qYraBU1GD4ma5do2kiYlLRdp2OOxJLAZbHGR7ZzjHUx2fJW3kqXw94ZmvIb2aEpts4hNIG5LD1EKqYOeEY88cVparq8t0UM5QlQduyGGHvjOREi57DvV2eAPLS5sl1JLwxPFc25h2xOQz8tg5ZcJwT8/wA30rPWfBUKaNqPxFhaWzQwvJbyQSGWXKKWAkmdAxOVAPJBDdhT91Hfb58C28FJfCQfDb/iR1v7OIZM/mx/SnC9uf4V66XoElxbXtxHsEdosbSZPJMjbUVABz2J5+VXNF4EMehNA0UJV7NrmSU5Fwl4B1ExxgoFwnBB4PfJqHeVGkPfafr9vDtEksdnt3khch5m5IB+XyqlqLi2n0f8BRx0vlh022+KW1u45iwSBXEM0HSJ5lMSB23Zz6mPYVFnhjEKMsuZS7BodjDYgAKv1Dwc5Ix34q69W8Am38PyxPFD1Ei6rSL65jdLKMFXIGUaM7ccY+uc10dY8tnfTPgYY7cdJIpIJyWEpuNw+J63pPpYFsEHjgY4FZwzwi7+f4G1ZVWgX5Swu3t00+KSFYg0ky9W5mDOf6KOXcnyzhR7VEpHLMxPckk8Ack5PA4FfQfh/wAAN8CLG+srXplSTdRTbrgTHJ6o3RD7D1cAAciqX8Y+GZNLu2t5XSQhQ4ZM8qxIXcCPS3pzjnuOTXRpssJTaXUmSdHLhtQ0Ur9SNTGUHTZiJJN5IzGMc7cZNa4XPA5J4AHJOflVreAPK5pYoL66CzRFGmjtFPqmwCYldzhQCccfbPvXbm8sDPqdleWsaW1o3w88kGWjlicYZ0VAuF5C5AIwd3anLVwUmrDYVN4sEguSJbb4RljjURbNh2qu1XbgZLY5IGP3V39XFj/m/bFcQFxGpRFtVW5L4g2rJN0QTybncd/ZY++SKtfxn4Wn1SJYbm3jE6QNJFeROBEs+8/zYqxMhQrtyxGM81A9V8vG0/QtQkvI4TcLLA0cyOXIjLqhjAKjZ+Zicd8jP5RWEc0JRinw0x0Vu9hKsYkaKQRnGJDG4Q57YcjBz9616leq+H5U0ayvPiWljklaNoQ7OkGAekMZwrYVsj23KPvFK9LDkc038mclQ6KVOt0QOp75IWxfWYmGPw4ZnP0BUR5/fIKgNWr/AJPdvm+vJP6luE/25Vb/AMuufWyrBIuH5i9jWJrI1ia+XOgwJr5J8TQ7L69U8bbmcfLtKw4r61avl3zLi2axqI/67d/tqr/+KvR+mOsrXwRk6EZooor3DE8qdIU65UWOrI0DziurS1gtxBBIIUWNWbqBiqjC5w2MgYH6VBdRsEiCFLiGct3EQmynH7RkRR+7NaOalwhlXIW0W1aedGodKSQ2sDojgNIFmCpvJ2KxDEfQfpXpaee046vWtYTlfwtjOu1v+syTuHvxjtj61A9NsGksZf55awxlpJGgeTbLI0KKUBULls7iFGe+75mtAaV/Mjc9WH+mEPQ3/j8ru37P6vtmsI4cLbTXeu5Vssf+Xa7/ALNb/vl/51z9e82rjULaS1ljggjn2o8q9ViibgWO3JJGBg4BOCagtrpM0sE88cTNDBt6sg/Km84XPz/TOPemI4PhCxZ/iTNhUGNghC+pm477u3P6Vo9PhXRc9CdzLwuvFD2miSm6vrO5drdobYW3LyMy7FaQluducnCrjHPNVP4E8azaQ8zQJHIJVVXWTd+wSVIKnj8zfvqP2NsJZY03JHvYLvkO1FyfzM3sKwkTazDIOCRlTlTg4yp9warHpoRuEubByfUs6983Li/je1lS2tknGwzkzERHurcZPcDnBx3qb6z4+fTtPWSe5sru6fYIY7bOxhn1SuQxJG0HkBRnAxzxR+m747S8k+GMscgWD4hkLRwMSGOGxw59IHIxn3OMYW+gSvYz3g2iKKVIjk+pnfHCj5AEEk/OsZabG5eEn+5W5lh/y6Xf9mt/3y/86rvxLrcl/dzXMwAeUj0rnaoVQoVc/IAfvrYu7ZpbITw2KRQxyLFJco87ln2j0sJJCBnIJKqOSBxnFel5ZMLCEteWrpHtkjtUcGZTcE9QEBc7l2AkE8Z/ftjWLHJOKp3RLtli6V5gy6bpGhMsaSxObmKdTkSYikwvTbOAcH3B9u3etW/887kvN0LeEISekZN5cLjAMgVsE5ycDjnHOMmE6t1otOsEmhthHMjyQSqXecKJcvn8QqhJxnC9uO4IHFexlWMSNFIIzjEhjcIc9sORg5qMWmxS5n5fccpNdCyrPzwvFjCyQW8jj/SetM/UoDjP2x9q2te8byarp8ME82nW63jFXy82+36UisplAB2hsdzgcjn5Vq+iSiwF6doiaf4dRnLs+xnJx7Abcc/OpLq9laLp34c9gWEaMmxP547fgEJJ6zyS9wGOBjpL/WwJy4sMWti7gm+50/GkNppmkJYWs63M1xMk88iMGUKi+kqFJCZO0D3IyT7VWtGKK78OH04tN2+pnJ2FFb9/aQJHGYblZnON8awyx9P05PrcANzxxWhWkJqatCaoKuj/ACeIV26i4/N+ApHy/pjx9Dx+6qXq8v8AJ6tcWt9J7vMif9nHu/8ANrk+ousD/QvH+YtmsDWRrE184bnm1fN/nNDs1q4P9dIW/wC7Vf8Aw19HsaoLz6t9upQP7PbL+9JJAf4EV2/T5VnRM+hW1FKivfMTzFbmm6c9wzrEB6IpZWJOAqRIXck/YYH1IFaYqaeVGq29vqDC82iG4glt2L46Y3lW/Ez2U7Cuf73yriyScYNotdT10jSIdWiu3QR20tlYKUghBzcNECWmct88BTjnLLk/Oe+DPAxbR4ozFA638Mkk8r5E0TMu6yaLjBVeCRxyxPPIrb1ttK0Wxuvguik9xE0UeJDPIeoNoJJLMI1zuOODt9zijwz4jfTtIWS7vbKeOGIrbJbljJKQuIonL7SCOARsyAMk8HPnSySkvtur4Lo8vA/li9vbzx3sVs7zuUlcsZCLYxMF6Bx6JBLtYn3AHOQKy8M+WLxadNb3EVuZZ+sJZC291xHm1aB8ena45UjnOc8YqPjz0uf7LB/tyVvyeb94tuJzbWWw4wou0MvJwPwA/UHz5XtzVyhnXXuJNHP0/wAmr0Wt4skkayv0elGsz9Jyr7nM2FwcLnb35J7d6cHlk9npmrvqEULSLBvglSQuUMfrYBSowTtHq+WRWLeed3uBFtb7QDld0hJPGCGzxjnjHvW74r8wrqXTJhIlhsuIkQrFdGSZRcI2Pw/moU5Ht9ecXL3CdS7sFtIF4G8FTavJMkDxxiJVLvJn9ssECqBkk7T+6rN1/wAsY5rRrWxtxFcWrQkXMpCi7R0PUYuoP7WfSexUdgah/lDrL2n+eGi2l1sHnQPnaWgORuwR/X+dd+bz1k6UHTtU6vq6+9z0/wC70sc89zu7due9a5/XllqHYUaol3hzw9dadpXw7W8V2vSkMtuH9Us0k2Cqs+EEYiOTnkn+PAbwGzWOs2Flgfzu2miEz4Kq0UUhRmAPI9Sj54rgp54XnWLGCAx4A6XrBB/rCTOeflj5Vp2Hm9cxXd5OIIWFyYiYyXwhjjEY2t3OQOc+9ZrTai26+Q3ROjF5M3vwUitJH1jOjpF1X6OxUZWYjbjqEsMHHAB+ddXV/Avwnh+ZJooA8cLTySg7pviUkG0q+MGNoyRjjGPfORyv5crvfn4a327cbd0md2e+7PbHtivHUvNabUYZbSWO1t1uFMZmkebYmexbarEffGB74FOWPU9ZLi7C4kRbwoRpC6gsisDcGJ4lwTGvIVnPsS2PT8nU1s6voUyaNY3bXLTRSymMw9RnjgIU9IYzgNhXBGOMgVL7/QrOx0trFb+3a41B4XeZ3YW6JE4dSAgYKOMBmxuyeQBgaHje1tdL0mOwt51uZ55kuJ3VgVARSAQoJC59IHOSASfatY5nKaS5+7jjsDVI9fC/hibVPDnRtenvj1J5PxGKjAhUHBAPP4gqQ2flRFHZ/DTQl7uaKST40E9KGZcGOEDOQuD3I9WD9AIF4F8xp9JhlhiiilR5Op6yylWKqrcjuCEX91SmHz0m6cm+0jMm4dMrIwQL7hwQST9QfftxysuHU7mori7EnE8vDfkzci4VtQ6RgQFmjikJeVgPTFkgbQT3Of8Ajkc/xx4H/n2nG1hNtFfmOMwkjdBMDiYbSewXDZHHB+Yrpxed127xrHZxOxYDYjSs7/3UA9z9j9q4/iDxBdX+tW8jldNeIIbVb0Soi4PO87D+c7uSAMKBmpctQp3N1x/uB/bXBI/NzwwItOR1hhiW0mSKBoicvbSDG2UEZ3h8HPOck+5qmqujzi8Rf/borWWaCa4lkR5Ft8iOOOMZ92Y8tjGSM4PHHNL12fTt3pu/JGTqFX95BRldMnJ/aunP6dGHH/z61QQGSAOSewHJP2FX75OXaQ29zBOwimWSEmKQiOQA2dso9DYPdDWf1R/hV8hi6llk15saYbPbn7Vi1fPm5gxql/8AKDh9WnPj2nQn5YMTD/i1XDc3KICXZVHzZgo/jVe+Nxaarc6daiYS/izGVbd1Z0XoPh2ZchQHEff51tppbMik+iFLlFA0VeX8jll/0t3/ALcX/wDKivY/9DD8/sZbGUUKdZxRZV2z+UDj3OTiunb2yHplh2tmk2gZLsJHUcZGcD1H6Ia1iBygKYFbz6f+JcqGDdFWbcqkhgrKvYfl/N78DGK7lp4Ve4W06UZBkiZ5NrbiBgLG5DHAVm+XzYfs1omkSyL0YqXy+Xt1sjMQ3sQOpHtKtC2ASrEnB/MOc898YrT1Xw2bWH+cq8cwSR8FlKvieCNCoHONskh+u2rUoisj1GK9p4doiOc703fb1umP9zP615VqhGcUzJv2My71KPtJG5CQSrY7jKjj6VhRRTUVdisKeKKdVQCop4opiEFoAp06KQWKjFOnFGXYKgLMTgKoJYn5ADk0+gCUkEEEgjsQSCPsRTkcscsSx+bEk/vNT3wz5S3136px8JH85VJkP2hBBH+sVqy/D3lDYWwBnDXUnBzKdsYI+USnGP8AEWrhza7Bjfl/H9mkYSZRGheHbm9YLZwPLzgsq4jU/wB6Q4Vf1NWfoHkiSA2oXG35x24yffgyuPt2X51c0USooVFCqBgKoCqB8gBwKZry831LJLiH2o0WNLqcHRvClpp6ObK3QSbThiSZHIGQplfJUE/p9KjF7Bd3v/5umpFkYOyKwvJcfs4mmmCjHyMZqxDWBNcPqNu3yzSiAaV4Zs7cMBpVw5Y5ZpRaSEn+6om2R/ZFUfwrkW3h6OEwvdafK8RuL4ttiMsiIzqbXqxRFm2hS4AXOMKeKtNjXkxo9VhRVcug6ZC5mtxFzybe/t5ijd/yPLH1Ijkjn1jj8vvUn8J61az9WO1iELRAb0SNFTB4BSSP0uOPv8wOak7yH5/xrVuJcAljgAEkk4AAHJJPYUnPcqCh5oqLf/Xun/2uL/e/5UUvTn4C0fN4rIGsBWQr6CJizIU8ViKyFbIk9HkLBAcYUEDgDgktyRyeSeTWIFKnWiEZZp0qdaIQU6VOqQgp0qdMAoooFMQ673h/wZe3xHw1u5Q/6Vx04sfPqNwf0zXBretdbuYgBFcXEYA2jZNIgA+Q2twPpU5N7X2VfyNV3Ld8O+SSKQ2oTmTjmKEFFz9ZT6mH2C/erM0Tw/bWSBbSGOIAYyq+s/4nPqY/UmvnKz8x9TiPpu5G+kgSQf7yk/uqQWHnVfIR1oreUf4Xjb2/aDEfP2rx8+k1eTrJP9aNozgj6ApE1UNl56Rn+ns5F+sUqv78ellX2+td+x839NlxveWHPtLCeOccmMsPr3rz5aPPHrFl70T6kTXEsPF1jcY6N3bsTjA6qq3PYbWIP8K60coYZUhh81II/eK53GS6oozJrBjQWrzY1IAxrxdqydq1Lu5WNHeRgqICzMxwFA5JJ9hQMJpAASxAAGSScAAdyT7CqM8zfMD4stbWbEW4P4jjjrEew/uD+P2rS8xPH76gzRQEpag9uzTEHh3+Q+S/qecYgpr1dLo9v3z6+DOUrCilRXoWQKnWFOsFOh0elMV5Zp5q1lCj2p145ozVrOvAtp7068M081XuV4FsPcUV45op+6XgWw96K8M0Zp+7XgNhsUVr5op+7XgWw2M0Vr5+9GaXu14DYbGaVeGaM0e7Xgew96K8M/elmj3a8BsPc1nBO0ZzGzIeDlGKnI7citXNLNS9Sn1Q9hKLHx3qMH9HeTkfKRusB9hKGwPpXes/OHUEx1OhLjGS0ZVjjvyjAAn7VXOaWawn6UusEUk13LgtfOxuBNaD6mObH7lZT/xqKePfH8upERoDFbjB6ecs7D3kI7gHsO3v3qE5pZrKOPDGW5RHyehrGsc0q2eUVGdFYUUvUCgooorIY6KVOgB0xWNOmBlTFY5p0AOnSzRmgB0UUUAOijNGaYBRRRQAUqKKQBRRmlmgApUUqAA0qKVABRRSpAFFFFABRRRQAUUUUAFAoooAdOiigApiiimAxTFKigDIUUUUAFFFFABRRRQAUGiigBUjSooADSp0UAKlRRSARooooAKKKKACiii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26" name="AutoShape 6" descr="data:image/jpeg;base64,/9j/4AAQSkZJRgABAQAAAQABAAD/2wCEAAkGBxQQDw8UDxQUFBQUFBQVFBQUFBQUFRUWFhUWFhQVFBQYHCggGB4lHBQVIjEhJSkrMC8uGB8zODQsNygtLisBCgoKDg0OGhAQGywkICYsLCw0LCwsLCwsLCwsLCwsLCwsLCwsLCwsLCwsLCwsLCwsLCwsLCwsLCwsLCwsLCwsLP/AABEIAOEA4QMBIgACEQEDEQH/xAAcAAACAgMBAQAAAAAAAAAAAAAAAQYHAgQFAwj/xABJEAACAQMDAgQEAwMHCAkFAAABAgMABBEFEiETMQYHIkEUUWFxIzKBQpGhFyQzUlRicggVQ4KSorHRU2OTo8LD0uHwFiU0hNP/xAAaAQADAQEBAQAAAAAAAAAAAAAAAQIDBAUG/8QALBEAAgIBAwMDAgcBAQAAAAAAAAECEQMEEiExQVETFGEFIiMygZGh0fBxFf/aAAwDAQACEQMRAD8ApCiiiuskKdFFABTop0wCinTFACxTxQKdABRRToAVFOimAqMU6KAFRTpUgFilisqDQBjSp0qAFSrI0qAFSp0UgFRRRQAUUUUAFFZAVmFpgedOm8eO1YCgDKmKxoooDKnWNFVtCzOjNYimKewVmWaKVOq9P5FYUZp0U/R+QsWaKyFOq9D5DcYUZrOnT9v8i3HlmjNetFHtvkNx45pV70Yp+2+Q3nhSr3pUnp/ke48aVexFIipeD5DceVKvQ0qh4h2YUVlTpemOxqK9FFJRXooqQHtzWnW67YBNaVDAdFFAoQDoooq0IdMUhWVWhBTpU6tCHTrZ0+wacyBCo6cbynewXKoMsFz3P0rWA/h3q0IdFSnSNFt5o7DJfqTfGiQZ9JMMZeLB7jnYD+taum6E62i38qRzWyybHi6pR2z6QTtHpG4j3zx2xT3oRwaeK7OqaUXmthaxDF1FHJFFG7S45ZGBdvfdGxPsP0ruR+FEB6E0yrtllHVRS3azFwp/NgqfoMnb35FVvSEQqiulrOnCD4XaSerbRTHPsz7sgfQYx+lda70a3+EMsRk6gsYJyGIK72uUgkZcc44bg/1h8qregIvigipdqmnrPpi3apbwlXP4cIxuQsIiWy5OQ4U42gYkHJzUSpxe4BUqdFU0BgaRr0SMsQqgszEBQASSScAADuSa39V8P3VqqNc28sSv+VnQgH6Z9j9DzWM5RTpspWcs1iazrE1DQzGinRU0MFl+denXHyrXorlKMnkJ71jRToAKKKKaAdFFFWhDFOkKdWhDoozRVIRs2V40TMybTuR0O5VcYcFTww7/ACPtUl8GX9nFG4uneKVJ4p4pFiEwbpq4CMh+rZ++OeKiQp1W20DJhrXjyWa+guIkRRbF+grKeQwwTKFbufkCMfWtpvNO9yMJbADOVETbW/xevPH0IqDCnmq9OL7Ekiu/GVzJepdgxpKidNdsY2BfVkbX3d97ZP19q6E3mTePC8TCAh0KFumQ4DAqWBDYBwcdscDjvUOFOr9OLrgR3NDv4muIhqBboiB4NyD1RqVYKwGDkgsfY966A8VCzut2nLuiS3+GT4kFi69Xqs7KpGCXJx9PaooKKrYn1AlGueOri8geGVIFRypJjjZW9LBgMlz7gVF6KdXGKj0EKinSqqAlnlZPHHqsDyo8hVJTGkaGR2k6ZC4UfQscnAGMkjGatbxTqU17pl2YLaGWHY6yL8QJZtwxkIkCugdchvznGKpPwpdSQ31s8MbTOHx0lUu0qMCssYUd8ozj9atH/P0EFg1hpkN60YdoprvoSRC2E0m52kbAO5UbHOOFGTXh/UIfjKX/AA3x9Ckx2pVuarAkdxcJC2+JJZFjfIbciuQjbhwcgA5Fahr01zFMgxop0UqA8adFFcZYUV1tHhMPSvJYVmt47hI2jdsLK20yGPjnG1eeCORkHOKmNj5btqNlFeWDI7Szy9S2VwiwR54iV5OSy/X2ZcZHJzlkUeoUQq/0cwwxyma3fft/DimWSVcru9aL+XHY/WtbT7TrSxxhkQuwXfI21Fz7s3sKujzW8HxwWB+EsbeOGFEf4kSKs6tu2skoIzLuBHO481WvgfwRcau8y2xjQRBS7yEgDfu2ABQSSdre3tShlTi5NjaI3Km1mGQcEjKnIODjIPuK61s23T5x8KX3zIPiyh2xbAD0lkxwzbuRkcY75q3PEXlbFLaG30+3KXVq8WZ5WCi6R0Jd92SD6s8cY247VIPDegXGn6T8NNapdIYWMsCyKZJJZJjuRc4QIseG3ZyT27ColnTQUfPuhQQPI/xkjRxrG7ZTBcuBiNVBBzliPbtnt3rn5q6tL8oGi1dWkiE2n7tyh5QrgFcqJE/b2twR7gfpWflp4JEaXk3w8VyDdyWgSdsYtUZkmkjyCC5OBg44Q8jNX7iKti2lV+FrqaOcraxCWaeNoEUjd/SYDEL7nGeSQB3PFcy6tnhd45VKOjFXVhgqynBBH3q0bfybvkv1MbLHAtxlJlmxKsQfIZcDIfb2+tdLQ/LS7s9QnnktYL6PMnRSW4UAln4kl3octs3dweTmq9xBNteA2lUaxBDG0It5Gk/BjMxOMCc56ixkAZUenB59+a0KtjzT8uOjG1/aolvFtBntiyjpOSF/BK5VgSR6eMHt3wKxstPkmWdox6YYzLIxOAq5Cjn5lmAA981vgyxcLsmS5NapD4TWXbeND8F+FCZm+LjgkLKh/LCJVPq59sZ4z7VueHfLi/v7dZ7eNOkxYKXkVC204JAPtkEZ+lT3wD5Xz2ss0l7b28rbUEKyOJIuXHX3Lj8/TztOCAe9TqM+PY1fIRi7KpuNEmSyivHCiKaV44+RuZlBLNtAwq5BH6dsVjqemrAE23FvPuzkQNIxTGPz7o1Hv7E1bureBZbrS4rWyClbbUrwYZ9h6QlkUBSffBFdHXfLsahaFVsodPuYcdB45EkjlUfsTFFDfqQcHnJ5FZx1lNW+L/gbgVBpuji4tGMFrezTKSpkjKG3B5fBQRFiRGp43d8dsgU9M04i0kmlsLiZCHdLlZHjiRFwhJURncA559Q/TBNTrQfKrU447oPMYfw2aFIbl1WScjaC4UYC7C4z35A7Zra8H+WV3G8qaku62NvKiItyTGjsQwYxDhhkZ/xAHGRkKeo61Li/kaiU7TrFDwPtWVexF2rMAoNFSfy78MPqV8qJsCRATSGVGdNqsAFKAjcST+XIyAanLkWODk+w0rdFh+WHl40UCXs889vLIh2rGYk2Qtgguzo2CwAPGMA4PcipSJ4Rnp6jfT8kHoBLnB7ctDbtg/c1s+HdLW4WeS9Juit3OkRnAZFWCQxArCAI1IdH5C57cmpQRxgdh2HsPtXy2bLKc25cnUlSKF8e+EVmNzPZpeNLCBJdCeOCNShUsHVV2NnCseFbOD2INVga+sSirqBPvNajI+YtpT7f/uV82eOdHFlqN1CvCq+UGMYRvUg+uFYDP0NenoM7lcH4tGc13OBRTxRXomZ4UU6K4jQt/wAo4rC/06awvgm9bgzopcxswKKoZGBBJG1gR8iKkfiXxrZ+H44rXTIYZG3FpI0kOEGAN0sgyWc4Hck4X2GKonS7iKOTdPCJ1wRsZ3jGeMNuQg8c8fWvK7kVpHaNBGpJKxgswUey7mJJ+5rnen3T56DvgnnjfzVl1O0NsYEhVnRmKuzFgmSFwQP2tp/1a9/JrXGtF1lowGdLFrhVbO0mA/tYOf8AS1B7TShJBJKbi3j27sRSO4lfAB9CqhHOcDJHatS3unjEgjZlEiFH2kjchKsVb5glV4+laelFxcIisua48+fwoOlaZkweuHfCA/s9JhkkHkncBjtz3rnp573PVLNawmLAAjDuGB926mOc/Lb7VU0aZIGQMkDJIAGfck9q3tYht0upFtZHktwyhZGHrIwN5xgZ53Y7dhS9viTqgtlzaN5xz3QuStvaxdGFpiJrpkLhSPRH6PU3Nbnljqs6wXEst1YCzaWS4bDyGa3MjGSSJlZVA5J5bPzG4EVQ2pJEs0gt2Z4gx2M67WZfYlfatnUdJWGONxcW0pfHohd3dMrk78oAMdu55+dS9PDtxY7LTvvPiXdKILWPblhG7yPnGTsZkAHtgkZr207zylllijNpAm91TqPcMka7jjc52HCiqWoxWvtMddCdzLM8z/MaW9SWy6cSqkw3SwytKkojzgLlRxnBz/drX8qIbS6i1OxvJei10tuYnyASYWdsKW4zkqdvuM/Kq7rpahocsFtaXEoUR3XV6POWIiKhmYewJcY9+D9M08MVDYnX9hfNl+pfx6Bp7xXOoLNsjZbaJY41mB/ZChSSwyRy3AzyaiKefE+BmziJwMkSuAT7kDbxVf2KS3FjchBZJHaojuzR28dy4L4ASXbvc5xnkew9wDw4oyzKq92IUcgck4HJ4H3NZ4tNB3v6jcn2LM0Pzjmtvic20bia4lnA6jKUMpyyZ2ncM+/HepJqHnLJFBayiC1kM6u3TS6ZpItrYxKvT9Ofb7H5VTWqaVJasqziMFgSAk0M3GccmJ2x+uK6ENhdSaXLKAPg7ecEnChurIEQ7SBuOAUzk49Qqp6fDxJdLEpPoWA/ntcZXFpCBn1AyuSRg4AOBjnHPPasn89ZiCPg4uQR/TP/AOmq28Q6BNYSpFdKFkeJJdoOSocsAre270nOM1y63ho9PJWkS5yQKMACsqVOu9cKjNhX0N5LaGLTTPiJBh7n8VifaJMiIfbG5v8AXr56SMsQq92IA+54A/fX0z4khnS2Sxs2jjHQihMhUuyq/wCAoC8AZ9jk9mPG3J8z6pP7Yw8muJdzteFs/A2rMNrSRiVx8nm/FfP13Oa6TVxhNfx4X4e1kQADclzJEcAf9G8RA/2q17vxFNE0SSWUwkmYxxYlt2jaTaz4Zw+5QFR2LbeynucA+I4ts2PfVPTe6e/9b4iDP+OMTf8AG2FU3592JW/t5cDbLBtB+bRO27P6SJU88T6/dWdxaG+hieAXG+OW2Mhk4iZWUwnOT+K2PUMhScew4XnFcR32j2l3bHcgn4YgqdrCRGBU8j1xqP0rq0rcMsX2fBMuUUnRRRXv0YnjTpUxXEkWGKKdZwPtZWIDbWB2nscHOD96prgRJ7HTgrvptzFDFczTwYu5HYm3BTd08Lkc7wD9Sc9gVmngjy+aHVdT9EdwbDaIEm9Mcsko3xFzgjiPPt+ZlPtU9/zNo17IuqP0W3BZC7y4jBUAAyxltoYAYII7jkVwvCGtz3WqalcWM9l8NO6745mcTIIUESTCMAZDBc/mxgjJUivNlllJOv8AM0o008qSdbWaS3X/ADe56rRCRPw3Me4xsoOWQS54XjGPbiuD5l+DZpL62S2soLdpTLFEsMsYScRr1FfZhem23IOfpzUh8Q+dvw91NFbQJcRxttE3VK9QgDeQApGN24Ag8gZ96her+aU1xqVje9FF+EDBYd5YMZAwkJfAxkFR2/ZFXjjmbUq7CdEqu/L66vdFtYmtI7a7tJCifiJiaFlBd3ZWOGLnOD7g4xmuDrnl8bDQriW7iCXS3MREgkEgaJvRsAH5BlySPcgHPYDr/wAvM2Riyix75nb9OduBWHmp4yuZrI21zBbIJZAA0N2s7AxFJDlAOAdwGf8A2yRWZSUX5sODheTukW11PeC7txN04g6PISLeHG7cZzuH5vTjg9mPtmpD4k8p5G1FZLG1C2gaMyRNcKDJh8y9LJJRWXsCeMnt2HQ8qvD6XGg3lvPug+LkLdTKhmj2oY2XPdcqwwfYn51py+aL6Qxswy6mIAE+IOYDx/oyQXEu0YG/jse+M05SnLI9gcVydTxT5bHUbUPFZw6fdxnARJEaGZPkWjUYI9iVHy5HIj9x4LutT0PRBaLGzW/xivmQKPVMACpPBH4Z/hXT8T+b00duirDbFrm2Lq0N00hgLgqOovTHqHfGfaov4K815dMso7UW8cqxlyjGRkOHYuQQFOeWPNEI5nG12YOiR6N5Nm3BlukW9cBOnapJ0Yy5UFzLKedobIAA5wCe+K3/ABn5ZG8tbRrOzgs7rftnjSRemIyGBYsoAcghSMDOGNchPPicFt1nERn04lcEDHYnacnOeeKy/l5l/sUf/bt/6KNmp3bq5C4m1r3lRE1s0GnwyLd2xiLTysVju1kU72U5KjaQeMAjb/eBOheeF7rTvDGrRXSqpaeCVdjhsgvEjZx/hFbbefDdKPFmDLz1My4j9sGP0k888Ht9a4Xi7zbk1GyntWtUjEoUFxKzEbXVvy7Rn8v8aPT1DW1riwtB5786lav/AF7KI/8AeS/86riu34u8RvqM8cjrsEcMUCLncdsY5JPzLFj+oHtmuLXq6aLhjSZlLlgKKKK6UQekEpR0dThkYMp78qcjj7ivpDwf5hWmprCJSIbhSD03JVTJtI/Cc8NwWwpOfpxmvmypL5cWK3Oq2UMqh43kLOjAMjdOORgGU8Hsf31x67BHJjcn1ReOVOj6lNQnzQz09PKl1K3sMjNG7IyxAMkzBlII9MmP9auyfDpix8Hcz24HaMkTw/bpy5KgfJGWuTrHhy7ulnW4mt3zZ3UERjjkh/Fm6ZV3Qs+AvSHIPueK+ejSd2dBs6z4QW6Xpz3V00YOdhNucHBHEhh39ied2ag/mrf2VlpZ063I6hZCsasXMeJBI7zMSSCfV35JbtiprcaLfXXpubwQRkAGOyQq5Pvm5kJYDv8AlVa+YJAQSH/Nk7s9937WT7nOa69Hh9WfL6ckzdIxp0qK94wPGigU640ix13bvw21tPYJdsqLdRRT5Vl9EUjso3M5Cg4XPJwM1wqvCbwNLqA0C6EcUsEdhapNE8rRs+AXwCFPHrHvzgiss+TZXPkaVlS+KNPgt5wlrJ1U2Bi2+KT1EtkboiV7AcZzXlFpBe3M3Utwoz+G08QmODjiHO459uKvLxz5XrcwAWNtaxTiU7XjJgQQ4/LKgDCR88ZGPnn2On4Z8qYraBU1GD4ma5do2kiYlLRdp2OOxJLAZbHGR7ZzjHUx2fJW3kqXw94ZmvIb2aEpts4hNIG5LD1EKqYOeEY88cVparq8t0UM5QlQduyGGHvjOREi57DvV2eAPLS5sl1JLwxPFc25h2xOQz8tg5ZcJwT8/wA30rPWfBUKaNqPxFhaWzQwvJbyQSGWXKKWAkmdAxOVAPJBDdhT91Hfb58C28FJfCQfDb/iR1v7OIZM/mx/SnC9uf4V66XoElxbXtxHsEdosbSZPJMjbUVABz2J5+VXNF4EMehNA0UJV7NrmSU5Fwl4B1ExxgoFwnBB4PfJqHeVGkPfafr9vDtEksdnt3khch5m5IB+XyqlqLi2n0f8BRx0vlh022+KW1u45iwSBXEM0HSJ5lMSB23Zz6mPYVFnhjEKMsuZS7BodjDYgAKv1Dwc5Ix34q69W8Am38PyxPFD1Ei6rSL65jdLKMFXIGUaM7ccY+uc10dY8tnfTPgYY7cdJIpIJyWEpuNw+J63pPpYFsEHjgY4FZwzwi7+f4G1ZVWgX5Swu3t00+KSFYg0ky9W5mDOf6KOXcnyzhR7VEpHLMxPckk8Ack5PA4FfQfh/wAAN8CLG+srXplSTdRTbrgTHJ6o3RD7D1cAAciqX8Y+GZNLu2t5XSQhQ4ZM8qxIXcCPS3pzjnuOTXRpssJTaXUmSdHLhtQ0Ur9SNTGUHTZiJJN5IzGMc7cZNa4XPA5J4AHJOflVreAPK5pYoL66CzRFGmjtFPqmwCYldzhQCccfbPvXbm8sDPqdleWsaW1o3w88kGWjlicYZ0VAuF5C5AIwd3anLVwUmrDYVN4sEguSJbb4RljjURbNh2qu1XbgZLY5IGP3V39XFj/m/bFcQFxGpRFtVW5L4g2rJN0QTybncd/ZY++SKtfxn4Wn1SJYbm3jE6QNJFeROBEs+8/zYqxMhQrtyxGM81A9V8vG0/QtQkvI4TcLLA0cyOXIjLqhjAKjZ+Zicd8jP5RWEc0JRinw0x0Vu9hKsYkaKQRnGJDG4Q57YcjBz9616leq+H5U0ayvPiWljklaNoQ7OkGAekMZwrYVsj23KPvFK9LDkc038mclQ6KVOt0QOp75IWxfWYmGPw4ZnP0BUR5/fIKgNWr/AJPdvm+vJP6luE/25Vb/AMuufWyrBIuH5i9jWJrI1ia+XOgwJr5J8TQ7L69U8bbmcfLtKw4r61avl3zLi2axqI/67d/tqr/+KvR+mOsrXwRk6EZooor3DE8qdIU65UWOrI0DziurS1gtxBBIIUWNWbqBiqjC5w2MgYH6VBdRsEiCFLiGct3EQmynH7RkRR+7NaOalwhlXIW0W1aedGodKSQ2sDojgNIFmCpvJ2KxDEfQfpXpaee046vWtYTlfwtjOu1v+syTuHvxjtj61A9NsGksZf55awxlpJGgeTbLI0KKUBULls7iFGe+75mtAaV/Mjc9WH+mEPQ3/j8ru37P6vtmsI4cLbTXeu5Vssf+Xa7/ALNb/vl/51z9e82rjULaS1ljggjn2o8q9ViibgWO3JJGBg4BOCagtrpM0sE88cTNDBt6sg/Km84XPz/TOPemI4PhCxZ/iTNhUGNghC+pm477u3P6Vo9PhXRc9CdzLwuvFD2miSm6vrO5drdobYW3LyMy7FaQluducnCrjHPNVP4E8azaQ8zQJHIJVVXWTd+wSVIKnj8zfvqP2NsJZY03JHvYLvkO1FyfzM3sKwkTazDIOCRlTlTg4yp9warHpoRuEubByfUs6983Li/je1lS2tknGwzkzERHurcZPcDnBx3qb6z4+fTtPWSe5sru6fYIY7bOxhn1SuQxJG0HkBRnAxzxR+m747S8k+GMscgWD4hkLRwMSGOGxw59IHIxn3OMYW+gSvYz3g2iKKVIjk+pnfHCj5AEEk/OsZabG5eEn+5W5lh/y6Xf9mt/3y/86rvxLrcl/dzXMwAeUj0rnaoVQoVc/IAfvrYu7ZpbITw2KRQxyLFJco87ln2j0sJJCBnIJKqOSBxnFel5ZMLCEteWrpHtkjtUcGZTcE9QEBc7l2AkE8Z/ftjWLHJOKp3RLtli6V5gy6bpGhMsaSxObmKdTkSYikwvTbOAcH3B9u3etW/887kvN0LeEISekZN5cLjAMgVsE5ycDjnHOMmE6t1otOsEmhthHMjyQSqXecKJcvn8QqhJxnC9uO4IHFexlWMSNFIIzjEhjcIc9sORg5qMWmxS5n5fccpNdCyrPzwvFjCyQW8jj/SetM/UoDjP2x9q2te8byarp8ME82nW63jFXy82+36UisplAB2hsdzgcjn5Vq+iSiwF6doiaf4dRnLs+xnJx7Abcc/OpLq9laLp34c9gWEaMmxP547fgEJJ6zyS9wGOBjpL/WwJy4sMWti7gm+50/GkNppmkJYWs63M1xMk88iMGUKi+kqFJCZO0D3IyT7VWtGKK78OH04tN2+pnJ2FFb9/aQJHGYblZnON8awyx9P05PrcANzxxWhWkJqatCaoKuj/ACeIV26i4/N+ApHy/pjx9Dx+6qXq8v8AJ6tcWt9J7vMif9nHu/8ANrk+ousD/QvH+YtmsDWRrE184bnm1fN/nNDs1q4P9dIW/wC7Vf8Aw19HsaoLz6t9upQP7PbL+9JJAf4EV2/T5VnRM+hW1FKivfMTzFbmm6c9wzrEB6IpZWJOAqRIXck/YYH1IFaYqaeVGq29vqDC82iG4glt2L46Y3lW/Ez2U7Cuf73yriyScYNotdT10jSIdWiu3QR20tlYKUghBzcNECWmct88BTjnLLk/Oe+DPAxbR4ozFA638Mkk8r5E0TMu6yaLjBVeCRxyxPPIrb1ttK0Wxuvguik9xE0UeJDPIeoNoJJLMI1zuOODt9zijwz4jfTtIWS7vbKeOGIrbJbljJKQuIonL7SCOARsyAMk8HPnSySkvtur4Lo8vA/li9vbzx3sVs7zuUlcsZCLYxMF6Bx6JBLtYn3AHOQKy8M+WLxadNb3EVuZZ+sJZC291xHm1aB8ena45UjnOc8YqPjz0uf7LB/tyVvyeb94tuJzbWWw4wou0MvJwPwA/UHz5XtzVyhnXXuJNHP0/wAmr0Wt4skkayv0elGsz9Jyr7nM2FwcLnb35J7d6cHlk9npmrvqEULSLBvglSQuUMfrYBSowTtHq+WRWLeed3uBFtb7QDld0hJPGCGzxjnjHvW74r8wrqXTJhIlhsuIkQrFdGSZRcI2Pw/moU5Ht9ecXL3CdS7sFtIF4G8FTavJMkDxxiJVLvJn9ssECqBkk7T+6rN1/wAsY5rRrWxtxFcWrQkXMpCi7R0PUYuoP7WfSexUdgah/lDrL2n+eGi2l1sHnQPnaWgORuwR/X+dd+bz1k6UHTtU6vq6+9z0/wC70sc89zu7due9a5/XllqHYUaol3hzw9dadpXw7W8V2vSkMtuH9Us0k2Cqs+EEYiOTnkn+PAbwGzWOs2Flgfzu2miEz4Kq0UUhRmAPI9Sj54rgp54XnWLGCAx4A6XrBB/rCTOeflj5Vp2Hm9cxXd5OIIWFyYiYyXwhjjEY2t3OQOc+9ZrTai26+Q3ROjF5M3vwUitJH1jOjpF1X6OxUZWYjbjqEsMHHAB+ddXV/Avwnh+ZJooA8cLTySg7pviUkG0q+MGNoyRjjGPfORyv5crvfn4a327cbd0md2e+7PbHtivHUvNabUYZbSWO1t1uFMZmkebYmexbarEffGB74FOWPU9ZLi7C4kRbwoRpC6gsisDcGJ4lwTGvIVnPsS2PT8nU1s6voUyaNY3bXLTRSymMw9RnjgIU9IYzgNhXBGOMgVL7/QrOx0trFb+3a41B4XeZ3YW6JE4dSAgYKOMBmxuyeQBgaHje1tdL0mOwt51uZ55kuJ3VgVARSAQoJC59IHOSASfatY5nKaS5+7jjsDVI9fC/hibVPDnRtenvj1J5PxGKjAhUHBAPP4gqQ2flRFHZ/DTQl7uaKST40E9KGZcGOEDOQuD3I9WD9AIF4F8xp9JhlhiiilR5Op6yylWKqrcjuCEX91SmHz0m6cm+0jMm4dMrIwQL7hwQST9QfftxysuHU7mori7EnE8vDfkzci4VtQ6RgQFmjikJeVgPTFkgbQT3Of8Ajkc/xx4H/n2nG1hNtFfmOMwkjdBMDiYbSewXDZHHB+Yrpxed127xrHZxOxYDYjSs7/3UA9z9j9q4/iDxBdX+tW8jldNeIIbVb0Soi4PO87D+c7uSAMKBmpctQp3N1x/uB/bXBI/NzwwItOR1hhiW0mSKBoicvbSDG2UEZ3h8HPOck+5qmqujzi8Rf/borWWaCa4lkR5Ft8iOOOMZ92Y8tjGSM4PHHNL12fTt3pu/JGTqFX95BRldMnJ/aunP6dGHH/z61QQGSAOSewHJP2FX75OXaQ29zBOwimWSEmKQiOQA2dso9DYPdDWf1R/hV8hi6llk15saYbPbn7Vi1fPm5gxql/8AKDh9WnPj2nQn5YMTD/i1XDc3KICXZVHzZgo/jVe+Nxaarc6daiYS/izGVbd1Z0XoPh2ZchQHEff51tppbMik+iFLlFA0VeX8jll/0t3/ALcX/wDKivY/9DD8/sZbGUUKdZxRZV2z+UDj3OTiunb2yHplh2tmk2gZLsJHUcZGcD1H6Ia1iBygKYFbz6f+JcqGDdFWbcqkhgrKvYfl/N78DGK7lp4Ve4W06UZBkiZ5NrbiBgLG5DHAVm+XzYfs1omkSyL0YqXy+Xt1sjMQ3sQOpHtKtC2ASrEnB/MOc898YrT1Xw2bWH+cq8cwSR8FlKvieCNCoHONskh+u2rUoisj1GK9p4doiOc703fb1umP9zP615VqhGcUzJv2My71KPtJG5CQSrY7jKjj6VhRRTUVdisKeKKdVQCop4opiEFoAp06KQWKjFOnFGXYKgLMTgKoJYn5ADk0+gCUkEEEgjsQSCPsRTkcscsSx+bEk/vNT3wz5S3136px8JH85VJkP2hBBH+sVqy/D3lDYWwBnDXUnBzKdsYI+USnGP8AEWrhza7Bjfl/H9mkYSZRGheHbm9YLZwPLzgsq4jU/wB6Q4Vf1NWfoHkiSA2oXG35x24yffgyuPt2X51c0USooVFCqBgKoCqB8gBwKZry831LJLiH2o0WNLqcHRvClpp6ObK3QSbThiSZHIGQplfJUE/p9KjF7Bd3v/5umpFkYOyKwvJcfs4mmmCjHyMZqxDWBNcPqNu3yzSiAaV4Zs7cMBpVw5Y5ZpRaSEn+6om2R/ZFUfwrkW3h6OEwvdafK8RuL4ttiMsiIzqbXqxRFm2hS4AXOMKeKtNjXkxo9VhRVcug6ZC5mtxFzybe/t5ijd/yPLH1Ijkjn1jj8vvUn8J61az9WO1iELRAb0SNFTB4BSSP0uOPv8wOak7yH5/xrVuJcAljgAEkk4AAHJJPYUnPcqCh5oqLf/Xun/2uL/e/5UUvTn4C0fN4rIGsBWQr6CJizIU8ViKyFbIk9HkLBAcYUEDgDgktyRyeSeTWIFKnWiEZZp0qdaIQU6VOqQgp0qdMAoooFMQ673h/wZe3xHw1u5Q/6Vx04sfPqNwf0zXBretdbuYgBFcXEYA2jZNIgA+Q2twPpU5N7X2VfyNV3Ld8O+SSKQ2oTmTjmKEFFz9ZT6mH2C/erM0Tw/bWSBbSGOIAYyq+s/4nPqY/UmvnKz8x9TiPpu5G+kgSQf7yk/uqQWHnVfIR1oreUf4Xjb2/aDEfP2rx8+k1eTrJP9aNozgj6ApE1UNl56Rn+ns5F+sUqv78ellX2+td+x839NlxveWHPtLCeOccmMsPr3rz5aPPHrFl70T6kTXEsPF1jcY6N3bsTjA6qq3PYbWIP8K60coYZUhh81II/eK53GS6oozJrBjQWrzY1IAxrxdqydq1Lu5WNHeRgqICzMxwFA5JJ9hQMJpAASxAAGSScAAdyT7CqM8zfMD4stbWbEW4P4jjjrEew/uD+P2rS8xPH76gzRQEpag9uzTEHh3+Q+S/qecYgpr1dLo9v3z6+DOUrCilRXoWQKnWFOsFOh0elMV5Zp5q1lCj2p145ozVrOvAtp7068M081XuV4FsPcUV45op+6XgWw96K8M0Zp+7XgNhsUVr5op+7XgWw2M0Vr5+9GaXu14DYbGaVeGaM0e7Xgew96K8M/elmj3a8BsPc1nBO0ZzGzIeDlGKnI7citXNLNS9Sn1Q9hKLHx3qMH9HeTkfKRusB9hKGwPpXes/OHUEx1OhLjGS0ZVjjvyjAAn7VXOaWawn6UusEUk13LgtfOxuBNaD6mObH7lZT/xqKePfH8upERoDFbjB6ecs7D3kI7gHsO3v3qE5pZrKOPDGW5RHyehrGsc0q2eUVGdFYUUvUCgooorIY6KVOgB0xWNOmBlTFY5p0AOnSzRmgB0UUUAOijNGaYBRRRQAUqKKQBRRmlmgApUUqAA0qKVABRRSpAFFFFABRRRQAUUUUAFAoooAdOiigApiiimAxTFKigDIUUUUAFFFFABRRRQAUGiigBUjSooADSp0UAKlRRSARooooAKKKKACiii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27" name="Picture 7" descr="F:\عمر\téléchargement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285860"/>
            <a:ext cx="4357703" cy="3500462"/>
          </a:xfrm>
          <a:prstGeom prst="rect">
            <a:avLst/>
          </a:prstGeom>
          <a:noFill/>
        </p:spPr>
      </p:pic>
      <p:sp>
        <p:nvSpPr>
          <p:cNvPr id="30729" name="AutoShape 9" descr="data:image/jpeg;base64,/9j/4AAQSkZJRgABAQAAAQABAAD/2wCEAAkGBxISEhQUEhISEBQUDxQUFBQVFRUUFRUUFBQWFhQUFBQYHCggGBwlHBQUITEhJSkrLi4uFx8zODMsNygtLisBCgoKDg0OGhAQGy8kHyQsLCwsLCwsLCwsLCwsLC4sLCwsLCwsLCwsLCwsLCwsLCwsLCwsLCwsLCwsLCwsLCwsLP/AABEIAHgBpAMBIgACEQEDEQH/xAAbAAABBQEBAAAAAAAAAAAAAAAEAAIDBQYBB//EAEAQAAEDAQYCCAQEAwcFAQAAAAEAAhEDBAUSITFRQWEGEyJScYGRoTJCscEUYtHwFYKSMzRUcqLC4SNzg7KzFv/EABoBAAMBAQEBAAAAAAAAAAAAAAACAwEEBQb/xAAvEQACAgEDBAAFAwMFAAAAAAAAAQIDERIhMQQTQVEUIjJxkQVSYWKx8BUzQoGh/9oADAMBAAIRAxEAPwDXstDToQpQsvSqQrewWwHIle044PDdbRZJjnwuh4QdtfAWYFjHLFVtrdENXqA6IGo8yk16MHTGGAiF1RConByxsqS4E5rSmMcp2uSSfsdNoe0lEUyomlSNK57IpnRXJosqFRFiuqqk5E03Lz7Kt8nYrW0GU6hlHUayr2mUR1gaJJAC5bUholnTdKJBWQtfSqkwlrZe7lp6omx2y01mhzcFNp0JOI+kLhnZpNdWdzTQuEKroUKxPar5bNbB9VP/AA9p1c93i4/ZCmmspE9KXLC3ubuEM8g8V2lYmN4J7qY5JlKT5RqwuCAOA39EPaKxOgKPa1Q1aYTLkdYKsVHjipOtPFS1Kahc1dKaZTTsC2iqgnFHWhiBexddWCM2QPCYHp7gmFq7ocHNJnHVDuh3BTQkGJ04rcTOSJjiNEQyu7dOZR5JxYpynW3wOtR1tYqRr1FhUmEj9yozjHGwylIIbSkSEO/JEAluRH7KirMlcbynuXTQHUrDRA1yrKrRykiAdDGsawVCaQ1hdNTRObK6nZSeCKp2WEQDCTwRrkdiutTZBxXJHghRvUjioXlWiyMlkY4Jpck9xUJcV0xOeSJesUb6iZWZEdoGRJAMxyJ3TIMTwmJ57BWWCTWDjnBRGEnOXGAuIDRJOgTpCZOqKpVCkbTc5rnCIbrJAPkNT5KvqEqkUJKWCR1pakg3eE+qSp20R7rLkKSmYU7bOpBZF5jkj0tATZrSIiVBXqE8U0WMqQWYpNSMVe4KKZlPFNEiiU8MSuZTQCiipG0EQKac0QpubHUURNpKUU1PT8E80lzztkuSsa0RUwiadGUxrUTTXLZa/B1whEeLKVzARqEXQcVO9khQV7WzGlWuQSjUUV62M1Whoe5ufyxPoY+qnfZHTknCm4JbMSQRWDO1ujNUjsuZl3hDj44ZCJsNgt9GBTc0t2ByH9Q+60NJK3WvqmFxOEAcAXewXDNPgpp2K4XpbGgzRaSOIGXlDilZ+mLQYrUnM5jMeMH7LMWnpZWqEtaaVMT8RBn0VbaTWqkZmsToZaAJ9m+aRUtP0ibcT1Kz3xSqgFj59R9USKiwnR+l1QcKjXyCMyC5vkRIWhN6MAzcR5ED6LYrHLHio4Ld1dRvrqnrX3RaJxzlpnPkIUL76owDiMH8rjB2MBdCix1FFo+0BRPrKmN+2c6VWjmZH1Qz+kVEGA8O3I09TqqKKQyy9kXr3SEFVCHp3zQcP7VvhKlNqZuFeEsE5wfkYQpqdnnUwoy8KUVE87X4EjWiQUGqehQDjDG4iBMbgRl7oQP/AHMLoJByyPIj7Kazy2a4pFp+CE4nMwDMBhM6MJmdskKyxOc1pa0GSdNZG/ohLTUePmccuM/dQ17weXNyDWtjsNJaDuTBmSqpZELCrdlV1SMMCcyBIAPEDXgUrXdVYOJa1rxIHYyiBxadP+VUWi2OLiWlzAYhuNxjzQzarhMOcJMmHESdyrRqFcmaC3NYxruzhc0UgRMwXAl3nkEPZ6FSoCWMLgDB01HDNURrunMk5zJJOauLfeRwAM6tnWdt5pucXYtYI+TM6J3RkTuYD7dYcFBpIcH44g6S6cgNOAQtOyGphw94UzJkgwSSBtkqwWp3ZJe5xBkSSYI014o2reznFvYptAdiIa0gOdu7PmUdprgXWGU7kqCpEOwDPEAJMCQACcncM0DarG/G9sEEML+3AcQBPAnPX0UVe31HuLsThJ0aSANgBKfRtTsLx2SXCC93xgaFoJPFapYZj3QVbLjqmrDGEU5aA7UAQJJzndRHo9XIzAENfkANWxhHMu4HkgnWh/ff/Uf1UTq7++/+o8NOKvFyJNIMN11G9S2sMLX18ODIGOzLpGszC4+4KjmuqUxi/wCq4NYB8gcQCHHLhpsh7TaC4MyIc0ZuL3OJOWcE5acFHUvN7aQpN7AxSXNkOOwJnRVUpeGI4Lyg3+DPc94ewGq+zPqNptAbhfiwgQMueye+6OqsjnuoNFVs4zVkw0mGmmA7CSJGqoDaHzixvmIxYjMbSoq1pe4Q573DYuJHoSqpTfkk9K8F3dVwVKtMnG1ge1vZDS9+EulhMfCCW68ky6ui1d1QdaypSZ80FuIgmMIg85PIFVNS9KstLXFhbRFKWkiWidf6ii7s6RVqLXDKrLg5pqFzixwESM8xyVH3sPDQi7eVlD6lw12U6gqMFOlTJqB5a3E/MMDQ4ZiQZg8Qq2/aDKdoqtYIa2oWgawBlqm/i3uI6ypUc0uBcMZzEyYBMSore5pe4taWAmQ0zIBzznNdFblq+Z/jjwRmljZAuSSaQkujY5jTMapWqNoUzSvHlFnrJjmvUgqKMNC61QkisWiYCVFVaFI0qQQpa3HcZwTBGsKeaZ2RjXDZSAhI+ql6N7S9lc0wp2vlE9S0prrMNQh31z55BVyRCntKYQu01sqk1kI2NMNo1YR1KtKqmlStqLispOqNmS2lcQdKqUQK+6g4NDpkzVHWo4sjmNpInx3CQqjgndakcWPlFRaui9Gpilje0Z+EGOTT8oQ9LobSDYcwzOrXGQOUQtC2uFKKyRwmybwUTeh1ED+1rSeOMz5yTKHrdFOz2KzgZnk7xmc+fstF1vmoRWEp40sRpGUtfR+u3MVi2eLzjM7CAD6IWl0dtOb+twnjiDmu8ZBBM+IW0fUQFZxM9o+HDzXTVVOO8RJwhLlGFtNz2nNrC2pS7+QYN85gnzKpX2hlOWmmajgOAjCfzECHA7r0StZRmXOIYI7AnD4lupVdfFjZVaWw7CWyMqgaD4sEnwOS10WPcm9vpMo2gHkRSYyGjFFRpzj4tZASe4j5qg5DF+sFMvC7HMfDWio3uvLwYj4iARATKNRk9rtMiC1hBc2N4KSKnHZ7mwtz8rCKV61WdnG57ZzByPmrmy9JaeQh2Ljk4/SVnG9qcLPUv08mlNFkc7RpJjgKhPtTWdmOc4KwaT5N1Z72Y5zWjiJM5RyhGisN/fVeUNtNWzuDiJA0kPgeRAWpu2/euAmMWhc6Q1gjWGwqqJ1NRnHK5Na94UL3hVVNr8sTnunQtgA8xpPojWsy4+arVE45SwKo5RlTCmlgC7IknIHwroYp0xxT5EONapAVFjXMaRtm7E4Ka5yjxpYkiTXA+BxC5Ka481C9xVIqb5MemJI96Eqpzio3K0ItE5SRwlRPSKaSrxINpnA2V14hKVG6VRCZSGudzUTnknMknc6lOc0ldFJWWxF7jQ0JJ+a4t1MzSjSgLoTlzCuVlctHZXQVzCuCEjgh1Nkgcnh6jBG67I3U3WmU7hMHLuJRYwudYN1GXT5KK5IKZVUwqhAdYN10VFzS6MquoQYQ1NwBDh4Tsam6ZrbJRThySrodCjDgljCaNcs7mucSZtRPFVC9YF3GFTs5F7iCxaF38RKExJ4qLOwje6FNcSpmvQXWpdcOazsB3UHB8KGoeKDfaAN/RAVb0c4wxpaNC5wEfyic1jhGHJncTLg1VG941OSzTrU81AHOLoPZaAAHDiXCTEKyo2suGg5OHabzyyTwmucMx7+Qyo6nq4N5kj7lVt63s2m0kEANbkM5J4RlmFQ9Jb2PVOfSfHB2jJ/lklYew3vVflII94910KcJrbYlbGcVls1dqv1hqdY8NY8sghzC7hlilwyVC6q1xDnVmdqZDC6W7B0N+5XH0HvHxZd2MXmJT7M2m0zjqtM8GNH3Xl2VqEm1JslVVKTy0NpVB36fmah+iMoVmT8Vl04ttBH+lSstVP8AxFoB/wArD74kVQvVgy/HWxvgxsf/AEzUnZnwdyrwgAwZwus+8sFoBHhLcvNOcKdE4m4WgtE4oJLuJ7ZLvOAjK9upOH9+tR/zUhHs9B2ilig431gAXS+hMgDcuKatub06f8/BK9OMcp4/z7hlt6R1A1mGM4GThiI5zo30WnsNuaQGu7JECZBBMTAgmPNee/jKGtRrBPytaC7LSCdEXd14NbPWFxBeCGvcAQD8wGhEeKf/AGZ7PJz1WSf1nomJMcsybbSxNqUpYJGINLhjA3iB7Ky/jrNvqvVqhOazpCV9S/5IPe6EwvQRvtmyidfLO6rKmXok+or/AHFjKZiKrzfLe6mG+h3UyofoV9VD2WeIpY1Vm+R3Vw34O6m+HM+Mh7LNzyonPVa6/h3VGb+B+RMuml4FfW1+y0JTcCq3X6O4ufx/8iddNYJ8ZV7LXAudX4qqPSA91L+PHupl09hnxVXsterC6KJVW2+iflU7L1ceCOxMPia/Yd+HKaaCgF4v2XTbXd1HamHxFZL+FSQxtz+6urezP2Z8RWEUrLXdo+fZJ9ltDdXf6la0aLtyphRI0A88185HretT5X4R1dmprz+SjFnrcSfVI2erxLvUq4cx2wUVUv0z8F0R/Vb4/XFP7EpdJF/TJorm0qnecpBSqblNqNqCYy84+yhFesDm5kbZn3hPH9Yi380cfgV9JJLaQT1D9yl+Hfu5dN4tHfUjL3p8Q8c4EfVdH+oVeJIiqpvkayzv7xU7bM/vFSUrypHQ+oj6qb8Q3mnV0rN44H0xj9TImWc7n1UnVcymur7T6KB1Y/m9ghQskY7q48Ej3RxPqhn1D+ymPtA39VA68WAgGWiYc8wQ07arohW14OedrlwEgE8fdSspncpjbXSgw9hMbISteoazCQA8wOz2uOZla08cCx3fJZ0mHfirCztOUu+iAp3jRaAAR8PEOHrIQ9ovhhGFpnfDP3yXLZlrg6YYT5NSKbY1d6U1FVptaPn9GrLXj0iDIbJIgh0HPTKM8is1ab2rPkCtUc3gCTMbHdeTK2WcRTPYj0a06pSX2NpeV6tpaDtagOdhkbz9llLX0rlzocGSRk7XLgDCoLXRrvIOemUuH7CDfYKzoxNaIGsgnzzUpQtkvmZCGFn5SzvHpS81A74sOgkQOYhVw6Q1n4gxoa0k5O+HPiM8im0uj1QiSRhBziBqjKfR0gAdcWzyxRyVFFYSm84/k6IXWQWIRx/0Vdnu2oZzDyeP2mQFcXfc1obmGs8iD6qxs3RRzmg9a2d5YZ8YMhGHojVAEVGHwIPtqklbFbJoaOuX1ZI6VC3ZANka5Qf9qLZd15nNtBx/kYfq1R0eiFq+WpT5DFHtiyRdn6LXkMhUjl1jh/uXM5r+C2lELhejPis4aedKnOX8qNp229I/uLHCP8O0oe8Oj95ME1Huj/uEj/3QYZeAIPW1I361wy9VqSfhf+mPPskt182tpOKwUW/+KAP9Szd4OdWeHudTs4IhwaTBI4OYCfVXdsfbxkXVCcOIjrS6RuAdVnK1Ou8xnOxOfoF6HR9uL1NpfY4uoblsmAUjhqE5P4AiCPYq0s13VngYiWhpAaCwBscY4oaxB2KH5cDA18lprI5waewJ0xDDMcwvRnCq1J+TjttlWvZDZqQJOGIBiMxmOICnNDkj6ExEHfeecpxHI+i7adSjhniXyTltsV3UrnUI9zRz9CmEDn6K6bOdtgZopvUoogc/RNI8fRaJql7BjSS6hEQOfopaNKTxW5wapSbBW2MlPF3OWouq6y7gtDSuERoFzz6pRZ6FPSTmsnmVS7yEO+zFejXlckA5LLWuxEHRVq6hSJXUSr5KEUCpGWU7K1o2MngrKy3WTwTStwLXXKRS0LCTwVlZ7sOy0Nkujkraz3XHBcs+qPQq6VszFK6jspDdXJbGnYBsnGwhc76pnWul2MM+6+SS2T7vGyS34li/CgVnu9Fi7gralRCl6teXpPSUEUL7tGyDtF2rUOpIepZpSuvJuF6MVaru/cKvqXa7h7rc1rDKArXRKm6ULhGLfYHD5gPdDOs4HxVPINha6tch3KAq9HtskjoTDZcGXrURvITA9zNJjbP6FaOr0dnKI8AZPuoKlwDi3xGJ2fuhVyhvFiuNcnuUP8ReRqPQBdNpeRrlyMH2Mq4dc5GjAAdAST9UK+6nfMyATlt6qquvWykyUunok8r+wLQfGrnQO60Oj6JC1vcSxuJ88A2SZ0yCsbLcTW5kZ8BiDw48c5yRbbvLfgbhJWwuvT2kyb6at8oy1WxPa4lzXNPdIzn7eaIFkc7CG1G5AEyzCZ5brV0bE4/H2ueqMpXT+XwVlZa+ZHRGqCX0mXdYahgOJflIMaeqey73QBgjmMitpRu08z4olt38kuG95Pcbtx4S2MI+5SfhB/mzSb0eeBlAz2C9AZYeUKQWUjNZxwPGtezzx/R6pwjPw/VC1OjtUfK0/veV6RVs058UBaKDh+8lOTmPGETz+t0YrxIpz5O/RC//AJu0TlRk7f8AC377wrU8mvI5ZEe4QFTpPaG6VB/S0/ZQc7P2ldHpmQ/gtob8VncBvBj1hC2i664zFEgeY94Wrq9J65MksP8AI36QnWXpJVAPwul09oYo5NByAWarPMDFD+ox7KVduYY8Zah5aY2mFPSZaDkRW/rcR9Vr331Vf8rQY1DAm0nvJkycuJP2Wpy/aLJf1GX/AA1pJ7LKrxEyQSABqZlG0LLVptD20oEntODi0+Wi0TMX67eQRVns7pOQDSOMnzA4FGJy8EFnOTIUqFV0mBn3aR+wUFpsDtIHiQ5uusiVv32YEZAg7kuz8U2pYcWoB8QnjX/AjizGWS4nuAloyPZyGGN54q3sFlLJBpxn8rY+60lhsYbuBtqrH8I08R7rurUY7o57a3LbBkaNARABGurSPKEnWUc/Ra38A3ce6467By/fmuqN+Dll0efBj3WUc/dQ1LNyPoVsXXUNm+q4bpYO4fNUXUpEn0Lfgw7rOdj7phs52d7re2k0qTYcxlTLRoBPiSqVhs9QwBgPMGPIrV1m+BX+mvGTP07K7Zw9Vb3Zd5JznzJVrRuqifmarqwXcxukeSyzqnjA9PQb7k12WINAyVoGptNkJ64JSbZ7MIKKwga10Q4LN2q5g48fRaxwUfUjZPCxx4J20Rs5M1ZriA4K1oXW0cFZhoTkSukwh08I8IGZZQFKKYUiSnllkkhuFLCnJLDSMsSUiS3JmDgC6uBdWGiXIXUkAMLEx1JTJIAFdQCjdZQjYShBmCtdYwh32JXOFcwIDSjPPsG4nyUIukcQtKaYXOqCPuGlGeZdUIll2jZXIppwYjCDBXU7EBwU7bMEWGrsINwQNohO6tTJIAi6tLqlKkgCA0VBVsgPBHLkIAobRdwPBVdpuSeA9lsSwKN1AKbTGWDz+r0cb3B6LlPouw6tb6LeuszUO+xDgYS/MbiLMlT6NsGgCKp3MBp91om2SFK2zhUWXyJhFLQuqOCLp3erZtFODFuDSvbYhsniyDirDCuQtMAhZBsl+GCOhchAAgorvVcgi8KWFYZgDNLkmOpcgjy1NLEZYaUVxoflb6D9E1ti/K30H6Kywp4ajczQgGnYhxA9EZTpAJ4C6tNSSEuLq4g06kkkgBJJJIASSSSAEkkkgBJLiSAEupJIASSSSAEkkkgBJJJIASSSSAEkkkgBJJJIASSSSAOJJJIAS6kkgBJJJIAS4kkgBpCaWJJIA6GLuFJJADlwlcSQAsS5iSSWMB0pLiSzIHZSBSSWgdlJJJAChdSSWgJJJJACSSSQAkkkkAJJJJACSSSQAkkkkARlySSS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31" name="AutoShape 11" descr="data:image/jpeg;base64,/9j/4AAQSkZJRgABAQAAAQABAAD/2wCEAAkGBxISEhQUEhISEBQUDxQUFBQVFRUUFRUUFBQWFhQUFBQYHCggGBwlHBQUITEhJSkrLi4uFx8zODMsNygtLisBCgoKDg0OGhAQGy8kHyQsLCwsLCwsLCwsLCwsLC4sLCwsLCwsLCwsLCwsLCwsLCwsLCwsLCwsLCwsLCwsLCwsLP/AABEIAHgBpAMBIgACEQEDEQH/xAAbAAABBQEBAAAAAAAAAAAAAAAEAAIDBQYBB//EAEAQAAEDAQYCCAQEAwcFAQAAAAEAAhEDBAUSITFRQWEGEyJScYGRoTJCscEUYtHwFYKSMzRUcqLC4SNzg7KzFv/EABoBAAMBAQEBAAAAAAAAAAAAAAACAwEEBQb/xAAvEQACAgEDBAAFAwMFAAAAAAAAAQIDERIhMQQTQVEUIjJxkQVSYWKx8BUzQoGh/9oADAMBAAIRAxEAPwDXstDToQpQsvSqQrewWwHIle044PDdbRZJjnwuh4QdtfAWYFjHLFVtrdENXqA6IGo8yk16MHTGGAiF1RConByxsqS4E5rSmMcp2uSSfsdNoe0lEUyomlSNK57IpnRXJosqFRFiuqqk5E03Lz7Kt8nYrW0GU6hlHUayr2mUR1gaJJAC5bUholnTdKJBWQtfSqkwlrZe7lp6omx2y01mhzcFNp0JOI+kLhnZpNdWdzTQuEKroUKxPar5bNbB9VP/AA9p1c93i4/ZCmmspE9KXLC3ubuEM8g8V2lYmN4J7qY5JlKT5RqwuCAOA39EPaKxOgKPa1Q1aYTLkdYKsVHjipOtPFS1Kahc1dKaZTTsC2iqgnFHWhiBexddWCM2QPCYHp7gmFq7ocHNJnHVDuh3BTQkGJ04rcTOSJjiNEQyu7dOZR5JxYpynW3wOtR1tYqRr1FhUmEj9yozjHGwylIIbSkSEO/JEAluRH7KirMlcbynuXTQHUrDRA1yrKrRykiAdDGsawVCaQ1hdNTRObK6nZSeCKp2WEQDCTwRrkdiutTZBxXJHghRvUjioXlWiyMlkY4Jpck9xUJcV0xOeSJesUb6iZWZEdoGRJAMxyJ3TIMTwmJ57BWWCTWDjnBRGEnOXGAuIDRJOgTpCZOqKpVCkbTc5rnCIbrJAPkNT5KvqEqkUJKWCR1pakg3eE+qSp20R7rLkKSmYU7bOpBZF5jkj0tATZrSIiVBXqE8U0WMqQWYpNSMVe4KKZlPFNEiiU8MSuZTQCiipG0EQKac0QpubHUURNpKUU1PT8E80lzztkuSsa0RUwiadGUxrUTTXLZa/B1whEeLKVzARqEXQcVO9khQV7WzGlWuQSjUUV62M1Whoe5ufyxPoY+qnfZHTknCm4JbMSQRWDO1ujNUjsuZl3hDj44ZCJsNgt9GBTc0t2ByH9Q+60NJK3WvqmFxOEAcAXewXDNPgpp2K4XpbGgzRaSOIGXlDilZ+mLQYrUnM5jMeMH7LMWnpZWqEtaaVMT8RBn0VbaTWqkZmsToZaAJ9m+aRUtP0ibcT1Kz3xSqgFj59R9USKiwnR+l1QcKjXyCMyC5vkRIWhN6MAzcR5ED6LYrHLHio4Ld1dRvrqnrX3RaJxzlpnPkIUL76owDiMH8rjB2MBdCix1FFo+0BRPrKmN+2c6VWjmZH1Qz+kVEGA8O3I09TqqKKQyy9kXr3SEFVCHp3zQcP7VvhKlNqZuFeEsE5wfkYQpqdnnUwoy8KUVE87X4EjWiQUGqehQDjDG4iBMbgRl7oQP/AHMLoJByyPIj7Kazy2a4pFp+CE4nMwDMBhM6MJmdskKyxOc1pa0GSdNZG/ohLTUePmccuM/dQ17weXNyDWtjsNJaDuTBmSqpZELCrdlV1SMMCcyBIAPEDXgUrXdVYOJa1rxIHYyiBxadP+VUWi2OLiWlzAYhuNxjzQzarhMOcJMmHESdyrRqFcmaC3NYxruzhc0UgRMwXAl3nkEPZ6FSoCWMLgDB01HDNURrunMk5zJJOauLfeRwAM6tnWdt5pucXYtYI+TM6J3RkTuYD7dYcFBpIcH44g6S6cgNOAQtOyGphw94UzJkgwSSBtkqwWp3ZJe5xBkSSYI014o2reznFvYptAdiIa0gOdu7PmUdprgXWGU7kqCpEOwDPEAJMCQACcncM0DarG/G9sEEML+3AcQBPAnPX0UVe31HuLsThJ0aSANgBKfRtTsLx2SXCC93xgaFoJPFapYZj3QVbLjqmrDGEU5aA7UAQJJzndRHo9XIzAENfkANWxhHMu4HkgnWh/ff/Uf1UTq7++/+o8NOKvFyJNIMN11G9S2sMLX18ODIGOzLpGszC4+4KjmuqUxi/wCq4NYB8gcQCHHLhpsh7TaC4MyIc0ZuL3OJOWcE5acFHUvN7aQpN7AxSXNkOOwJnRVUpeGI4Lyg3+DPc94ewGq+zPqNptAbhfiwgQMueye+6OqsjnuoNFVs4zVkw0mGmmA7CSJGqoDaHzixvmIxYjMbSoq1pe4Q573DYuJHoSqpTfkk9K8F3dVwVKtMnG1ge1vZDS9+EulhMfCCW68ky6ui1d1QdaypSZ80FuIgmMIg85PIFVNS9KstLXFhbRFKWkiWidf6ii7s6RVqLXDKrLg5pqFzixwESM8xyVH3sPDQi7eVlD6lw12U6gqMFOlTJqB5a3E/MMDQ4ZiQZg8Qq2/aDKdoqtYIa2oWgawBlqm/i3uI6ypUc0uBcMZzEyYBMSore5pe4taWAmQ0zIBzznNdFblq+Z/jjwRmljZAuSSaQkujY5jTMapWqNoUzSvHlFnrJjmvUgqKMNC61QkisWiYCVFVaFI0qQQpa3HcZwTBGsKeaZ2RjXDZSAhI+ql6N7S9lc0wp2vlE9S0prrMNQh31z55BVyRCntKYQu01sqk1kI2NMNo1YR1KtKqmlStqLispOqNmS2lcQdKqUQK+6g4NDpkzVHWo4sjmNpInx3CQqjgndakcWPlFRaui9Gpilje0Z+EGOTT8oQ9LobSDYcwzOrXGQOUQtC2uFKKyRwmybwUTeh1ED+1rSeOMz5yTKHrdFOz2KzgZnk7xmc+fstF1vmoRWEp40sRpGUtfR+u3MVi2eLzjM7CAD6IWl0dtOb+twnjiDmu8ZBBM+IW0fUQFZxM9o+HDzXTVVOO8RJwhLlGFtNz2nNrC2pS7+QYN85gnzKpX2hlOWmmajgOAjCfzECHA7r0StZRmXOIYI7AnD4lupVdfFjZVaWw7CWyMqgaD4sEnwOS10WPcm9vpMo2gHkRSYyGjFFRpzj4tZASe4j5qg5DF+sFMvC7HMfDWio3uvLwYj4iARATKNRk9rtMiC1hBc2N4KSKnHZ7mwtz8rCKV61WdnG57ZzByPmrmy9JaeQh2Ljk4/SVnG9qcLPUv08mlNFkc7RpJjgKhPtTWdmOc4KwaT5N1Z72Y5zWjiJM5RyhGisN/fVeUNtNWzuDiJA0kPgeRAWpu2/euAmMWhc6Q1gjWGwqqJ1NRnHK5Na94UL3hVVNr8sTnunQtgA8xpPojWsy4+arVE45SwKo5RlTCmlgC7IknIHwroYp0xxT5EONapAVFjXMaRtm7E4Ka5yjxpYkiTXA+BxC5Ka481C9xVIqb5MemJI96Eqpzio3K0ItE5SRwlRPSKaSrxINpnA2V14hKVG6VRCZSGudzUTnknMknc6lOc0ldFJWWxF7jQ0JJ+a4t1MzSjSgLoTlzCuVlctHZXQVzCuCEjgh1Nkgcnh6jBG67I3U3WmU7hMHLuJRYwudYN1GXT5KK5IKZVUwqhAdYN10VFzS6MquoQYQ1NwBDh4Tsam6ZrbJRThySrodCjDgljCaNcs7mucSZtRPFVC9YF3GFTs5F7iCxaF38RKExJ4qLOwje6FNcSpmvQXWpdcOazsB3UHB8KGoeKDfaAN/RAVb0c4wxpaNC5wEfyic1jhGHJncTLg1VG941OSzTrU81AHOLoPZaAAHDiXCTEKyo2suGg5OHabzyyTwmucMx7+Qyo6nq4N5kj7lVt63s2m0kEANbkM5J4RlmFQ9Jb2PVOfSfHB2jJ/lklYew3vVflII94910KcJrbYlbGcVls1dqv1hqdY8NY8sghzC7hlilwyVC6q1xDnVmdqZDC6W7B0N+5XH0HvHxZd2MXmJT7M2m0zjqtM8GNH3Xl2VqEm1JslVVKTy0NpVB36fmah+iMoVmT8Vl04ttBH+lSstVP8AxFoB/wArD74kVQvVgy/HWxvgxsf/AEzUnZnwdyrwgAwZwus+8sFoBHhLcvNOcKdE4m4WgtE4oJLuJ7ZLvOAjK9upOH9+tR/zUhHs9B2ilig431gAXS+hMgDcuKatub06f8/BK9OMcp4/z7hlt6R1A1mGM4GThiI5zo30WnsNuaQGu7JECZBBMTAgmPNee/jKGtRrBPytaC7LSCdEXd14NbPWFxBeCGvcAQD8wGhEeKf/AGZ7PJz1WSf1nomJMcsybbSxNqUpYJGINLhjA3iB7Ky/jrNvqvVqhOazpCV9S/5IPe6EwvQRvtmyidfLO6rKmXok+or/AHFjKZiKrzfLe6mG+h3UyofoV9VD2WeIpY1Vm+R3Vw34O6m+HM+Mh7LNzyonPVa6/h3VGb+B+RMuml4FfW1+y0JTcCq3X6O4ufx/8iddNYJ8ZV7LXAudX4qqPSA91L+PHupl09hnxVXsterC6KJVW2+iflU7L1ceCOxMPia/Yd+HKaaCgF4v2XTbXd1HamHxFZL+FSQxtz+6urezP2Z8RWEUrLXdo+fZJ9ltDdXf6la0aLtyphRI0A88185HretT5X4R1dmprz+SjFnrcSfVI2erxLvUq4cx2wUVUv0z8F0R/Vb4/XFP7EpdJF/TJorm0qnecpBSqblNqNqCYy84+yhFesDm5kbZn3hPH9Yi380cfgV9JJLaQT1D9yl+Hfu5dN4tHfUjL3p8Q8c4EfVdH+oVeJIiqpvkayzv7xU7bM/vFSUrypHQ+oj6qb8Q3mnV0rN44H0xj9TImWc7n1UnVcymur7T6KB1Y/m9ghQskY7q48Ej3RxPqhn1D+ymPtA39VA68WAgGWiYc8wQ07arohW14OedrlwEgE8fdSspncpjbXSgw9hMbISteoazCQA8wOz2uOZla08cCx3fJZ0mHfirCztOUu+iAp3jRaAAR8PEOHrIQ9ovhhGFpnfDP3yXLZlrg6YYT5NSKbY1d6U1FVptaPn9GrLXj0iDIbJIgh0HPTKM8is1ab2rPkCtUc3gCTMbHdeTK2WcRTPYj0a06pSX2NpeV6tpaDtagOdhkbz9llLX0rlzocGSRk7XLgDCoLXRrvIOemUuH7CDfYKzoxNaIGsgnzzUpQtkvmZCGFn5SzvHpS81A74sOgkQOYhVw6Q1n4gxoa0k5O+HPiM8im0uj1QiSRhBziBqjKfR0gAdcWzyxRyVFFYSm84/k6IXWQWIRx/0Vdnu2oZzDyeP2mQFcXfc1obmGs8iD6qxs3RRzmg9a2d5YZ8YMhGHojVAEVGHwIPtqklbFbJoaOuX1ZI6VC3ZANka5Qf9qLZd15nNtBx/kYfq1R0eiFq+WpT5DFHtiyRdn6LXkMhUjl1jh/uXM5r+C2lELhejPis4aedKnOX8qNp229I/uLHCP8O0oe8Oj95ME1Huj/uEj/3QYZeAIPW1I361wy9VqSfhf+mPPskt182tpOKwUW/+KAP9Szd4OdWeHudTs4IhwaTBI4OYCfVXdsfbxkXVCcOIjrS6RuAdVnK1Ou8xnOxOfoF6HR9uL1NpfY4uoblsmAUjhqE5P4AiCPYq0s13VngYiWhpAaCwBscY4oaxB2KH5cDA18lprI5waewJ0xDDMcwvRnCq1J+TjttlWvZDZqQJOGIBiMxmOICnNDkj6ExEHfeecpxHI+i7adSjhniXyTltsV3UrnUI9zRz9CmEDn6K6bOdtgZopvUoogc/RNI8fRaJql7BjSS6hEQOfopaNKTxW5wapSbBW2MlPF3OWouq6y7gtDSuERoFzz6pRZ6FPSTmsnmVS7yEO+zFejXlckA5LLWuxEHRVq6hSJXUSr5KEUCpGWU7K1o2MngrKy3WTwTStwLXXKRS0LCTwVlZ7sOy0Nkujkraz3XHBcs+qPQq6VszFK6jspDdXJbGnYBsnGwhc76pnWul2MM+6+SS2T7vGyS34li/CgVnu9Fi7gralRCl6teXpPSUEUL7tGyDtF2rUOpIepZpSuvJuF6MVaru/cKvqXa7h7rc1rDKArXRKm6ULhGLfYHD5gPdDOs4HxVPINha6tch3KAq9HtskjoTDZcGXrURvITA9zNJjbP6FaOr0dnKI8AZPuoKlwDi3xGJ2fuhVyhvFiuNcnuUP8ReRqPQBdNpeRrlyMH2Mq4dc5GjAAdAST9UK+6nfMyATlt6qquvWykyUunok8r+wLQfGrnQO60Oj6JC1vcSxuJ88A2SZ0yCsbLcTW5kZ8BiDw48c5yRbbvLfgbhJWwuvT2kyb6at8oy1WxPa4lzXNPdIzn7eaIFkc7CG1G5AEyzCZ5brV0bE4/H2ueqMpXT+XwVlZa+ZHRGqCX0mXdYahgOJflIMaeqey73QBgjmMitpRu08z4olt38kuG95Pcbtx4S2MI+5SfhB/mzSb0eeBlAz2C9AZYeUKQWUjNZxwPGtezzx/R6pwjPw/VC1OjtUfK0/veV6RVs058UBaKDh+8lOTmPGETz+t0YrxIpz5O/RC//AJu0TlRk7f8AC377wrU8mvI5ZEe4QFTpPaG6VB/S0/ZQc7P2ldHpmQ/gtob8VncBvBj1hC2i664zFEgeY94Wrq9J65MksP8AI36QnWXpJVAPwul09oYo5NByAWarPMDFD+ox7KVduYY8Zah5aY2mFPSZaDkRW/rcR9Vr331Vf8rQY1DAm0nvJkycuJP2Wpy/aLJf1GX/AA1pJ7LKrxEyQSABqZlG0LLVptD20oEntODi0+Wi0TMX67eQRVns7pOQDSOMnzA4FGJy8EFnOTIUqFV0mBn3aR+wUFpsDtIHiQ5uusiVv32YEZAg7kuz8U2pYcWoB8QnjX/AjizGWS4nuAloyPZyGGN54q3sFlLJBpxn8rY+60lhsYbuBtqrH8I08R7rurUY7o57a3LbBkaNARABGurSPKEnWUc/Ra38A3ce6467By/fmuqN+Dll0efBj3WUc/dQ1LNyPoVsXXUNm+q4bpYO4fNUXUpEn0Lfgw7rOdj7phs52d7re2k0qTYcxlTLRoBPiSqVhs9QwBgPMGPIrV1m+BX+mvGTP07K7Zw9Vb3Zd5JznzJVrRuqifmarqwXcxukeSyzqnjA9PQb7k12WINAyVoGptNkJ64JSbZ7MIKKwga10Q4LN2q5g48fRaxwUfUjZPCxx4J20Rs5M1ZriA4K1oXW0cFZhoTkSukwh08I8IGZZQFKKYUiSnllkkhuFLCnJLDSMsSUiS3JmDgC6uBdWGiXIXUkAMLEx1JTJIAFdQCjdZQjYShBmCtdYwh32JXOFcwIDSjPPsG4nyUIukcQtKaYXOqCPuGlGeZdUIll2jZXIppwYjCDBXU7EBwU7bMEWGrsINwQNohO6tTJIAi6tLqlKkgCA0VBVsgPBHLkIAobRdwPBVdpuSeA9lsSwKN1AKbTGWDz+r0cb3B6LlPouw6tb6LeuszUO+xDgYS/MbiLMlT6NsGgCKp3MBp91om2SFK2zhUWXyJhFLQuqOCLp3erZtFODFuDSvbYhsniyDirDCuQtMAhZBsl+GCOhchAAgorvVcgi8KWFYZgDNLkmOpcgjy1NLEZYaUVxoflb6D9E1ti/K30H6Kywp4ajczQgGnYhxA9EZTpAJ4C6tNSSEuLq4g06kkkgBJJJIASSSSAEkkkgBJLiSAEupJIASSSSAEkkkgBJJJIASSSSAEkkkgBJJJIASSSSAOJJJIAS6kkgBJJJIAS4kkgBpCaWJJIA6GLuFJJADlwlcSQAsS5iSSWMB0pLiSzIHZSBSSWgdlJJJAChdSSWgJJJJACSSSQAkkkkAJJJJACSSSQAkkkkARlySSS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34" name="Picture 14" descr="http://quran.com/images/ayat/21_9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45" y="4829196"/>
            <a:ext cx="6858003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عمر\9d4ec8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546111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عن أنس رضي الله عنه أن النبي صلى الله عليه </a:t>
            </a:r>
            <a:r>
              <a:rPr lang="ar-MA" b="1" dirty="0" err="1" smtClean="0"/>
              <a:t>و</a:t>
            </a:r>
            <a:r>
              <a:rPr lang="ar-MA" b="1" dirty="0" smtClean="0"/>
              <a:t> سلم دخل على شاب </a:t>
            </a:r>
            <a:r>
              <a:rPr lang="ar-MA" b="1" dirty="0" err="1" smtClean="0"/>
              <a:t>و</a:t>
            </a:r>
            <a:r>
              <a:rPr lang="ar-MA" b="1" dirty="0" smtClean="0"/>
              <a:t> هو في الموت، فقال : </a:t>
            </a:r>
            <a:r>
              <a:rPr lang="ar-MA" b="1" dirty="0" smtClean="0">
                <a:solidFill>
                  <a:srgbClr val="C00000"/>
                </a:solidFill>
              </a:rPr>
              <a:t>كيف تجدك </a:t>
            </a:r>
            <a:r>
              <a:rPr lang="ar-MA" b="1" dirty="0" smtClean="0"/>
              <a:t>؟ قال : </a:t>
            </a:r>
            <a:r>
              <a:rPr lang="ar-MA" b="1" dirty="0" err="1" smtClean="0"/>
              <a:t>و</a:t>
            </a:r>
            <a:r>
              <a:rPr lang="ar-MA" b="1" dirty="0" smtClean="0"/>
              <a:t> الله يا رسول الله إني أرجو الله </a:t>
            </a:r>
            <a:r>
              <a:rPr lang="ar-MA" b="1" dirty="0" err="1" smtClean="0"/>
              <a:t>و</a:t>
            </a:r>
            <a:r>
              <a:rPr lang="ar-MA" b="1" dirty="0" smtClean="0"/>
              <a:t> إني أخاف ذنوبي، فقال عليه الصلاة </a:t>
            </a:r>
            <a:r>
              <a:rPr lang="ar-MA" b="1" dirty="0" err="1" smtClean="0"/>
              <a:t>و</a:t>
            </a:r>
            <a:r>
              <a:rPr lang="ar-MA" b="1" dirty="0" smtClean="0"/>
              <a:t> السلام "</a:t>
            </a:r>
            <a:r>
              <a:rPr lang="ar-MA" b="1" dirty="0" smtClean="0">
                <a:solidFill>
                  <a:srgbClr val="C00000"/>
                </a:solidFill>
              </a:rPr>
              <a:t>لا يجتمعان في قلب عبد في مثل هذا الموطن إلا أعطاه الله ما يرجو </a:t>
            </a:r>
            <a:r>
              <a:rPr lang="ar-MA" b="1" dirty="0" err="1" smtClean="0">
                <a:solidFill>
                  <a:srgbClr val="C00000"/>
                </a:solidFill>
              </a:rPr>
              <a:t>و</a:t>
            </a:r>
            <a:r>
              <a:rPr lang="ar-MA" b="1" dirty="0" smtClean="0">
                <a:solidFill>
                  <a:srgbClr val="C00000"/>
                </a:solidFill>
              </a:rPr>
              <a:t> آمنه مما يخاف</a:t>
            </a:r>
            <a:r>
              <a:rPr lang="ar-MA" b="1" dirty="0" smtClean="0"/>
              <a:t>" رواه الترمذي </a:t>
            </a:r>
            <a:r>
              <a:rPr lang="ar-MA" b="1" dirty="0" err="1" smtClean="0"/>
              <a:t>و</a:t>
            </a:r>
            <a:r>
              <a:rPr lang="ar-MA" b="1" dirty="0" smtClean="0"/>
              <a:t> صححه الألباني.</a:t>
            </a:r>
          </a:p>
          <a:p>
            <a:pPr algn="just" rtl="1">
              <a:buNone/>
            </a:pPr>
            <a:endParaRPr lang="ar-MA" b="1" dirty="0" smtClean="0"/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ابن القيم : (</a:t>
            </a:r>
            <a:r>
              <a:rPr lang="ar-MA" b="1" dirty="0" smtClean="0">
                <a:solidFill>
                  <a:srgbClr val="7030A0"/>
                </a:solidFill>
              </a:rPr>
              <a:t>القلب في سيره إلى الله عز و جل بمنزلة الطائر، فالمحبة رأسه، و الخوف و الرجاء جناحاه، متى سلم الرأس   و الجناحان، فالطائر جيد الطيران، و متى قطع الرأس مات الطائر، و متى فقد الجناحان فهو عرضة لكل صائد و كاسر</a:t>
            </a:r>
            <a:r>
              <a:rPr lang="ar-MA" b="1" dirty="0" smtClean="0"/>
              <a:t>).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عمر\9d4ec8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حقيقة الخوف في قلب المؤمن : أن ينزعج قلبه </a:t>
            </a:r>
            <a:r>
              <a:rPr lang="ar-MA" b="1" dirty="0" err="1" smtClean="0"/>
              <a:t>و</a:t>
            </a:r>
            <a:r>
              <a:rPr lang="ar-MA" b="1" dirty="0" smtClean="0"/>
              <a:t> يضطرب من توقع عقوبة الله </a:t>
            </a:r>
            <a:r>
              <a:rPr lang="ar-MA" b="1" dirty="0" err="1" smtClean="0"/>
              <a:t>و</a:t>
            </a:r>
            <a:r>
              <a:rPr lang="ar-MA" b="1" dirty="0" smtClean="0"/>
              <a:t> غضبه </a:t>
            </a:r>
            <a:r>
              <a:rPr lang="ar-MA" b="1" dirty="0" err="1" smtClean="0"/>
              <a:t>و</a:t>
            </a:r>
            <a:r>
              <a:rPr lang="ar-MA" b="1" dirty="0" smtClean="0"/>
              <a:t> انتقامه من ارتكاب محرم أو التفريط في واجب أو الغفلة...</a:t>
            </a:r>
          </a:p>
          <a:p>
            <a:pPr algn="just" rtl="1">
              <a:buNone/>
            </a:pPr>
            <a:r>
              <a:rPr lang="ar-MA" b="1" dirty="0" smtClean="0"/>
              <a:t>	الخوف المحمود هو الذي يحث على فعل الصالحات </a:t>
            </a:r>
            <a:r>
              <a:rPr lang="ar-MA" b="1" dirty="0" err="1" smtClean="0"/>
              <a:t>و</a:t>
            </a:r>
            <a:r>
              <a:rPr lang="ar-MA" b="1" dirty="0" smtClean="0"/>
              <a:t> ترك المحرمات أما إذا زاد عن حده أفضى إلى اليأس </a:t>
            </a:r>
            <a:r>
              <a:rPr lang="ar-MA" b="1" dirty="0" err="1" smtClean="0"/>
              <a:t>و</a:t>
            </a:r>
            <a:r>
              <a:rPr lang="ar-MA" b="1" dirty="0" smtClean="0"/>
              <a:t> القنوط من رحمة الله عز </a:t>
            </a:r>
            <a:r>
              <a:rPr lang="ar-MA" b="1" dirty="0" err="1" smtClean="0"/>
              <a:t>و</a:t>
            </a:r>
            <a:r>
              <a:rPr lang="ar-MA" b="1" dirty="0" smtClean="0"/>
              <a:t> جل.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حقيقة الرجاء في قلب المؤمن هو طمعه في نيل رضا الله      و محبته و ثوابه و نعيم الجنة.</a:t>
            </a:r>
          </a:p>
          <a:p>
            <a:pPr algn="just" rtl="1">
              <a:buNone/>
            </a:pPr>
            <a:r>
              <a:rPr lang="ar-MA" b="1" dirty="0" smtClean="0"/>
              <a:t>	الرجاء المحمود هو الذي يحمل صاحبه على الاستمرار في فعل الطاعات </a:t>
            </a:r>
            <a:r>
              <a:rPr lang="ar-MA" b="1" dirty="0" err="1" smtClean="0"/>
              <a:t>و</a:t>
            </a:r>
            <a:r>
              <a:rPr lang="ar-MA" b="1" dirty="0" smtClean="0"/>
              <a:t> المسارعة في الخيرات </a:t>
            </a:r>
            <a:r>
              <a:rPr lang="ar-MA" b="1" dirty="0" err="1" smtClean="0"/>
              <a:t>و</a:t>
            </a:r>
            <a:r>
              <a:rPr lang="ar-MA" b="1" dirty="0" smtClean="0"/>
              <a:t> الاجتهاد في استغلال الأوقات فيما يعود عليه بالنفع في الآخرة.</a:t>
            </a:r>
          </a:p>
          <a:p>
            <a:pPr algn="just" rtl="1">
              <a:buFont typeface="Wingdings" pitchFamily="2" charset="2"/>
              <a:buChar char="ü"/>
            </a:pPr>
            <a:endParaRPr lang="ar-MA" b="1" dirty="0" smtClean="0"/>
          </a:p>
          <a:p>
            <a:pPr algn="just" rtl="1">
              <a:buFont typeface="Wingdings" pitchFamily="2" charset="2"/>
              <a:buChar char="ü"/>
            </a:pP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http://www.wathakker.info/flyers/images/covers/UmarA.jpg"/>
          <p:cNvPicPr>
            <a:picLocks noChangeAspect="1" noChangeArrowheads="1"/>
          </p:cNvPicPr>
          <p:nvPr/>
        </p:nvPicPr>
        <p:blipFill>
          <a:blip r:embed="rId2" cstate="print"/>
          <a:srcRect t="8107" b="27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عمر\9d4ec8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F:\عمر\5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28326"/>
            <a:ext cx="4605368" cy="3929066"/>
          </a:xfrm>
          <a:prstGeom prst="rect">
            <a:avLst/>
          </a:prstGeom>
          <a:noFill/>
        </p:spPr>
      </p:pic>
      <p:pic>
        <p:nvPicPr>
          <p:cNvPr id="1028" name="Picture 4" descr="http://www.lovely0smile.com/images/Card/6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8208" y="2997692"/>
            <a:ext cx="4572032" cy="3929066"/>
          </a:xfrm>
          <a:prstGeom prst="rect">
            <a:avLst/>
          </a:prstGeom>
          <a:noFill/>
        </p:spPr>
      </p:pic>
      <p:pic>
        <p:nvPicPr>
          <p:cNvPr id="1032" name="Picture 8" descr="http://www.incredissimo.com/IMG/jpg/cadre_et_fond1vignet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-24"/>
            <a:ext cx="7143800" cy="292893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595591" y="642918"/>
            <a:ext cx="390523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الحسن البصري</a:t>
            </a:r>
          </a:p>
          <a:p>
            <a:pPr algn="ctr" rtl="1"/>
            <a:r>
              <a:rPr lang="ar-M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إن المؤمن جمع إحسانا </a:t>
            </a:r>
            <a:r>
              <a:rPr lang="ar-MA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</a:t>
            </a:r>
            <a:r>
              <a:rPr lang="ar-M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شفقة،</a:t>
            </a:r>
          </a:p>
          <a:p>
            <a:pPr algn="ctr" rtl="1"/>
            <a:r>
              <a:rPr lang="ar-M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 إن المنافق جمع إساءة </a:t>
            </a:r>
            <a:r>
              <a:rPr lang="ar-MA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</a:t>
            </a:r>
            <a:r>
              <a:rPr lang="ar-M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أمنا</a:t>
            </a:r>
            <a:endParaRPr lang="fr-FR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gallery.ssdaa.com/sites/default/files/field/image/flowers-content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571868" y="1746958"/>
            <a:ext cx="4735591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buNone/>
            </a:pPr>
            <a:r>
              <a:rPr lang="ar-MA" sz="2800" b="1" dirty="0" smtClean="0">
                <a:solidFill>
                  <a:srgbClr val="7030A0"/>
                </a:solidFill>
              </a:rPr>
              <a:t>عن أبي هريرة رضي الله عنه</a:t>
            </a:r>
          </a:p>
          <a:p>
            <a:pPr algn="ctr" rtl="1">
              <a:buNone/>
            </a:pPr>
            <a:r>
              <a:rPr lang="ar-MA" sz="2800" b="1" dirty="0" smtClean="0">
                <a:solidFill>
                  <a:srgbClr val="7030A0"/>
                </a:solidFill>
              </a:rPr>
              <a:t>عن النبي صلى الله عليه </a:t>
            </a:r>
            <a:r>
              <a:rPr lang="ar-MA" sz="2800" b="1" dirty="0" err="1" smtClean="0">
                <a:solidFill>
                  <a:srgbClr val="7030A0"/>
                </a:solidFill>
              </a:rPr>
              <a:t>و</a:t>
            </a:r>
            <a:r>
              <a:rPr lang="ar-MA" sz="2800" b="1" dirty="0" smtClean="0">
                <a:solidFill>
                  <a:srgbClr val="7030A0"/>
                </a:solidFill>
              </a:rPr>
              <a:t> سلم،</a:t>
            </a:r>
          </a:p>
          <a:p>
            <a:pPr algn="ctr" rtl="1">
              <a:buNone/>
            </a:pPr>
            <a:r>
              <a:rPr lang="ar-MA" sz="2800" b="1" dirty="0" smtClean="0">
                <a:solidFill>
                  <a:srgbClr val="7030A0"/>
                </a:solidFill>
              </a:rPr>
              <a:t>يقول الله عز </a:t>
            </a:r>
            <a:r>
              <a:rPr lang="ar-MA" sz="2800" b="1" dirty="0" err="1" smtClean="0">
                <a:solidFill>
                  <a:srgbClr val="7030A0"/>
                </a:solidFill>
              </a:rPr>
              <a:t>و</a:t>
            </a:r>
            <a:r>
              <a:rPr lang="ar-MA" sz="2800" b="1" dirty="0" smtClean="0">
                <a:solidFill>
                  <a:srgbClr val="7030A0"/>
                </a:solidFill>
              </a:rPr>
              <a:t> جل</a:t>
            </a:r>
          </a:p>
          <a:p>
            <a:pPr algn="ctr" rtl="1">
              <a:buNone/>
            </a:pPr>
            <a:r>
              <a:rPr lang="ar-MA" sz="2800" b="1" dirty="0" smtClean="0">
                <a:solidFill>
                  <a:srgbClr val="7030A0"/>
                </a:solidFill>
              </a:rPr>
              <a:t> (</a:t>
            </a:r>
            <a:r>
              <a:rPr lang="ar-MA" sz="2800" b="1" dirty="0" smtClean="0">
                <a:solidFill>
                  <a:srgbClr val="C00000"/>
                </a:solidFill>
              </a:rPr>
              <a:t>و عزتي لا أجمع على عبدي خوفين،</a:t>
            </a:r>
          </a:p>
          <a:p>
            <a:pPr algn="ctr" rtl="1">
              <a:buNone/>
            </a:pPr>
            <a:r>
              <a:rPr lang="ar-MA" sz="2800" b="1" dirty="0" smtClean="0">
                <a:solidFill>
                  <a:srgbClr val="C00000"/>
                </a:solidFill>
              </a:rPr>
              <a:t>و لا أجمع له أمنين،</a:t>
            </a:r>
          </a:p>
          <a:p>
            <a:pPr algn="ctr" rtl="1">
              <a:buNone/>
            </a:pPr>
            <a:r>
              <a:rPr lang="ar-MA" sz="2800" b="1" dirty="0" smtClean="0">
                <a:solidFill>
                  <a:srgbClr val="C00000"/>
                </a:solidFill>
              </a:rPr>
              <a:t>إذا أمنني في الدنيا أخفته يوم القيامة،</a:t>
            </a:r>
          </a:p>
          <a:p>
            <a:pPr algn="ctr" rtl="1">
              <a:buNone/>
            </a:pPr>
            <a:r>
              <a:rPr lang="ar-MA" sz="2800" b="1" dirty="0" smtClean="0">
                <a:solidFill>
                  <a:srgbClr val="C00000"/>
                </a:solidFill>
              </a:rPr>
              <a:t>و إذا خافني في الدنيا أمنته يوم القيامة</a:t>
            </a:r>
            <a:r>
              <a:rPr lang="ar-MA" sz="2800" b="1" dirty="0" smtClean="0">
                <a:solidFill>
                  <a:srgbClr val="7030A0"/>
                </a:solidFill>
              </a:rPr>
              <a:t>)</a:t>
            </a:r>
          </a:p>
          <a:p>
            <a:pPr algn="ctr" rtl="1">
              <a:buNone/>
            </a:pPr>
            <a:r>
              <a:rPr lang="ar-MA" sz="2800" b="1" dirty="0" smtClean="0">
                <a:solidFill>
                  <a:srgbClr val="7030A0"/>
                </a:solidFill>
              </a:rPr>
              <a:t>رواه </a:t>
            </a:r>
            <a:r>
              <a:rPr lang="ar-MA" sz="2800" b="1" dirty="0" err="1" smtClean="0">
                <a:solidFill>
                  <a:srgbClr val="7030A0"/>
                </a:solidFill>
              </a:rPr>
              <a:t>البيهقي</a:t>
            </a:r>
            <a:r>
              <a:rPr lang="ar-MA" sz="2800" b="1" dirty="0" smtClean="0">
                <a:solidFill>
                  <a:srgbClr val="7030A0"/>
                </a:solidFill>
              </a:rPr>
              <a:t> و صححه الألباني</a:t>
            </a:r>
            <a:endParaRPr lang="fr-FR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عمر\9d4ec8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/>
          <a:lstStyle/>
          <a:p>
            <a:pPr algn="just" rtl="1">
              <a:buNone/>
            </a:pPr>
            <a:r>
              <a:rPr lang="ar-MA" b="1" dirty="0" smtClean="0"/>
              <a:t>		المؤمن يعيش بين الخوف </a:t>
            </a:r>
            <a:r>
              <a:rPr lang="ar-MA" b="1" dirty="0" err="1" smtClean="0"/>
              <a:t>و</a:t>
            </a:r>
            <a:r>
              <a:rPr lang="ar-MA" b="1" dirty="0" smtClean="0"/>
              <a:t> الرجاء.</a:t>
            </a:r>
            <a:endParaRPr lang="fr-FR" b="1" dirty="0"/>
          </a:p>
        </p:txBody>
      </p:sp>
      <p:pic>
        <p:nvPicPr>
          <p:cNvPr id="1026" name="Picture 2" descr="http://www.lovely0smile.com/images/Card/2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714488"/>
            <a:ext cx="7184622" cy="4572032"/>
          </a:xfrm>
          <a:prstGeom prst="rect">
            <a:avLst/>
          </a:prstGeom>
          <a:noFill/>
        </p:spPr>
      </p:pic>
      <p:cxnSp>
        <p:nvCxnSpPr>
          <p:cNvPr id="6" name="Connecteur droit avec flèche 5"/>
          <p:cNvCxnSpPr/>
          <p:nvPr/>
        </p:nvCxnSpPr>
        <p:spPr>
          <a:xfrm rot="10800000">
            <a:off x="7786710" y="71435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عمر\9d4ec8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/>
          <a:lstStyle/>
          <a:p>
            <a:pPr algn="just" rtl="1">
              <a:buNone/>
            </a:pPr>
            <a:endParaRPr lang="ar-MA" b="1" dirty="0" smtClean="0"/>
          </a:p>
          <a:p>
            <a:pPr algn="just" rtl="1">
              <a:buNone/>
            </a:pPr>
            <a:endParaRPr lang="ar-MA" b="1" dirty="0" smtClean="0"/>
          </a:p>
          <a:p>
            <a:pPr algn="just" rtl="1">
              <a:buNone/>
            </a:pPr>
            <a:endParaRPr lang="ar-MA" b="1" dirty="0" smtClean="0"/>
          </a:p>
          <a:p>
            <a:pPr algn="just" rtl="1">
              <a:buNone/>
            </a:pPr>
            <a:endParaRPr lang="ar-MA" b="1" dirty="0" smtClean="0"/>
          </a:p>
          <a:p>
            <a:pPr algn="just" rtl="1">
              <a:buNone/>
            </a:pPr>
            <a:endParaRPr lang="fr-FR" b="1" dirty="0"/>
          </a:p>
        </p:txBody>
      </p:sp>
      <p:sp>
        <p:nvSpPr>
          <p:cNvPr id="4" name="Ellipse 3"/>
          <p:cNvSpPr/>
          <p:nvPr/>
        </p:nvSpPr>
        <p:spPr>
          <a:xfrm>
            <a:off x="2071670" y="642918"/>
            <a:ext cx="5286412" cy="100013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/>
              <a:t>المؤمن طبيب نفسه</a:t>
            </a:r>
            <a:endParaRPr lang="fr-FR" sz="3200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429256" y="3286124"/>
            <a:ext cx="3071834" cy="28575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/>
              <a:t>تغليب الخوف في حال الصحة </a:t>
            </a:r>
            <a:r>
              <a:rPr lang="ar-MA" sz="3200" b="1" dirty="0" err="1" smtClean="0"/>
              <a:t>و</a:t>
            </a:r>
            <a:r>
              <a:rPr lang="ar-MA" sz="3200" b="1" dirty="0" smtClean="0"/>
              <a:t> الغنى </a:t>
            </a:r>
            <a:r>
              <a:rPr lang="ar-MA" sz="3200" b="1" dirty="0" err="1" smtClean="0"/>
              <a:t>و</a:t>
            </a:r>
            <a:r>
              <a:rPr lang="ar-MA" sz="3200" b="1" dirty="0" smtClean="0"/>
              <a:t> إقبال الشهوات...</a:t>
            </a:r>
            <a:endParaRPr lang="fr-FR" sz="3200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642910" y="3286124"/>
            <a:ext cx="3286148" cy="28575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/>
              <a:t>تغليب الرجاء في وقت المرض </a:t>
            </a:r>
            <a:r>
              <a:rPr lang="ar-MA" sz="3200" b="1" dirty="0" err="1" smtClean="0"/>
              <a:t>و</a:t>
            </a:r>
            <a:r>
              <a:rPr lang="ar-MA" sz="3200" b="1" dirty="0" smtClean="0"/>
              <a:t> اليأس </a:t>
            </a:r>
            <a:r>
              <a:rPr lang="ar-MA" sz="3200" b="1" dirty="0" err="1" smtClean="0"/>
              <a:t>و</a:t>
            </a:r>
            <a:r>
              <a:rPr lang="ar-MA" sz="3200" b="1" dirty="0" smtClean="0"/>
              <a:t> الخروج من الدنيا</a:t>
            </a:r>
            <a:endParaRPr lang="fr-FR" sz="3200" b="1" dirty="0"/>
          </a:p>
        </p:txBody>
      </p:sp>
      <p:cxnSp>
        <p:nvCxnSpPr>
          <p:cNvPr id="9" name="Connecteur droit avec flèche 8"/>
          <p:cNvCxnSpPr/>
          <p:nvPr/>
        </p:nvCxnSpPr>
        <p:spPr>
          <a:xfrm rot="10800000" flipV="1">
            <a:off x="2071670" y="1643050"/>
            <a:ext cx="2571768" cy="15716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4" idx="4"/>
          </p:cNvCxnSpPr>
          <p:nvPr/>
        </p:nvCxnSpPr>
        <p:spPr>
          <a:xfrm rot="16200000" flipH="1">
            <a:off x="5107785" y="1250141"/>
            <a:ext cx="1571636" cy="23574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عمر\9d4ec8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/>
          <a:lstStyle/>
          <a:p>
            <a:pPr algn="just" rtl="1">
              <a:buNone/>
            </a:pPr>
            <a:endParaRPr lang="ar-MA" b="1" dirty="0" smtClean="0"/>
          </a:p>
          <a:p>
            <a:pPr algn="just" rtl="1">
              <a:buNone/>
            </a:pPr>
            <a:endParaRPr lang="ar-MA" b="1" dirty="0" smtClean="0"/>
          </a:p>
          <a:p>
            <a:pPr algn="just" rtl="1">
              <a:buNone/>
            </a:pPr>
            <a:endParaRPr lang="ar-MA" b="1" dirty="0" smtClean="0"/>
          </a:p>
          <a:p>
            <a:pPr algn="just" rtl="1">
              <a:buNone/>
            </a:pPr>
            <a:endParaRPr lang="ar-MA" b="1" dirty="0" smtClean="0"/>
          </a:p>
          <a:p>
            <a:pPr algn="just" rtl="1">
              <a:buNone/>
            </a:pPr>
            <a:r>
              <a:rPr lang="ar-MA" b="1" dirty="0" smtClean="0"/>
              <a:t>		</a:t>
            </a:r>
          </a:p>
          <a:p>
            <a:pPr algn="just" rtl="1">
              <a:buNone/>
            </a:pPr>
            <a:endParaRPr lang="ar-MA" b="1" dirty="0" smtClean="0"/>
          </a:p>
          <a:p>
            <a:pPr algn="just" rtl="1">
              <a:buNone/>
            </a:pPr>
            <a:endParaRPr lang="ar-MA" b="1" dirty="0" smtClean="0"/>
          </a:p>
          <a:p>
            <a:pPr algn="just" rtl="1">
              <a:buNone/>
            </a:pP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674939" y="1124744"/>
            <a:ext cx="77941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M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إذا خفت امزج خوفك بالرجاء</a:t>
            </a:r>
          </a:p>
          <a:p>
            <a:pPr algn="ctr" rtl="1"/>
            <a:r>
              <a:rPr lang="ar-M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 إذا رجوت امزج رجاءك بالخوف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9915" y="3717032"/>
            <a:ext cx="67201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M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ليس يرجو الله إلا خائف</a:t>
            </a:r>
          </a:p>
          <a:p>
            <a:pPr algn="ctr" rtl="1"/>
            <a:r>
              <a:rPr lang="ar-M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من رجا خاف </a:t>
            </a:r>
            <a:r>
              <a:rPr lang="ar-MA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</a:t>
            </a:r>
            <a:r>
              <a:rPr lang="ar-M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من خاف رجا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/>
          <a:lstStyle/>
          <a:p>
            <a:pPr algn="just" rtl="1">
              <a:buNone/>
            </a:pPr>
            <a:endParaRPr lang="fr-FR" b="1" dirty="0"/>
          </a:p>
        </p:txBody>
      </p:sp>
      <p:pic>
        <p:nvPicPr>
          <p:cNvPr id="34818" name="Picture 2" descr="F:\عمر\ab4d5a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28662" y="1667896"/>
            <a:ext cx="735811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M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ابن القيم</a:t>
            </a:r>
          </a:p>
          <a:p>
            <a:pPr algn="ctr" rtl="1"/>
            <a:r>
              <a:rPr lang="ar-M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(و الله سبحانه وصف أهل السعادة بالإحسان مع الخوف، </a:t>
            </a:r>
            <a:r>
              <a:rPr lang="ar-MA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</a:t>
            </a:r>
            <a:r>
              <a:rPr lang="ar-M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وصف الأشقياء بالإساءة مع الأمن، </a:t>
            </a:r>
            <a:r>
              <a:rPr lang="ar-MA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</a:t>
            </a:r>
            <a:r>
              <a:rPr lang="ar-M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من تأمل أحوال الصحابة رضي الله عنهم وجدهم في غاية العمل مع غاية الخوف، </a:t>
            </a:r>
            <a:r>
              <a:rPr lang="ar-MA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</a:t>
            </a:r>
            <a:r>
              <a:rPr lang="ar-M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نحن جمعنا بين التقصير بل التفريط </a:t>
            </a:r>
            <a:r>
              <a:rPr lang="ar-MA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</a:t>
            </a:r>
            <a:r>
              <a:rPr lang="ar-M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الأمن.  </a:t>
            </a:r>
            <a:endParaRPr lang="fr-FR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عمر\9d4ec8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/>
          <a:lstStyle/>
          <a:p>
            <a:pPr algn="r" rtl="1">
              <a:buNone/>
            </a:pPr>
            <a:r>
              <a:rPr lang="ar-MA" b="1" dirty="0" smtClean="0"/>
              <a:t>		من ثمرات الجمع بين الخوف والرجاء</a:t>
            </a:r>
          </a:p>
          <a:p>
            <a:pPr algn="ctr" rtl="1">
              <a:buNone/>
            </a:pPr>
            <a:endParaRPr lang="ar-MA" b="1" dirty="0" smtClean="0"/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العمل الصالح </a:t>
            </a:r>
            <a:r>
              <a:rPr lang="ar-MA" b="1" dirty="0" err="1" smtClean="0"/>
              <a:t>و</a:t>
            </a:r>
            <a:r>
              <a:rPr lang="ar-MA" b="1" dirty="0" smtClean="0"/>
              <a:t> الإكثار من الحسنات.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التوبة من الذنوب </a:t>
            </a:r>
            <a:r>
              <a:rPr lang="ar-MA" b="1" dirty="0" err="1" smtClean="0"/>
              <a:t>و</a:t>
            </a:r>
            <a:r>
              <a:rPr lang="ar-MA" b="1" dirty="0" smtClean="0"/>
              <a:t> السيئات.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محاسبة النفس.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حسن الظن بالله عز </a:t>
            </a:r>
            <a:r>
              <a:rPr lang="ar-MA" b="1" dirty="0" err="1" smtClean="0"/>
              <a:t>و</a:t>
            </a:r>
            <a:r>
              <a:rPr lang="ar-MA" b="1" dirty="0" smtClean="0"/>
              <a:t> جل.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عدم اليأس من رحمة الله تعالى.</a:t>
            </a:r>
            <a:endParaRPr lang="fr-FR" b="1" dirty="0"/>
          </a:p>
        </p:txBody>
      </p:sp>
      <p:cxnSp>
        <p:nvCxnSpPr>
          <p:cNvPr id="5" name="Connecteur droit avec flèche 4"/>
          <p:cNvCxnSpPr/>
          <p:nvPr/>
        </p:nvCxnSpPr>
        <p:spPr>
          <a:xfrm rot="10800000">
            <a:off x="7858148" y="64291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عمر\9d4ec8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>
                <a:solidFill>
                  <a:srgbClr val="00B050"/>
                </a:solidFill>
              </a:rPr>
              <a:t>شهيد الفجر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نبوءة الرسول صلى الله عليه و سلم بشهادته (جبل أحد).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آخر حجة قال : (</a:t>
            </a:r>
            <a:r>
              <a:rPr lang="ar-MA" b="1" dirty="0" smtClean="0">
                <a:solidFill>
                  <a:srgbClr val="7030A0"/>
                </a:solidFill>
              </a:rPr>
              <a:t>اللهم كبرت سني، </a:t>
            </a:r>
            <a:r>
              <a:rPr lang="ar-MA" b="1" dirty="0" err="1" smtClean="0">
                <a:solidFill>
                  <a:srgbClr val="7030A0"/>
                </a:solidFill>
              </a:rPr>
              <a:t>و</a:t>
            </a:r>
            <a:r>
              <a:rPr lang="ar-MA" b="1" dirty="0" smtClean="0">
                <a:solidFill>
                  <a:srgbClr val="7030A0"/>
                </a:solidFill>
              </a:rPr>
              <a:t> ضعفت قوتي،       </a:t>
            </a:r>
            <a:r>
              <a:rPr lang="ar-MA" b="1" dirty="0" err="1" smtClean="0">
                <a:solidFill>
                  <a:srgbClr val="7030A0"/>
                </a:solidFill>
              </a:rPr>
              <a:t>و</a:t>
            </a:r>
            <a:r>
              <a:rPr lang="ar-MA" b="1" dirty="0" smtClean="0">
                <a:solidFill>
                  <a:srgbClr val="7030A0"/>
                </a:solidFill>
              </a:rPr>
              <a:t> انتثرت رعيتي، </a:t>
            </a:r>
            <a:r>
              <a:rPr lang="ar-MA" b="1" dirty="0" err="1" smtClean="0">
                <a:solidFill>
                  <a:srgbClr val="7030A0"/>
                </a:solidFill>
              </a:rPr>
              <a:t>فاقبضني</a:t>
            </a:r>
            <a:r>
              <a:rPr lang="ar-MA" b="1" dirty="0" smtClean="0">
                <a:solidFill>
                  <a:srgbClr val="7030A0"/>
                </a:solidFill>
              </a:rPr>
              <a:t> إليك غير مضيع </a:t>
            </a:r>
            <a:r>
              <a:rPr lang="ar-MA" b="1" dirty="0" err="1" smtClean="0">
                <a:solidFill>
                  <a:srgbClr val="7030A0"/>
                </a:solidFill>
              </a:rPr>
              <a:t>و</a:t>
            </a:r>
            <a:r>
              <a:rPr lang="ar-MA" b="1" dirty="0" smtClean="0">
                <a:solidFill>
                  <a:srgbClr val="7030A0"/>
                </a:solidFill>
              </a:rPr>
              <a:t> لا مفرط</a:t>
            </a:r>
            <a:r>
              <a:rPr lang="ar-MA" b="1" dirty="0" smtClean="0"/>
              <a:t>).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رؤيا المنام : (ديك ينقره).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دعاؤه (</a:t>
            </a:r>
            <a:r>
              <a:rPr lang="ar-MA" b="1" dirty="0" smtClean="0">
                <a:solidFill>
                  <a:srgbClr val="7030A0"/>
                </a:solidFill>
              </a:rPr>
              <a:t>اللهم ارزقني شهادة في سبيلك، </a:t>
            </a:r>
            <a:r>
              <a:rPr lang="ar-MA" b="1" dirty="0" err="1" smtClean="0">
                <a:solidFill>
                  <a:srgbClr val="7030A0"/>
                </a:solidFill>
              </a:rPr>
              <a:t>و</a:t>
            </a:r>
            <a:r>
              <a:rPr lang="ar-MA" b="1" dirty="0" smtClean="0">
                <a:solidFill>
                  <a:srgbClr val="7030A0"/>
                </a:solidFill>
              </a:rPr>
              <a:t> اجعل موتي في بلد رسولك</a:t>
            </a:r>
            <a:r>
              <a:rPr lang="ar-MA" b="1" dirty="0" smtClean="0"/>
              <a:t>).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قصة طعنه من طرف أبي لؤلؤة فيروز المجوسي غلام شعبة بن المغيرة.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عمر\9d4ec8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6572272"/>
          </a:xfrm>
        </p:spPr>
        <p:txBody>
          <a:bodyPr>
            <a:normAutofit fontScale="85000" lnSpcReduction="10000"/>
          </a:bodyPr>
          <a:lstStyle/>
          <a:p>
            <a:pPr algn="just" rtl="1">
              <a:buNone/>
            </a:pPr>
            <a:r>
              <a:rPr lang="ar-MA" b="1" dirty="0" smtClean="0"/>
              <a:t>		</a:t>
            </a:r>
            <a:r>
              <a:rPr lang="ar-MA" b="1" u="sng" dirty="0" smtClean="0"/>
              <a:t>هم الصلاة 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أصلى الناس ؟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لا حظ في الإسلام لمن ترك الصلاة.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توضؤه </a:t>
            </a:r>
            <a:r>
              <a:rPr lang="ar-MA" b="1" dirty="0" err="1" smtClean="0"/>
              <a:t>و</a:t>
            </a:r>
            <a:r>
              <a:rPr lang="ar-MA" b="1" dirty="0" smtClean="0"/>
              <a:t> صلاته.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(</a:t>
            </a:r>
            <a:r>
              <a:rPr lang="ar-MA" b="1" dirty="0" smtClean="0">
                <a:solidFill>
                  <a:srgbClr val="7030A0"/>
                </a:solidFill>
              </a:rPr>
              <a:t>الحمد لله الذي جعل ميتتي على يد رجل لم يسجد لله سجدة </a:t>
            </a:r>
            <a:r>
              <a:rPr lang="ar-MA" b="1" dirty="0">
                <a:solidFill>
                  <a:srgbClr val="7030A0"/>
                </a:solidFill>
              </a:rPr>
              <a:t>ي</a:t>
            </a:r>
            <a:r>
              <a:rPr lang="ar-MA" b="1" dirty="0" smtClean="0">
                <a:solidFill>
                  <a:srgbClr val="7030A0"/>
                </a:solidFill>
              </a:rPr>
              <a:t>حاجني بها...</a:t>
            </a:r>
            <a:r>
              <a:rPr lang="ar-MA" b="1" dirty="0" smtClean="0"/>
              <a:t>)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وصيته لصهيب بن سنان أن يصلي بالناس ثلاثة أيام مدة الشورى.</a:t>
            </a:r>
          </a:p>
          <a:p>
            <a:pPr algn="just" rtl="1">
              <a:buNone/>
            </a:pPr>
            <a:endParaRPr lang="ar-MA" b="1" dirty="0" smtClean="0"/>
          </a:p>
          <a:p>
            <a:pPr algn="just" rtl="1">
              <a:buNone/>
            </a:pPr>
            <a:r>
              <a:rPr lang="ar-MA" b="1" dirty="0" smtClean="0"/>
              <a:t>		</a:t>
            </a:r>
            <a:r>
              <a:rPr lang="ar-MA" b="1" u="sng" dirty="0" smtClean="0"/>
              <a:t>هم الدعوة :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(</a:t>
            </a:r>
            <a:r>
              <a:rPr lang="ar-MA" b="1" dirty="0" smtClean="0">
                <a:solidFill>
                  <a:srgbClr val="7030A0"/>
                </a:solidFill>
              </a:rPr>
              <a:t>يا ابن أخي، ارفع ثوبك فإنه أنقى لثوبك </a:t>
            </a:r>
            <a:r>
              <a:rPr lang="ar-MA" b="1" dirty="0" err="1" smtClean="0">
                <a:solidFill>
                  <a:srgbClr val="7030A0"/>
                </a:solidFill>
              </a:rPr>
              <a:t>و</a:t>
            </a:r>
            <a:r>
              <a:rPr lang="ar-MA" b="1" dirty="0" smtClean="0">
                <a:solidFill>
                  <a:srgbClr val="7030A0"/>
                </a:solidFill>
              </a:rPr>
              <a:t> أتقى لقلبك</a:t>
            </a:r>
            <a:r>
              <a:rPr lang="ar-MA" b="1" dirty="0" smtClean="0"/>
              <a:t>).</a:t>
            </a:r>
          </a:p>
          <a:p>
            <a:pPr algn="just" rtl="1">
              <a:buNone/>
            </a:pPr>
            <a:endParaRPr lang="ar-MA" b="1" dirty="0" smtClean="0"/>
          </a:p>
          <a:p>
            <a:pPr algn="just" rtl="1">
              <a:buNone/>
            </a:pPr>
            <a:r>
              <a:rPr lang="ar-MA" b="1" dirty="0" smtClean="0"/>
              <a:t>		</a:t>
            </a:r>
            <a:r>
              <a:rPr lang="ar-MA" b="1" u="sng" dirty="0" smtClean="0"/>
              <a:t>هم الدين :</a:t>
            </a:r>
            <a:r>
              <a:rPr lang="ar-MA" b="1" dirty="0" smtClean="0"/>
              <a:t> 86 ألف درهم.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آل عمر	بني عدي بن كعب	قريش.</a:t>
            </a:r>
          </a:p>
          <a:p>
            <a:pPr algn="just" rtl="1">
              <a:buNone/>
            </a:pPr>
            <a:r>
              <a:rPr lang="ar-MA" b="1" dirty="0" smtClean="0"/>
              <a:t>		</a:t>
            </a:r>
            <a:endParaRPr lang="fr-FR" b="1" dirty="0"/>
          </a:p>
        </p:txBody>
      </p:sp>
      <p:cxnSp>
        <p:nvCxnSpPr>
          <p:cNvPr id="5" name="Connecteur droit avec flèche 4"/>
          <p:cNvCxnSpPr/>
          <p:nvPr/>
        </p:nvCxnSpPr>
        <p:spPr>
          <a:xfrm rot="10800000">
            <a:off x="6929454" y="585789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rot="10800000">
            <a:off x="4214810" y="585789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عمر\9d4ec8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 rtl="1">
              <a:buNone/>
            </a:pPr>
            <a:r>
              <a:rPr lang="ar-MA" b="1" dirty="0" smtClean="0"/>
              <a:t>		</a:t>
            </a:r>
            <a:r>
              <a:rPr lang="ar-MA" b="1" u="sng" dirty="0" smtClean="0"/>
              <a:t>هم الخلافة :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الأمر شورى بين الستة الذين توفي رسول الله صلى الله عليه </a:t>
            </a:r>
            <a:r>
              <a:rPr lang="ar-MA" b="1" dirty="0" err="1" smtClean="0"/>
              <a:t>و</a:t>
            </a:r>
            <a:r>
              <a:rPr lang="ar-MA" b="1" dirty="0" smtClean="0"/>
              <a:t> سلم </a:t>
            </a:r>
            <a:r>
              <a:rPr lang="ar-MA" b="1" dirty="0" err="1" smtClean="0"/>
              <a:t>و</a:t>
            </a:r>
            <a:r>
              <a:rPr lang="ar-MA" b="1" dirty="0" smtClean="0"/>
              <a:t> هو عنهم راض (</a:t>
            </a:r>
            <a:r>
              <a:rPr lang="ar-MA" b="1" dirty="0" smtClean="0">
                <a:solidFill>
                  <a:srgbClr val="7030A0"/>
                </a:solidFill>
              </a:rPr>
              <a:t>عثمان بن عفان، علي بن أبي طالب، طلحة بن عبيد الله، الزبير بن العوام، عبد الرحمان بن عوف، سعد بن أبي وقاص</a:t>
            </a:r>
            <a:r>
              <a:rPr lang="ar-MA" b="1" dirty="0" smtClean="0"/>
              <a:t>).</a:t>
            </a:r>
          </a:p>
          <a:p>
            <a:pPr algn="just" rtl="1">
              <a:buFont typeface="Wingdings" pitchFamily="2" charset="2"/>
              <a:buChar char="ü"/>
            </a:pPr>
            <a:endParaRPr lang="ar-MA" b="1" dirty="0" smtClean="0"/>
          </a:p>
          <a:p>
            <a:pPr algn="just" rtl="1">
              <a:buNone/>
            </a:pPr>
            <a:r>
              <a:rPr lang="ar-MA" b="1" dirty="0" smtClean="0"/>
              <a:t>		</a:t>
            </a:r>
            <a:r>
              <a:rPr lang="ar-MA" b="1" u="sng" dirty="0" smtClean="0"/>
              <a:t>هم الصحبة تحت التراب </a:t>
            </a:r>
            <a:r>
              <a:rPr lang="ar-MA" b="1" dirty="0" smtClean="0"/>
              <a:t>: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استئذان السيدة عائشة رضي الله عنها في الدفن مع الرسول صلى الله عليه </a:t>
            </a:r>
            <a:r>
              <a:rPr lang="ar-MA" b="1" dirty="0" err="1" smtClean="0"/>
              <a:t>و</a:t>
            </a:r>
            <a:r>
              <a:rPr lang="ar-MA" b="1" dirty="0" smtClean="0"/>
              <a:t> سلم </a:t>
            </a:r>
            <a:r>
              <a:rPr lang="ar-MA" b="1" dirty="0" err="1" smtClean="0"/>
              <a:t>و</a:t>
            </a:r>
            <a:r>
              <a:rPr lang="ar-MA" b="1" dirty="0" smtClean="0"/>
              <a:t> أبي بكر.</a:t>
            </a:r>
          </a:p>
          <a:p>
            <a:pPr algn="just" rtl="1">
              <a:buNone/>
            </a:pPr>
            <a:r>
              <a:rPr lang="ar-MA" b="1" dirty="0" smtClean="0"/>
              <a:t>(</a:t>
            </a:r>
            <a:r>
              <a:rPr lang="ar-MA" b="1" dirty="0" smtClean="0">
                <a:solidFill>
                  <a:srgbClr val="7030A0"/>
                </a:solidFill>
              </a:rPr>
              <a:t>الحمد لله ما كان من شيء أهم إلي من ذلك</a:t>
            </a:r>
            <a:r>
              <a:rPr lang="ar-MA" b="1" dirty="0" smtClean="0"/>
              <a:t>).</a:t>
            </a:r>
            <a:endParaRPr lang="fr-FR" b="1" dirty="0" smtClean="0"/>
          </a:p>
          <a:p>
            <a:pPr algn="just" rtl="1">
              <a:buNone/>
            </a:pP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عمر\9d4ec8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>
                <a:solidFill>
                  <a:srgbClr val="00B050"/>
                </a:solidFill>
              </a:rPr>
              <a:t>خلافة عمر رضي الله عنه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None/>
            </a:pPr>
            <a:r>
              <a:rPr lang="ar-MA" b="1" dirty="0" smtClean="0"/>
              <a:t>		استخلاف أبي بكر لعمر رضي الله عنهما (مبدأ الشورى).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عبد الرحمان بن عوف : (</a:t>
            </a:r>
            <a:r>
              <a:rPr lang="ar-MA" b="1" dirty="0" smtClean="0">
                <a:solidFill>
                  <a:srgbClr val="7030A0"/>
                </a:solidFill>
              </a:rPr>
              <a:t>هو </a:t>
            </a:r>
            <a:r>
              <a:rPr lang="ar-MA" b="1" dirty="0" err="1" smtClean="0">
                <a:solidFill>
                  <a:srgbClr val="7030A0"/>
                </a:solidFill>
              </a:rPr>
              <a:t>و</a:t>
            </a:r>
            <a:r>
              <a:rPr lang="ar-MA" b="1" dirty="0" smtClean="0">
                <a:solidFill>
                  <a:srgbClr val="7030A0"/>
                </a:solidFill>
              </a:rPr>
              <a:t> الله أفضل من رأيك فيه</a:t>
            </a:r>
            <a:r>
              <a:rPr lang="ar-MA" b="1" dirty="0" smtClean="0"/>
              <a:t>).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عثمان بن عفان : (</a:t>
            </a:r>
            <a:r>
              <a:rPr lang="ar-MA" b="1" dirty="0" smtClean="0">
                <a:solidFill>
                  <a:srgbClr val="7030A0"/>
                </a:solidFill>
              </a:rPr>
              <a:t>اللهم علمي </a:t>
            </a:r>
            <a:r>
              <a:rPr lang="ar-MA" b="1" dirty="0" err="1" smtClean="0">
                <a:solidFill>
                  <a:srgbClr val="7030A0"/>
                </a:solidFill>
              </a:rPr>
              <a:t>به</a:t>
            </a:r>
            <a:r>
              <a:rPr lang="ar-MA" b="1" dirty="0" smtClean="0">
                <a:solidFill>
                  <a:srgbClr val="7030A0"/>
                </a:solidFill>
              </a:rPr>
              <a:t> أن سريرته خير من علانيته </a:t>
            </a:r>
            <a:r>
              <a:rPr lang="ar-MA" b="1" dirty="0" err="1" smtClean="0">
                <a:solidFill>
                  <a:srgbClr val="7030A0"/>
                </a:solidFill>
              </a:rPr>
              <a:t>و</a:t>
            </a:r>
            <a:r>
              <a:rPr lang="ar-MA" b="1" dirty="0" smtClean="0">
                <a:solidFill>
                  <a:srgbClr val="7030A0"/>
                </a:solidFill>
              </a:rPr>
              <a:t> أنه ليس فينا مثله</a:t>
            </a:r>
            <a:r>
              <a:rPr lang="ar-MA" b="1" dirty="0" smtClean="0"/>
              <a:t>).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أسيد بنت حضير : (</a:t>
            </a:r>
            <a:r>
              <a:rPr lang="ar-MA" b="1" dirty="0" smtClean="0">
                <a:solidFill>
                  <a:srgbClr val="7030A0"/>
                </a:solidFill>
              </a:rPr>
              <a:t>اللهم أعلمه الخيرة بعدك، يرضى للرضا و يسخط للسخط و الذي يسر خير من الذي يعلن،   و لن يلي هذا الأمر أحد أقوى عليه منه</a:t>
            </a:r>
            <a:r>
              <a:rPr lang="ar-MA" b="1" dirty="0" smtClean="0"/>
              <a:t>).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 rot="10800000">
            <a:off x="7786710" y="1928802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5842" name="Picture 2" descr="https://s-media-cache-ak0.pinimg.com/736x/18/54/69/1854692c9e71e567498b4ac5670467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عمر\9d4ec8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5643602"/>
          </a:xfrm>
        </p:spPr>
        <p:txBody>
          <a:bodyPr>
            <a:normAutofit/>
          </a:bodyPr>
          <a:lstStyle/>
          <a:p>
            <a:pPr algn="just" rtl="1">
              <a:buNone/>
            </a:pPr>
            <a:r>
              <a:rPr lang="ar-MA" b="1" dirty="0" smtClean="0"/>
              <a:t>		تكليف عثمان بكتابة العهد </a:t>
            </a:r>
            <a:r>
              <a:rPr lang="ar-MA" b="1" dirty="0" err="1" smtClean="0"/>
              <a:t>و</a:t>
            </a:r>
            <a:r>
              <a:rPr lang="ar-MA" b="1" dirty="0" smtClean="0"/>
              <a:t> قراءته على الناس :</a:t>
            </a:r>
          </a:p>
          <a:p>
            <a:pPr algn="just" rtl="1">
              <a:buNone/>
            </a:pPr>
            <a:r>
              <a:rPr lang="ar-MA" b="1" dirty="0" smtClean="0"/>
              <a:t>(</a:t>
            </a:r>
            <a:r>
              <a:rPr lang="ar-MA" b="1" dirty="0" smtClean="0">
                <a:solidFill>
                  <a:srgbClr val="7030A0"/>
                </a:solidFill>
              </a:rPr>
              <a:t>بسم الله الرحمان الرحيم، هذا ما عهد أبو بكر بن أبي قحافة في آخر عهده بالدنيا خارجا منها </a:t>
            </a:r>
            <a:r>
              <a:rPr lang="ar-MA" b="1" dirty="0" err="1" smtClean="0">
                <a:solidFill>
                  <a:srgbClr val="7030A0"/>
                </a:solidFill>
              </a:rPr>
              <a:t>و</a:t>
            </a:r>
            <a:r>
              <a:rPr lang="ar-MA" b="1" dirty="0" smtClean="0">
                <a:solidFill>
                  <a:srgbClr val="7030A0"/>
                </a:solidFill>
              </a:rPr>
              <a:t> عند أول عهده بالآخرة داخلا فيها، حيث يؤمن الكافر </a:t>
            </a:r>
            <a:r>
              <a:rPr lang="ar-MA" b="1" dirty="0" err="1" smtClean="0">
                <a:solidFill>
                  <a:srgbClr val="7030A0"/>
                </a:solidFill>
              </a:rPr>
              <a:t>و</a:t>
            </a:r>
            <a:r>
              <a:rPr lang="ar-MA" b="1" dirty="0" smtClean="0">
                <a:solidFill>
                  <a:srgbClr val="7030A0"/>
                </a:solidFill>
              </a:rPr>
              <a:t> يوقن الفاجر </a:t>
            </a:r>
            <a:r>
              <a:rPr lang="ar-MA" b="1" dirty="0" err="1" smtClean="0">
                <a:solidFill>
                  <a:srgbClr val="7030A0"/>
                </a:solidFill>
              </a:rPr>
              <a:t>و</a:t>
            </a:r>
            <a:r>
              <a:rPr lang="ar-MA" b="1" dirty="0" smtClean="0">
                <a:solidFill>
                  <a:srgbClr val="7030A0"/>
                </a:solidFill>
              </a:rPr>
              <a:t> يصدق الكاذب، إني استخلفت عليكم بعدي </a:t>
            </a:r>
            <a:r>
              <a:rPr lang="ar-MA" b="1" dirty="0" smtClean="0">
                <a:solidFill>
                  <a:srgbClr val="C00000"/>
                </a:solidFill>
              </a:rPr>
              <a:t>عمر بن الخطاب</a:t>
            </a:r>
            <a:r>
              <a:rPr lang="ar-MA" b="1" dirty="0" smtClean="0">
                <a:solidFill>
                  <a:srgbClr val="7030A0"/>
                </a:solidFill>
              </a:rPr>
              <a:t>، فاسمعوا له </a:t>
            </a:r>
            <a:r>
              <a:rPr lang="ar-MA" b="1" dirty="0" err="1" smtClean="0">
                <a:solidFill>
                  <a:srgbClr val="7030A0"/>
                </a:solidFill>
              </a:rPr>
              <a:t>و</a:t>
            </a:r>
            <a:r>
              <a:rPr lang="ar-MA" b="1" dirty="0" smtClean="0">
                <a:solidFill>
                  <a:srgbClr val="7030A0"/>
                </a:solidFill>
              </a:rPr>
              <a:t> أطيعوا، </a:t>
            </a:r>
            <a:r>
              <a:rPr lang="ar-MA" b="1" dirty="0" err="1" smtClean="0">
                <a:solidFill>
                  <a:srgbClr val="7030A0"/>
                </a:solidFill>
              </a:rPr>
              <a:t>و</a:t>
            </a:r>
            <a:r>
              <a:rPr lang="ar-MA" b="1" dirty="0" smtClean="0">
                <a:solidFill>
                  <a:srgbClr val="7030A0"/>
                </a:solidFill>
              </a:rPr>
              <a:t> إني لم آل الله </a:t>
            </a:r>
            <a:r>
              <a:rPr lang="ar-MA" b="1" dirty="0" err="1" smtClean="0">
                <a:solidFill>
                  <a:srgbClr val="7030A0"/>
                </a:solidFill>
              </a:rPr>
              <a:t>و</a:t>
            </a:r>
            <a:r>
              <a:rPr lang="ar-MA" b="1" dirty="0" smtClean="0">
                <a:solidFill>
                  <a:srgbClr val="7030A0"/>
                </a:solidFill>
              </a:rPr>
              <a:t> رسوله </a:t>
            </a:r>
            <a:r>
              <a:rPr lang="ar-MA" b="1" dirty="0" err="1" smtClean="0">
                <a:solidFill>
                  <a:srgbClr val="7030A0"/>
                </a:solidFill>
              </a:rPr>
              <a:t>و</a:t>
            </a:r>
            <a:r>
              <a:rPr lang="ar-MA" b="1" dirty="0" smtClean="0">
                <a:solidFill>
                  <a:srgbClr val="7030A0"/>
                </a:solidFill>
              </a:rPr>
              <a:t> دينه </a:t>
            </a:r>
            <a:r>
              <a:rPr lang="ar-MA" b="1" dirty="0" err="1" smtClean="0">
                <a:solidFill>
                  <a:srgbClr val="7030A0"/>
                </a:solidFill>
              </a:rPr>
              <a:t>و</a:t>
            </a:r>
            <a:r>
              <a:rPr lang="ar-MA" b="1" dirty="0" smtClean="0">
                <a:solidFill>
                  <a:srgbClr val="7030A0"/>
                </a:solidFill>
              </a:rPr>
              <a:t> نفسي </a:t>
            </a:r>
            <a:r>
              <a:rPr lang="ar-MA" b="1" dirty="0" err="1" smtClean="0">
                <a:solidFill>
                  <a:srgbClr val="7030A0"/>
                </a:solidFill>
              </a:rPr>
              <a:t>و</a:t>
            </a:r>
            <a:r>
              <a:rPr lang="ar-MA" b="1" dirty="0" smtClean="0">
                <a:solidFill>
                  <a:srgbClr val="7030A0"/>
                </a:solidFill>
              </a:rPr>
              <a:t> إياكم خيرا، فإن عدل فذلك ظني </a:t>
            </a:r>
            <a:r>
              <a:rPr lang="ar-MA" b="1" dirty="0" err="1" smtClean="0">
                <a:solidFill>
                  <a:srgbClr val="7030A0"/>
                </a:solidFill>
              </a:rPr>
              <a:t>به</a:t>
            </a:r>
            <a:r>
              <a:rPr lang="ar-MA" b="1" dirty="0" smtClean="0">
                <a:solidFill>
                  <a:srgbClr val="7030A0"/>
                </a:solidFill>
              </a:rPr>
              <a:t> و علمي فيه، </a:t>
            </a:r>
            <a:r>
              <a:rPr lang="ar-MA" b="1" dirty="0" err="1" smtClean="0">
                <a:solidFill>
                  <a:srgbClr val="7030A0"/>
                </a:solidFill>
              </a:rPr>
              <a:t>و</a:t>
            </a:r>
            <a:r>
              <a:rPr lang="ar-MA" b="1" dirty="0" smtClean="0">
                <a:solidFill>
                  <a:srgbClr val="7030A0"/>
                </a:solidFill>
              </a:rPr>
              <a:t> إن بدل فلكل امرئ ما اكتسب، </a:t>
            </a:r>
            <a:r>
              <a:rPr lang="ar-MA" b="1" dirty="0" err="1" smtClean="0">
                <a:solidFill>
                  <a:srgbClr val="7030A0"/>
                </a:solidFill>
              </a:rPr>
              <a:t>و</a:t>
            </a:r>
            <a:r>
              <a:rPr lang="ar-MA" b="1" dirty="0" smtClean="0">
                <a:solidFill>
                  <a:srgbClr val="7030A0"/>
                </a:solidFill>
              </a:rPr>
              <a:t> الخير أردت </a:t>
            </a:r>
            <a:r>
              <a:rPr lang="ar-MA" b="1" dirty="0" err="1" smtClean="0">
                <a:solidFill>
                  <a:srgbClr val="7030A0"/>
                </a:solidFill>
              </a:rPr>
              <a:t>و</a:t>
            </a:r>
            <a:r>
              <a:rPr lang="ar-MA" b="1" dirty="0" smtClean="0">
                <a:solidFill>
                  <a:srgbClr val="7030A0"/>
                </a:solidFill>
              </a:rPr>
              <a:t> لا أعلم الغيب</a:t>
            </a:r>
            <a:r>
              <a:rPr lang="ar-MA" b="1" dirty="0" smtClean="0"/>
              <a:t>)</a:t>
            </a:r>
          </a:p>
          <a:p>
            <a:pPr algn="just" rtl="1">
              <a:buNone/>
            </a:pPr>
            <a:r>
              <a:rPr lang="ar-MA" b="1" dirty="0" smtClean="0"/>
              <a:t>”</a:t>
            </a:r>
            <a:r>
              <a:rPr lang="ar-MA" b="1" dirty="0" smtClean="0">
                <a:solidFill>
                  <a:srgbClr val="C00000"/>
                </a:solidFill>
                <a:cs typeface="Andalus" pitchFamily="2" charset="-78"/>
              </a:rPr>
              <a:t>وَسَيَعْلَمُ الَّذِينَ ظَلَمُوا أَيَّ مُنْقَلَبٍ يَنْقَلِبُونَ</a:t>
            </a:r>
            <a:r>
              <a:rPr lang="ar-MA" b="1" dirty="0" smtClean="0"/>
              <a:t>“ الشعراء/227</a:t>
            </a:r>
            <a:endParaRPr lang="fr-FR" b="1" dirty="0"/>
          </a:p>
        </p:txBody>
      </p:sp>
      <p:cxnSp>
        <p:nvCxnSpPr>
          <p:cNvPr id="5" name="Connecteur droit avec flèche 4"/>
          <p:cNvCxnSpPr/>
          <p:nvPr/>
        </p:nvCxnSpPr>
        <p:spPr>
          <a:xfrm rot="10800000">
            <a:off x="7858148" y="642918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عمر\9d4ec8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525963"/>
          </a:xfrm>
        </p:spPr>
        <p:txBody>
          <a:bodyPr/>
          <a:lstStyle/>
          <a:p>
            <a:pPr algn="just" rtl="1">
              <a:buNone/>
            </a:pPr>
            <a:r>
              <a:rPr lang="ar-MA" b="1" dirty="0" smtClean="0"/>
              <a:t>- يقول عبد الله بن مسعود رضي الله عنه : (</a:t>
            </a:r>
            <a:r>
              <a:rPr lang="ar-MA" b="1" dirty="0" smtClean="0">
                <a:solidFill>
                  <a:srgbClr val="7030A0"/>
                </a:solidFill>
              </a:rPr>
              <a:t>أفرس الناس ثلاثة : العزيز حين تفرس في يوسف فقال لامرأته أكرمي مثواه، </a:t>
            </a:r>
            <a:r>
              <a:rPr lang="ar-MA" b="1" dirty="0" err="1" smtClean="0">
                <a:solidFill>
                  <a:srgbClr val="7030A0"/>
                </a:solidFill>
              </a:rPr>
              <a:t>و</a:t>
            </a:r>
            <a:r>
              <a:rPr lang="ar-MA" b="1" dirty="0" smtClean="0">
                <a:solidFill>
                  <a:srgbClr val="7030A0"/>
                </a:solidFill>
              </a:rPr>
              <a:t> المرأة التي رأت موسى عليه السلام فقالت لأبيها : يا أبت استأجره، </a:t>
            </a:r>
            <a:r>
              <a:rPr lang="ar-MA" b="1" dirty="0" err="1" smtClean="0">
                <a:solidFill>
                  <a:srgbClr val="7030A0"/>
                </a:solidFill>
              </a:rPr>
              <a:t>و</a:t>
            </a:r>
            <a:r>
              <a:rPr lang="ar-MA" b="1" dirty="0" smtClean="0">
                <a:solidFill>
                  <a:srgbClr val="7030A0"/>
                </a:solidFill>
              </a:rPr>
              <a:t> أبو بكر حين استخلف عمر رضي الله عنه</a:t>
            </a:r>
            <a:r>
              <a:rPr lang="ar-MA" b="1" dirty="0" smtClean="0"/>
              <a:t>).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عمر\9d4ec8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>
                <a:solidFill>
                  <a:srgbClr val="00B050"/>
                </a:solidFill>
              </a:rPr>
              <a:t>عدله رضي الله عنه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5072050"/>
            <a:ext cx="9144000" cy="1785950"/>
          </a:xfrm>
        </p:spPr>
        <p:txBody>
          <a:bodyPr/>
          <a:lstStyle/>
          <a:p>
            <a:pPr algn="just" rtl="1">
              <a:buNone/>
            </a:pPr>
            <a:r>
              <a:rPr lang="ar-MA" b="1" dirty="0" smtClean="0"/>
              <a:t>		(</a:t>
            </a:r>
            <a:r>
              <a:rPr lang="ar-MA" b="1" dirty="0" smtClean="0">
                <a:solidFill>
                  <a:srgbClr val="7030A0"/>
                </a:solidFill>
              </a:rPr>
              <a:t>إذا ذكر عمر ذكر العدل </a:t>
            </a:r>
            <a:r>
              <a:rPr lang="ar-MA" b="1" dirty="0" err="1" smtClean="0">
                <a:solidFill>
                  <a:srgbClr val="7030A0"/>
                </a:solidFill>
              </a:rPr>
              <a:t>و</a:t>
            </a:r>
            <a:r>
              <a:rPr lang="ar-MA" b="1" dirty="0" smtClean="0">
                <a:solidFill>
                  <a:srgbClr val="7030A0"/>
                </a:solidFill>
              </a:rPr>
              <a:t> إذا ذكر العدل ذكر عمر</a:t>
            </a:r>
            <a:r>
              <a:rPr lang="ar-MA" b="1" dirty="0" smtClean="0"/>
              <a:t>).</a:t>
            </a:r>
          </a:p>
          <a:p>
            <a:pPr algn="just" rtl="1">
              <a:buNone/>
            </a:pPr>
            <a:r>
              <a:rPr lang="ar-MA" b="1" dirty="0" smtClean="0"/>
              <a:t>		ابن عباس : (</a:t>
            </a:r>
            <a:r>
              <a:rPr lang="ar-MA" b="1" dirty="0" smtClean="0">
                <a:solidFill>
                  <a:srgbClr val="7030A0"/>
                </a:solidFill>
              </a:rPr>
              <a:t>أكثروا من ذكر عمر فإنكم إن ذكرتم عمر ذكرتم العدل </a:t>
            </a:r>
            <a:r>
              <a:rPr lang="ar-MA" b="1" dirty="0" err="1" smtClean="0">
                <a:solidFill>
                  <a:srgbClr val="7030A0"/>
                </a:solidFill>
              </a:rPr>
              <a:t>و</a:t>
            </a:r>
            <a:r>
              <a:rPr lang="ar-MA" b="1" dirty="0" smtClean="0">
                <a:solidFill>
                  <a:srgbClr val="7030A0"/>
                </a:solidFill>
              </a:rPr>
              <a:t> إذا ذكرتم العدل ذكرتم الله</a:t>
            </a:r>
            <a:r>
              <a:rPr lang="ar-MA" b="1" dirty="0" smtClean="0"/>
              <a:t>).</a:t>
            </a:r>
            <a:endParaRPr lang="fr-FR" b="1" dirty="0"/>
          </a:p>
        </p:txBody>
      </p:sp>
      <p:pic>
        <p:nvPicPr>
          <p:cNvPr id="37892" name="Picture 4" descr="https://pbs.twimg.com/media/BXrB1VjCQAEyKQ-.jpg"/>
          <p:cNvPicPr>
            <a:picLocks noChangeAspect="1" noChangeArrowheads="1"/>
          </p:cNvPicPr>
          <p:nvPr/>
        </p:nvPicPr>
        <p:blipFill>
          <a:blip r:embed="rId3" cstate="print"/>
          <a:srcRect b="11999"/>
          <a:stretch>
            <a:fillRect/>
          </a:stretch>
        </p:blipFill>
        <p:spPr bwMode="auto">
          <a:xfrm>
            <a:off x="357190" y="1357298"/>
            <a:ext cx="8429652" cy="3714776"/>
          </a:xfrm>
          <a:prstGeom prst="rect">
            <a:avLst/>
          </a:prstGeom>
          <a:noFill/>
        </p:spPr>
      </p:pic>
      <p:cxnSp>
        <p:nvCxnSpPr>
          <p:cNvPr id="8" name="Connecteur droit avec flèche 7"/>
          <p:cNvCxnSpPr/>
          <p:nvPr/>
        </p:nvCxnSpPr>
        <p:spPr>
          <a:xfrm rot="10800000">
            <a:off x="8286776" y="600076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rot="10800000">
            <a:off x="8286776" y="5429264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عمر\9d4ec8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6215106"/>
          </a:xfrm>
        </p:spPr>
        <p:txBody>
          <a:bodyPr>
            <a:normAutofit lnSpcReduction="10000"/>
          </a:bodyPr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إقامة الحق على نفسه :</a:t>
            </a:r>
          </a:p>
          <a:p>
            <a:pPr algn="just" rtl="1">
              <a:buNone/>
            </a:pPr>
            <a:r>
              <a:rPr lang="ar-MA" b="1" dirty="0" smtClean="0"/>
              <a:t>		- قصة شراء الفرس (شريح القاضي).</a:t>
            </a:r>
          </a:p>
          <a:p>
            <a:pPr algn="just" rtl="1">
              <a:buNone/>
            </a:pPr>
            <a:r>
              <a:rPr lang="ar-MA" b="1" dirty="0" smtClean="0"/>
              <a:t>		-  عسل بيت المال.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العدل مع أهله :</a:t>
            </a:r>
          </a:p>
          <a:p>
            <a:pPr algn="just" rtl="1">
              <a:buNone/>
            </a:pPr>
            <a:r>
              <a:rPr lang="ar-MA" b="1" dirty="0" smtClean="0"/>
              <a:t>		- قصة ولده عبد الرحمان (شرب الخمر).</a:t>
            </a:r>
          </a:p>
          <a:p>
            <a:pPr algn="just" rtl="1">
              <a:buNone/>
            </a:pPr>
            <a:r>
              <a:rPr lang="ar-MA" b="1" dirty="0" smtClean="0"/>
              <a:t>		- إبل عبد الله.</a:t>
            </a:r>
          </a:p>
          <a:p>
            <a:pPr algn="just" rtl="1">
              <a:buNone/>
            </a:pPr>
            <a:r>
              <a:rPr lang="ar-MA" b="1" dirty="0" smtClean="0"/>
              <a:t>		- وزن المسك.</a:t>
            </a:r>
          </a:p>
          <a:p>
            <a:pPr algn="just" rtl="1">
              <a:buNone/>
            </a:pPr>
            <a:r>
              <a:rPr lang="ar-MA" b="1" dirty="0" smtClean="0"/>
              <a:t> كان يقول لأهله : (</a:t>
            </a:r>
            <a:r>
              <a:rPr lang="ar-MA" b="1" dirty="0" smtClean="0">
                <a:solidFill>
                  <a:srgbClr val="7030A0"/>
                </a:solidFill>
              </a:rPr>
              <a:t>إني قد نهيت الناس عن كذا و كذا و إنهم إنما ينظرون إليكم نظر الطير إلى اللحم فإن وقعتم وقعوا، و إن هبتم هابوا، و أيم الله لا أوتي برجل منكم فعل الذي نهيت إلا أضعفت عليه العقوبة، لمكانه مني فمن شاء فليتقدم و من شاء فليتأخر</a:t>
            </a:r>
            <a:r>
              <a:rPr lang="ar-MA" b="1" dirty="0" smtClean="0"/>
              <a:t>).</a:t>
            </a:r>
            <a:endParaRPr lang="fr-FR" b="1" dirty="0" smtClean="0"/>
          </a:p>
          <a:p>
            <a:pPr algn="just" rtl="1">
              <a:buNone/>
            </a:pPr>
            <a:endParaRPr lang="ar-MA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عمر\9d4ec8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7032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العدل بين المسلمين :</a:t>
            </a:r>
          </a:p>
          <a:p>
            <a:pPr algn="just" rtl="1">
              <a:buNone/>
            </a:pPr>
            <a:r>
              <a:rPr lang="ar-MA" b="1" dirty="0" smtClean="0"/>
              <a:t>		- قصة العبيد الذين ذبحوا ناقة الأعرابي (المطعم بن عدي).</a:t>
            </a:r>
          </a:p>
          <a:p>
            <a:pPr algn="just" rtl="1">
              <a:buNone/>
            </a:pPr>
            <a:r>
              <a:rPr lang="ar-MA" b="1" dirty="0" smtClean="0"/>
              <a:t>		- قصة ملك </a:t>
            </a:r>
            <a:r>
              <a:rPr lang="ar-MA" b="1" dirty="0"/>
              <a:t>الغساسنة مع </a:t>
            </a:r>
            <a:r>
              <a:rPr lang="ar-MA" b="1" dirty="0" smtClean="0"/>
              <a:t>البدوي حين كان يطوف بالكعبة. 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إعطاء الحق لغير المسلمين :</a:t>
            </a:r>
          </a:p>
          <a:p>
            <a:pPr algn="just" rtl="1">
              <a:buNone/>
            </a:pPr>
            <a:r>
              <a:rPr lang="ar-MA" b="1" dirty="0" smtClean="0"/>
              <a:t>		- العهدة العمرية.</a:t>
            </a:r>
          </a:p>
          <a:p>
            <a:pPr algn="just" rtl="1">
              <a:buNone/>
            </a:pPr>
            <a:r>
              <a:rPr lang="ar-MA" b="1" dirty="0" smtClean="0"/>
              <a:t>		- قصة عمرو بن العاص مع القبطي.</a:t>
            </a:r>
          </a:p>
          <a:p>
            <a:pPr algn="just" rtl="1">
              <a:buNone/>
            </a:pPr>
            <a:r>
              <a:rPr lang="ar-MA" b="1" dirty="0"/>
              <a:t>	</a:t>
            </a:r>
            <a:r>
              <a:rPr lang="ar-MA" b="1" dirty="0" smtClean="0"/>
              <a:t>	- الشيخ اليهودي (</a:t>
            </a:r>
            <a:r>
              <a:rPr lang="ar-MA" b="1" dirty="0" err="1" smtClean="0">
                <a:solidFill>
                  <a:srgbClr val="7030A0"/>
                </a:solidFill>
              </a:rPr>
              <a:t>فولله</a:t>
            </a:r>
            <a:r>
              <a:rPr lang="ar-MA" b="1" dirty="0" smtClean="0">
                <a:solidFill>
                  <a:srgbClr val="7030A0"/>
                </a:solidFill>
              </a:rPr>
              <a:t> ما </a:t>
            </a:r>
            <a:r>
              <a:rPr lang="ar-MA" sz="3000" b="1" dirty="0" smtClean="0">
                <a:solidFill>
                  <a:srgbClr val="7030A0"/>
                </a:solidFill>
              </a:rPr>
              <a:t>أنصفناه إن أكلنا شبيبته ثم نخذله عهد الهرم</a:t>
            </a:r>
            <a:r>
              <a:rPr lang="ar-MA" sz="3000" b="1" dirty="0" smtClean="0"/>
              <a:t>).</a:t>
            </a:r>
            <a:endParaRPr lang="ar-MA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عمر\9d4ec8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إقامة الحق على ولاته :</a:t>
            </a:r>
          </a:p>
          <a:p>
            <a:pPr algn="just" rtl="1">
              <a:buNone/>
            </a:pPr>
            <a:endParaRPr lang="fr-FR" b="1" dirty="0"/>
          </a:p>
        </p:txBody>
      </p:sp>
      <p:pic>
        <p:nvPicPr>
          <p:cNvPr id="43010" name="Picture 2" descr="http://img07.arabsh.com/uploads/image/2013/06/14/0c35464b62fb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85892"/>
            <a:ext cx="7286676" cy="5143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740</Words>
  <Application>Microsoft Office PowerPoint</Application>
  <PresentationFormat>Affichage à l'écran (4:3)</PresentationFormat>
  <Paragraphs>123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Diapositive 1</vt:lpstr>
      <vt:lpstr>Diapositive 2</vt:lpstr>
      <vt:lpstr>خلافة عمر رضي الله عنه</vt:lpstr>
      <vt:lpstr>Diapositive 4</vt:lpstr>
      <vt:lpstr>Diapositive 5</vt:lpstr>
      <vt:lpstr>عدله رضي الله عنه</vt:lpstr>
      <vt:lpstr>Diapositive 7</vt:lpstr>
      <vt:lpstr>Diapositive 8</vt:lpstr>
      <vt:lpstr>Diapositive 9</vt:lpstr>
      <vt:lpstr>رحمته رضي الله عنه</vt:lpstr>
      <vt:lpstr>كراماته</vt:lpstr>
      <vt:lpstr>Diapositive 12</vt:lpstr>
      <vt:lpstr>تواضعه</vt:lpstr>
      <vt:lpstr>Diapositive 14</vt:lpstr>
      <vt:lpstr>عمر بين الخوف و الرجاء</vt:lpstr>
      <vt:lpstr>Diapositive 16</vt:lpstr>
      <vt:lpstr>المؤمن بين الخوف و الرجاء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شهيد الفجر</vt:lpstr>
      <vt:lpstr>Diapositive 28</vt:lpstr>
      <vt:lpstr>Diapositive 29</vt:lpstr>
      <vt:lpstr>Diapositive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</dc:creator>
  <cp:lastModifiedBy>dell</cp:lastModifiedBy>
  <cp:revision>219</cp:revision>
  <dcterms:created xsi:type="dcterms:W3CDTF">2015-10-23T09:27:29Z</dcterms:created>
  <dcterms:modified xsi:type="dcterms:W3CDTF">2011-04-15T15:23:18Z</dcterms:modified>
</cp:coreProperties>
</file>