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5117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0680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7847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7889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3641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6718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475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6309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9601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940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2513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4771-0B8D-4B79-800B-17058F9026FF}" type="datetimeFigureOut">
              <a:rPr lang="ar-SA" smtClean="0"/>
              <a:pPr/>
              <a:t>11/09/1436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3D26-5B32-45A8-8C4A-881A1AA52833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142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932040" y="836712"/>
            <a:ext cx="4071966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MA" sz="2800" b="1" dirty="0" smtClean="0">
                <a:solidFill>
                  <a:schemeClr val="bg1"/>
                </a:solidFill>
              </a:rPr>
              <a:t>جمعية سراج للأعمال الاجتماعية فرع الدار البيضاء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ar-MA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3086836"/>
            <a:ext cx="5300092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UPC" pitchFamily="18" charset="-34"/>
                <a:cs typeface="Arabic Transparent" pitchFamily="2" charset="-78"/>
              </a:rPr>
              <a:t>اليد العليا خير من اليد السفلى</a:t>
            </a:r>
            <a:endParaRPr 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ngsanaUPC" pitchFamily="18" charset="-34"/>
              <a:cs typeface="Arabic Transparent" pitchFamily="2" charset="-78"/>
            </a:endParaRPr>
          </a:p>
          <a:p>
            <a:endParaRPr lang="ar-M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381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07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Q060hhB9AoPgAcbwrLmW3meQK8AN9to7vYBSgJRAQvQSP96V1t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4" y="1762124"/>
            <a:ext cx="5290903" cy="43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652120" y="105273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b="1" dirty="0" smtClean="0">
                <a:solidFill>
                  <a:schemeClr val="accent3">
                    <a:lumMod val="50000"/>
                  </a:schemeClr>
                </a:solidFill>
              </a:rPr>
              <a:t>تذهب السقم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8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39752" y="90872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solidFill>
                  <a:srgbClr val="C00000"/>
                </a:solidFill>
              </a:rPr>
              <a:t>آداب الإنفاق 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0" y="177281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MA" sz="3200" dirty="0" smtClean="0">
                <a:solidFill>
                  <a:schemeClr val="accent2">
                    <a:lumMod val="75000"/>
                  </a:schemeClr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إخلاص</a:t>
            </a:r>
            <a:r>
              <a:rPr lang="ar-MA" sz="32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 </a:t>
            </a:r>
            <a:r>
              <a:rPr lang="ar-MA" sz="3200" dirty="0" smtClean="0">
                <a:solidFill>
                  <a:srgbClr val="0070C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النية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MA" sz="3200" dirty="0" smtClean="0">
                <a:solidFill>
                  <a:schemeClr val="accent2">
                    <a:lumMod val="75000"/>
                  </a:schemeClr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عدم</a:t>
            </a:r>
            <a:r>
              <a:rPr lang="ar-MA" sz="3200" dirty="0" smtClean="0">
                <a:solidFill>
                  <a:srgbClr val="FF000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 </a:t>
            </a:r>
            <a:r>
              <a:rPr lang="ar-MA" sz="3200" dirty="0" smtClean="0">
                <a:solidFill>
                  <a:srgbClr val="0070C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المن والأذى </a:t>
            </a:r>
            <a:endParaRPr lang="ar-SA" sz="3200" dirty="0">
              <a:solidFill>
                <a:srgbClr val="0070C0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pic>
        <p:nvPicPr>
          <p:cNvPr id="14338" name="Picture 2" descr="http://forum.lahaonline.com/%7Eart/photo/DoNo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711" y="2875668"/>
            <a:ext cx="5328591" cy="38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70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16016" y="112474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MA" sz="3200" dirty="0" smtClean="0">
                <a:solidFill>
                  <a:schemeClr val="accent2">
                    <a:lumMod val="75000"/>
                  </a:schemeClr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مصدر</a:t>
            </a:r>
            <a:r>
              <a:rPr lang="ar-MA" sz="32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 </a:t>
            </a:r>
            <a:r>
              <a:rPr lang="ar-MA" sz="3200" dirty="0" smtClean="0">
                <a:solidFill>
                  <a:srgbClr val="0070C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طيب</a:t>
            </a:r>
          </a:p>
        </p:txBody>
      </p:sp>
      <p:pic>
        <p:nvPicPr>
          <p:cNvPr id="13316" name="Picture 4" descr="http://c0022506.cdn1.cloudfiles.rackspacecloud.com/2_2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433" y="2060848"/>
            <a:ext cx="7016592" cy="19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tamamayar.com/wp-content/uploads/2014/05/ghor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98779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05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16016" y="112474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MA" sz="3200" dirty="0" smtClean="0">
                <a:solidFill>
                  <a:schemeClr val="accent2">
                    <a:lumMod val="75000"/>
                  </a:schemeClr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الاعتدال</a:t>
            </a:r>
            <a:r>
              <a:rPr lang="ar-MA" sz="32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 </a:t>
            </a:r>
            <a:r>
              <a:rPr lang="ar-MA" sz="3200" dirty="0" smtClean="0">
                <a:solidFill>
                  <a:srgbClr val="0070C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في الإنفاق</a:t>
            </a:r>
          </a:p>
        </p:txBody>
      </p:sp>
      <p:pic>
        <p:nvPicPr>
          <p:cNvPr id="12290" name="Picture 2" descr="http://4.bp.blogspot.com/-D4RKemrmztY/UzsHtJ1fFaI/AAAAAAAADhM/TLqp8RMxkos/s1600/%D8%A7%D9%84%D8%A7%D8%B9%D8%AA%D8%AF%D8%A7%D9%84+%D9%81%D9%8A+%D8%AD%D9%8A%D8%A7%D8%A9+%D8%A7%D9%84%D9%85%D8%B3%D9%84%D9%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57591"/>
            <a:ext cx="5621828" cy="33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30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39752" y="90872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solidFill>
                  <a:srgbClr val="C00000"/>
                </a:solidFill>
              </a:rPr>
              <a:t>فن الصدقة 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48064" y="198884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MA" sz="2800" dirty="0" smtClean="0"/>
              <a:t>هي </a:t>
            </a:r>
            <a:r>
              <a:rPr lang="ar-MA" sz="2800" b="1" dirty="0" smtClean="0">
                <a:solidFill>
                  <a:srgbClr val="7030A0"/>
                </a:solidFill>
              </a:rPr>
              <a:t>توفيق</a:t>
            </a:r>
            <a:r>
              <a:rPr lang="ar-MA" sz="2800" dirty="0" smtClean="0"/>
              <a:t> من الله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MA" sz="2800" b="1" dirty="0" smtClean="0">
                <a:solidFill>
                  <a:srgbClr val="7030A0"/>
                </a:solidFill>
              </a:rPr>
              <a:t>رزق</a:t>
            </a:r>
            <a:r>
              <a:rPr lang="ar-MA" sz="2800" dirty="0" smtClean="0"/>
              <a:t> منه سبحانه</a:t>
            </a:r>
            <a:endParaRPr lang="ar-SA" sz="2800" dirty="0"/>
          </a:p>
        </p:txBody>
      </p:sp>
      <p:pic>
        <p:nvPicPr>
          <p:cNvPr id="11266" name="Picture 2" descr="http://top-new.net/wp-content/uploads/2015/05/206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89680"/>
            <a:ext cx="5040560" cy="31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2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39752" y="90872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solidFill>
                  <a:srgbClr val="C00000"/>
                </a:solidFill>
              </a:rPr>
              <a:t>المراد من الصدقة 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07904" y="1988840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MA" sz="2800" dirty="0" smtClean="0"/>
              <a:t> </a:t>
            </a:r>
            <a:r>
              <a:rPr lang="ar-MA" sz="2800" b="1" dirty="0" err="1" smtClean="0">
                <a:solidFill>
                  <a:srgbClr val="7030A0"/>
                </a:solidFill>
              </a:rPr>
              <a:t>الإبتلاء</a:t>
            </a:r>
            <a:r>
              <a:rPr lang="ar-MA" sz="2800" b="1" dirty="0" smtClean="0">
                <a:solidFill>
                  <a:srgbClr val="7030A0"/>
                </a:solidFill>
              </a:rPr>
              <a:t> </a:t>
            </a:r>
            <a:r>
              <a:rPr lang="ar-MA" sz="2800" dirty="0" smtClean="0"/>
              <a:t>بإخراج المحبوب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MA" sz="2800" b="1" dirty="0" smtClean="0">
                <a:solidFill>
                  <a:srgbClr val="7030A0"/>
                </a:solidFill>
              </a:rPr>
              <a:t>التنزه</a:t>
            </a:r>
            <a:r>
              <a:rPr lang="ar-MA" sz="2800" dirty="0" smtClean="0"/>
              <a:t> عن صفة البخل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MA" sz="2800" b="1" dirty="0" smtClean="0">
                <a:solidFill>
                  <a:srgbClr val="7030A0"/>
                </a:solidFill>
              </a:rPr>
              <a:t>شكر</a:t>
            </a:r>
            <a:r>
              <a:rPr lang="ar-MA" sz="2800" dirty="0" smtClean="0"/>
              <a:t> نعمة المال</a:t>
            </a:r>
            <a:endParaRPr lang="ar-SA" sz="2800" dirty="0"/>
          </a:p>
        </p:txBody>
      </p:sp>
      <p:pic>
        <p:nvPicPr>
          <p:cNvPr id="15362" name="Picture 2" descr="https://encrypted-tbn3.gstatic.com/images?q=tbn:ANd9GcSBXnhqZIwwK0mIW4cMQhZVcHSxgdUcQVgKofenYBEaunnYLm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632" y="3373835"/>
            <a:ext cx="41719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2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4" name="Picture 2" descr="Photo de Nadia Benabad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485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QTEhUUERIWFRMXGRcYGBgWGRkXFxYZHRgYFxoXGRgYHCggGR0lGxcYJzEhJiorLi4uFyAzODMsNygtLisBCgoKDg0OGxAQGywkICQsNC8sLCwvLC8sLCw0LywsLCw0LCwsLCwsLCwsLCwsLCwsLCwsLCwsNCwsLCwsLCwsLP/AABEIAMUA6QMBIgACEQEDEQH/xAAcAAABBQEBAQAAAAAAAAAAAAAAAwQFBgcCAQj/xABQEAACAQMCAwQFCQIJCgQHAAABAgMABBESIQUGMRNBUWEHInGBkRQjMkJSYqGxsnLBFSQzNXN0kqKzJTQ2U4K0wtHh8RYm0vAXQ0Zkg5PD/8QAGQEAAwEBAQAAAAAAAAAAAAAAAAECAwQF/8QAKhEAAgICAgEDAwMFAAAAAAAAAAECEQMSITEEQVFhEyJxMoGRFCNSsfD/2gAMAwEAAhEDEQA/ANxooooAKKKKACiiigAoopnxTikNumueRUX7x6+QHUn2UAPKKzPjHpYUZFrAX+/IdI9yjc+8iqzc+kq+Y7OiDwVB+ZzW0fHyP0/klzRuVFYGOfr/AD/nH91f+VSVj6UbxD84sco8wVPxU/upvxci9hbo2qiqfy16Qba6IRswynYK5GCfBX6H34NW8GsWnF0+C07PapfN/pBitSY4h2046jOEQ/eYdT90fhUf6TecjDm1t2xKw+ccdY1P1R94j4D21kNdGDx9/ul0ZynXCLBxbnO8nJ1Tsin6sZ0D+7ufjUE8rE5ZiT4kkn4muKK74wjHpGbdj+y41cQnMVxKnkHOP7JOD8KuvL3pRlQhbtBInQuvquPMjo34VndFRPDCfaGpNH0twzicVxGJIXDoe8fkfA+VPK+d+VeYpLKYOpJjP8oncw8f2h3Gt84XfrNGrochgCD4g152XE8br0NYyseUUUVmUFFFFABRRRQAUUUUAFFFFABRRRQAUUUUAQHOXMqWMGsgNI2RGn2m8T90d/8A1rCeL8UluZDLO5Zz8FHgo7hU96TeJGa/kGfVixGo7h3sfeT+AqqV6HjYlGOz7ZjOVugooorqICiiigArUOUOeSllMZzqeBfVyd3zsgPnq2z4Vl9ehj07j1rLLiWRUyoyoUurlpHaRzl3JZj4k70lRRWhIUUUUwCiiigArTvRTxchDETsrbext/zz8azGrTyJdpE8ryyLGoCfSPXdtgOp91c/lRvGXB8m8g0VmnE/StGo020LSEbanOhfaAMk/hVcufSdfMfV7JB4BM/qJrjj4+R+n8mjmjbqKw2H0k34O7o3kUH7sVZuB+lZWIW7h0ffjJK+9DuPcTRLx8kea/gFNGmUUhZXiSoHicOjDIKnINL1iUFFFFABRRTLjHE47aFppWwij3k9yjxJNACt/fRwoZJXVEHUscD/AL+VUniXpCYoz2dvrQZxJKdIfGSdCD1nAAOTsBis05n5kmvZNcpwo+hGD6qD9586Rj5mnitzbxCNQQys+nMhRixKaidhl2xgZ3rrj4tK5cv2M9yxn0oXuc4hx4aDj9WanOC+lfJC3cIUH68WSB7UO/wJ9lUfk62hkLJNDJK5GUEec4UMX6EeVRsVs0omlhjYwxnJP2FZiE1e6tXhxPiqJ2kPOaJVe7nZGDozllYdCDvUXVmPCIP4Ie6ViZkmCsegXIX5vHfswOfE1WFOa2xtVS9OCWOrixdEV3wuv6KkjWV+3p6hfAnr3UWtizqzjARBlmYgKDgkKM9WONlG9LW/AbmVEkjhdkd9CsOjN0x18uvTY+FNb21eN2jkUq6nDKeoNO/SwOIYy7BUBZmIAAGSSdgAB1NdXEDRsUkUq6nBVhgg+YNd8NvDBIsihWKnOGyVOxBBwQehPSuL/iEk8zyyAAtjZRgAAAADPcABTt2AnRTzhvC5pywgjaQquptONh47/l1pmDTsQUU94JBHJcRJMxWNnUMQMnGeg9vTPnTznWxjtr+aCLZFKkA741Ir492qlsttR1xZDU/4hwmWFIpHHqSqHUjcYOSAfPAzimcUhVgw6ggjPTY53p5zJzNc3jKsuhY0JKJGulVJGDjqfie80pNpqgVCXDLFp5Uhjxrc4GTgeO59gpvKmlip6qSD7QcUrZ3rxEtEdL4wGwNS+an6p8xvTVM5JY5JOST1J8afNgPDZMIu1bCoThckAvvg6V6kDvPTuptT634HcSxiWOF2j1CMMOmokAL1z1I8smkL6yeGRopUKSLgMp6jIBHTboR8aE+aALSzkl1dlG76QWbSpbCjqTjoKQqR4Tx2S1EnZKhLgDLgkoRqAZcEb4ZuuRUdbQSFC+hii4DMFJVSegLYwCfOi3dMApzb2LMjSbBF6sxABPUKufpMfAVN8gcKgubsRXBOCraVGfXYKTuR0AAJ9oFVy5ADugOQjMvwJH7qW3OoV6lk5I5oezlAJzA59de5fvjwI7/Kt3tLgOoIOc18xAVsnox4sXgRGO65T+z0/DHwrj8rGlU1+5pB+hf6KKK5DQKxX0rceM1z2Cn5uHYgdDIepPsG3xrZLycRxu56KrMfYBn91fM00zOzO5yzEsx8STk/ia6fFhc2/YjI+KOKsnKHKbXh1M4igDBGc4yzHB0ID1bBHxHWq3Wh8q27ycKIjUsRfQMQN8KrwszHwAAJJrszScY8GcVbFuTeHvY8Wa1LI4aNmyMFtPVc96HxHspjynfMbPjUWFCx9uy4AByTNnJ7/orjwxUv/wDVB/q4/QKgOUR8xx7yEoPkcz7VxuTly/g0qhhw988vXR/+7X9EFVeD6Iqz8L/0duv62v8AhwVWIPoiunF+pkS6L9yNwm7uEj/jbW9qkhKYK6mkG5EYYeZ65HXY71Fx8qXVxxKWCWVZHBDSygggKe/H2sfV7qtPK1s78OsuzUtpvkZsfVUS5LHwAFJ8uj/zFffsOfiI6xlkanJopLhFM5i4A9qy+sskTluzkQ5V8HBG3Rh4VP2Po2laNXmnigLDIVslsY1HPmB3Ux5tLR8J4bqBRhJJ1BUg+uR176c+kqV2sOFy6iTjeTOfWKDq3id6r6s2lQtUQtldMlx2XDbh8SBY+0ICas/SbB+io3IJ3AFc818A+Q3JgL6xoV1Y7Eq2RuP2lYe6oXh8IDL+0v5ird6ZD/lOL+qRf4s9aNuM18i7RX+F/wAtF/SJ+oVOc+WDz8cmiiXVI/ZBR/8AgQnfuAAJ91QfC/5aL+kT9Qq/J/pU37I/3QUszqSfwwj0VzjXKLQWq3KTRzJqKS6CMRsG06Rndt9jtnyxSvAOG8PuI9U9w9q6aFfJUo5OQGXIyCcbjoPZSvGSf4Emzt/lKX9bVToIclVIOdS7d+cjuohKU0+QaSLZzTyXJbTxRxN2yzHEZAw2r7LAeW+emAae3vo/FvEZbu8ijVAGdVBZgCdIAGdyWIA8659J0rR8WsmVijCKIZBwcGR1YZ9hIPtqP9M0bfwodyFe3iHkwDsceeGCn3Cojlm6VlOK5EOXJ7ieZLS0uHjgMokGceqFYEOfPZduhbFMeaoZkv7hLiUyyKwBc7FhpUocd3qFa95QQC8tgP8AWx/qFL+kV88YvMfai/C3hBrTrIvwT3EioYWdgqKWYnAAGSTVwsbOdZ24RHKAkmg3DFR6h0qzBCfIovmaheTZ2S+tyjFSZFU47wTgg+INS10c8zN5XEX+FHRlk7r4sIoV5IsDb8aWBjkxtMufEdk5B96kH31WOG8IkuLm5CYVUaV5HY4SNQ53Y/uq48LP/mmX9pv90FMOS89nxvHXs2/VPWW7vb4RVehHc18tNZmM9ossMqgpIpGGOkE4Gem+Qe8EVYPRnKR/+z/hFRHPp/iPBv6pH/hRVN+ju3PzXmWf3ZwPyqc028XPuCVSNfWva8Fe1yGhHcxqTa3AHXspf0Gvm4V9PyoGUgjIIIPsNfNPErIwSyRN1jYrv34Ox94wffXZ4b5kjPINqWPEZ1heCORljkKsyjbJXoc93d7cCkaeW3DndGk2WJc5dzpUtjIRc/SY+Az17q7JJNcmaHQ544iDntwWxp19nHrx+1pzTe65rvpInieUaJBh9KIpcfeZQCc0xorP6MB7MmrTjerhs9jJoTGmSIhdOplILIxHViBsT4Yz0qBg+iK7Zc0KMVUYKL4E3Y4bitwsQhjlZYxIsoA7pFwVbPkQDjpkCn7c8cR9Y9uNTDBYRxh8Yx9ILmomp+64DLbWsF6SvrucIQDp29QkHYnY7d21TOEL5GmxiObOIjSHmLAKoAlRHGB0bDr1I+t30rJzvxAqF7RNA+r2UWn4acVFz3DyOXkYsx6k9a5pLDH2DZkuvOl4Ohiz/Qxf+moril1cXE3b3TMzsowSNIKjIGnbGM56d+ac8P4e8pOkYRd3diFRB4sx2Hs6nurvjvGDOYkVQI4U7JDuWKjvY7AnOegHWnpFPgLYjw+9aGRZUClkOQHUMufMGpLmDj5biK39s4EjJG2MZMbiPsnRlPcQD7Q1QtSnGOJW5toIoo/nVwXbQFwdOGGobvqb1t+nSnkim0wTJzmjjDycHAu2AuZrntETAU9mNtQTqF67nrnPfUNa82XqougqQgUajEjEdy5crnO3UmoJoQd6lE4t2drJbome1Kl2Y9AjBlCAdDtuTnr0HWoWJRHsLPzpfsxLyq+/14o2x5DK7DbpXb87cQdgGdH7lBhjY+wZWoZDtU3ypbTTTiGBtDSbM+BlEH0iD1Hht1yBTeKCVgpMF51vVOQ0asO8QxAg/wBnaoKWaSWZ5pmLSOcsx7zjH5AD3VbeFclPLLdRmVAbfX3gs5GdPq5yFPiaqiOCMinBQb4E7H/BbwQ3EUrAlUdWOOuAd8VZ5L/hx4ob/wCWsAXSTs+xbOVRVxq/2fxql0k0ANPJj2dgpUWjh3NhHGJru3iMiSuBp0apDGFVCUxupIXO3vphbcVnsry5+SMCXd1wU1BwW1AFCM6hnGOoORSnKZkhZ5Y0XSEZHkdzEiBhj6YP0j3AZOcYFQSHLMcYyScbnHvO599ZrGrodls9JF9rThsUjg3EcCfKAMExuVQMGA6NkHarfyTxCzVxi5RcAKqudBwAABlsAn31kfYDOaWqX4ykqse59QqwO4ORXtfP3LPN9xZsAjF4u+Njlcfd+yfZtV+/+K1v/qpPgP8AnXNPBki+r/BammaHWR+lzgBWQXSD1Wwsnk31W9429w8a1Di3Eo7eJpZW0ooyfE+AA7yawrmvm2a9c6iUhB9WMHYebfaNPx4yc7j6dim1RXqJCSAMnAzgZ2GeuB3Zoor0jE8UV7RRQAUUUUwCrVxc/wCQIP6y/wCpqqtWrjH8wQf1l/zasc3S/JURvwXk2a6jV7WSKQYGtdWl4271ZSPge+o3jXBprWQR3EZRiMr0IYdMqRsfZ1qwNy41tYGZbt45v4vI6JkKUdiI11LuTkN342xirBzVeO3H+HQMQ0PZpLpIB9c/KQWzjP1E26eqKy+s0/dFa8Gf33CLmKBZJI3SGQ7agQCQNiV7upwT13qVj5DujbwzImoyk+psCi9VZmYgAEePiO+p3jnEpW4ZxPU5Om9KLnfCExkqM9Bkn41HcXuX/wDDdudbZaZwdzkjtpdj4jYbeVDzSq17hqiPuuSb2ONpGgyijJKujkDvOFYk+6k+X+WPloxDPGJhktG+VOkYw6nB1Dffwqb9E0rpBf4YgLDqUdysA+4HTwqgWFy+liGKswIJXbYkEjboNu6rU5NuPqKkuS58U9Ht3DE0uI5FUZYRsSwA6nBAzjypjwXjzLCLWO0jmeSaN1ZvpEhkOjp0OnGe4MetTfINzMvDOJqkr9qkbSRnOSp7NumfEqKqfJV46XUDqcMZFGcDozAH4gke+pUpSuMvQdJcoW5tvJJL6btYFt3BCmNTkLhQM5AAORvnHQileTv8/tf6aP8AVXfpIc/wxdjzh/3eGuuRrdnv7bQpOmRWOO5QcknwFXF/2v2E/wBRceVf514z7D++sk4Sfmx7BWt8q/zrxn2H/irJOE/yY9grLB+p/hDl0PaKKK7DMHJI05OM5x3Z6Zx41yi4rqilQBRRRTAKKKKANB9L3HDJOtsrepENTgd7npn2L+o1n1PeN3ZluJpCc65HPu1HH4YplWWKGkEhydsKKKkOB2cUshSaTsxpYqxwF1AEjUx2VdutaN0rAj6KkuZ7u2e5PyIAQ6VAwGG4GG+lud+/vqNpRlasGqCiiiqEFWCfmS2+RR2cttK6IxfUsoQliST9U7b9KiLOeNNTPH2jY9QEkID4sBu3syB400G/Ws5x24GnRbb7n63kTs3spShECkdqBkQksgyF+8c+PlUbec6NNxSG/MOkQhEWMH6g153x1PaN+FectWdqzM90+lYyj6TsroGGtc9SSucKoyajuKTRNcSm3AEJYlMAgae7Y7isVijtRezovk/FrWThd9N8lcQPdLqXtMSM5WIlgxyF3xsO721XLjm60eyjsjZzdgjF1xMNeSzPu2jcZY91R1tcNKYYJZALVHDlMYVsEE7IuXdhsM5O9ccwWojuZVELQqW1IjroZUO6+qelJYuaYbepNcJ5ztrSKRILKQ9qAr9pNklOhAKqMbE++om2vuHgYFpcD2zqf/501upo9KpHFjG7Oxy7HHTwVfIDPia5tETWutGZe9UOGbwAODjJxWix82LYsvBec7W07TsbSVhKuh1eVWBG/wBweJqN4XxmwidXSynyjBgGnBGQcgfQzj30147YvDOySwiFsKQi7qFIGMEkk7dT45p3ytw+CSVu3ZFRF1eu2hSNQBJxu2ASdIwTjGaWirawv0IzjnFTeXs1yU0doV9XOcBUWMb9+yD40WzMHUo/ZsCMOSQFP2iQCdvZS9zbo9y0Voe1BYBCowHOBnSD0Gc48q4v+HyQsFmQoxGQDjcaiudvNT8K0hSjQmXFuaLS0F1cLJ219dIqskYfsUYLpLBnVdifWPXvFZ1w5MIBT+x4S876YkLuFZsDwUZJ/wDfeQO+klGKnHjUWDdntFWPlewtmjkkuZY0CnT843QEDBWMbuSSR4DGSDVcLqWbRuuTjPhnb8KtSTdCoKKc2HD5ZiywoXKqzsB3KvU02qrEFFFFMAooooA7mTDMD1BIPuOK4qd534cYL2dcYDOXX2P635k/CoKphLaKY3wFeEZr2nfB40aeFZFLI0iKwB0khmCncdOtNiGKQAd1KBSegzjf3eNahzpawypfp2KIbGK3MToCG9YOSrdxXCjA7t6ivRCIpHuI3jDF4iCxPRDsVA887nyFYLMtHJLovXmin2nC5pUZ4omdVIDFBqIJGRkDfHnjFeT8LmQFnhkVR1JRgB7yKR5V4/Lbss8RIYKdu5sqQNQ7wCQceVaZ6Nubbu7a5juisumLUg0quTuCp0jcHbup5Mko81wCimZdQKe8p3MU15CXg+almjAj1HC65FABOMsoz078VI+kJFj4lPGihV9Q4GwGUBOB3Vf1FaQqK+65ryOMDpU5ygkbXkCzR9orSIunOBkkAE4+kB4d9We64dCt1xaYxq3yVDLGjDMYbRqyygjUMjp0pTyKLpglaKHEG1LpzryNPjqztj34q4cZ5VvbhJbq4nSW6iCh4V0ao4wpbfThQcMTgdd9yad82zRm84VKsQSS47J3KnCnDxgDT0+sd/AAVM3B/jHHf6uP93NYTzXTX/clqJm3AFtmnT5Y7Jb76mXJI2OOgJxnHQVxDchJzJaklEk+bdlz3+qTkYzirX6OPk0fDrq7eETT26sxEgGkAKxVVO+MgZLY78d1VzmHm1r2VBGoitx2ZESgAB9I1kkAFjqLAE9wHSr+pcqJ14Jv0xS/x+HxNshP9uT/AK1T2XIq0el/+cof6pD/AIk9cej3hcdxeqky6kCO+nuYrjAOO7JzjyoxS1x2wkvuILhVuySxkP2JJBWQ5AUE41g+HWrvxnltX4xBbzXLNC8SuO0bLn6eY0P3mBby1Hyyp6ROIJNw21n7FFdpWjBH1FRnUhcdx0dDnrSnM38/cN/o4vzkrOWS6a47KSoQ5FU2/F57VGygEynIGSFGV361nvaZkkz9t/1GtA5b/wBI7r2z/pFZ6v8AKSftv+o1eN3O/hCfR1JHmpeLhduLIy9v/GtYCwY9ZlOPWA6kYJOem2KX5N4bFcXcUUzEKx2AGdRA1aSe4HHWrBy9coeYJVdNZEs0ceTgRhQwBAxvhVCjwyavJOnx2uRRQj6KLphcyoD6jQSEjA3KlcHPXbJ+NUSByS2fE/nWgckhV4zexoMKgu1A8AJFAFZ7a9W9p/OlB3ktewPocUUUV0EBTv8Agyb/AFT/AANPuDcNORI6/sKerHuOPsj8atX8G3HnXHm8rWVRVmkYX2WD0p8tGeNZ4lzLGDkDqydSPaOo9prHK+n5YwwwazHnHkRWYyQ+ox3P2GPiQOh9lZYM+n2y6KlG+UZdUpyvatLeW6JjJlQ7+CnWfwU15Py/cKcdkW/Yw35b/GmdtcyQyB4yUljOQe9WG3Q/DBrt2Uk9WZVXZpPOHFLGOTiMEl0UnulhQgxu6R6UYhiUB2ySD3jbaor0fy2tgzyyXiyh4yqiKG4JYg5OMx79Kz25QyyvI4AZyWOnIGT1wCTVnsefLq3jgjiSErCGC6kJJBGNyD3eXXvrm+lJRNNlZHWHBLZVwOJwEDYfNzg48/m6tPJV3aWU5lkv4WQoykKk2d8EHePyrPlUszM2MsxY4GBknJwO4b9K7NuK20co02TdMmeDQRR8SgWCZZojdQFGUMNjMmFIcAgj4U59Jf8AO0/sj/QtRXBJkt5o5mQv2bK6qDpyykMuT4ZApLivEpLq6kuJQAznoOgAGAB7AKWjUkF8Eryh/n1r/TR/qFWy+vYBe8ZtridIPlEQRXf6IPZ4PvGRtnfuql8E4gtvMkzIXMZ1KudILDdcnHTNR9/dtc3Mk8w3kbUwXbbpgZ8hRlg5SCLpF+56tIWThh+WpC0cJKGSOT5wfNEMNKnGCo2P2qdR83RdjdC84lFI00XYp2MEoC5Vl1t6m59bfyXaqDzTxdrySH1NEUEYjjTOcDvYnvJwP7IpgbYVnHC3GmNy5LzypcWNvZ3drPxCJluUK6o0mypKsucGPzz7qgLDg9quP8pW5wRuI5/HzjqF+TCgWwFaRxNO7E5E/wCkbjEN1fq9s+uNII4tWllyytIxwGAOMOPxpzyBxeO1vFknOmMq6FuunI2Jx3ZAHvqspABvShFXHHUNROXNlw4rxmwu7CK2S5+TGKd3xMkjllLu2rKIRvqzju6VIcU41w+biVrdLfqq26qrKYpsvpyQU9TGMtg+ys5NsvhXnyVay/p/krcv/I93HPxy4uEkUI5l7MNlXk1AAaVI8AT4+VUJf5SX9t/1GlLUmJleNirqQysOoI3BolkLyPIVVS7FiFGFBO5wCTjerhjcZWJu0WH0f/zjbftn9LU/5c/0jlHf8ouTj3SVVba5eN1kiYo6nKsOoPjUgeeOJhifle57+xtgfiIs0ssG3a9qCLVFo5NRf4b4ixkQHVdKqE+u5MmfVHeAFOazq26t+0fzqd5L4e0k8k7SSCSIGYGMKZHfUNvXON8k9N8Gohn1SSNpC6mY6V2C5JOBSxxqQSfB1QaKK6SDX+SrFJykz7sUU+/AB/EGr58lXwFZ16L7j5uMftD+9n99aZXjNU2vk6F0FcugOxGa6opDIqfgURbVpwRXzpK5LEnqSSfaTmvp81848y2BgupoyMYdsfsk5X8CK6vDa2aM8nRGUV0iE9ATgEnHgOpqe4zy24uHjtIpJUVY22Gpl1oG9bHvrucknTM6IpLmJIiOy1zNkamPqxjp6ijq2O89PDvpmpp6thgEyHBWRUePBEiqerbjAHdv31Ncd5dSNmSAsXF78lUHGDqjR094LYJqdkmFFZoxU3YcEjlnliFwo7MPg6TmRkVmbSO5fVO5Ph4034PwxZYpJpJCkcZjU6U1sWkJC7ZG23WnugpkZRipe74GUNymsM9sQWAGzJkAuN9iMjI8/Koimmn0FBiiiiqEFFFFABRRRQAV3EhY4FcU+4c2gPIRnQCcVE5axbGlYkbdT2gRwzR6dYH1dQyPbTaovlu9mF86SYHah1lGBj1VZl6dCCoqUzWODM52mVKNBRRRXSQOknhWI5i7SY5AL/yaD7QUfSb27DwNMYFwKUIoqa5sYUUV0iEkADJJwB50xGlejQYEY8dZ/vY/dWq1nvo/s8MAOiKFz4kdT7zmtDrx5O237s6F0FFFFIYVmnpX5aMmLmJcsoxIB1ZR0b2j8vZWl0nPEGGDVRk4y2QmrVHz/wAtetFeooBdoPUG2okOuQpO/TOQPCnfM8hW9Lw3sURCW4ZdcoYMiKdLaIyDgjxqw848ggsXhwhOTj6hPu+j7qz+blueM7xk+a+sPwrsWSE3d18MzpotF7xW3afiDfLY9FyqCMFZiQwZG9f5vYDSQDv1rqfjsLSC6VwYzxVZSNwyR/JxFrZe4ZViPZ47VTf4Lf8A1T/2T/ypxHwCU/8Ayyo+8Qo/E03CK7kFskeXo1t7yX5RMkYQTLltba9aOildCtkHUDnbY+6jlq+WGCaOO6jhuTJHpmYOY2iX6SqezJG++6jI2oseWwSBI5bptGCf7xH7qY8wcLEE7xgEKMFQeuCARSjKOSWqfoDtcks97CZOJXEO0LxGJCRp1ySaQSqncbhm8hVYgO1HYiu1GK6IQ1Jbs9ooorQkKKKc2Ni8pYRjOlWc+xRn4noKTaStgNq6RCdgK5p3akaTuR7NjjwBG4pTlqrGlYR2Z6tsM423OfDHjS7rmBljjcs5K742C/SOx8AT/wBxQs5CAEYkOMupBwAuMgncEksSSO8gd1eWd0usICxT1gFBwN8ZzjBbp31wTyTyKkuDRJIpXBeKfJ7svICUOtHA6lWBGRnvBwfdVnYRkB4X1xtnB3HuIO4NNbHh0fb3ZkjDqioVB6ZJ/HpXYmZzk4A7gNgPdR4t7cDn0KUV3DHqZVHeQPicVZ7vlUNk27EAdzgke5lGfwrsnmjBpS9TNRb6KrRUs/L047kP+2o/PBr1OAP9Z0UeRLH4AY/Gl9fH/kg1ZEVYOBcMYMGI+cb6C94z9c+Hl8akuE8ukkdlGWb7bjYeYXp8a0XlrlYRevJ6znvNcubyd1rHouMK5ZIcq8L7GIZ+ketTdeAV7XKaBRRRQAUUUUAcvGCMEZqIvOXIn3xg+VTNFAFTk5MU/Xb4muoeSoh9Lf21aqKVICNs+CQx/RQfCqL6W+XtSrcxrug0vj7GSQ3+ySfcfKtMpG6gDqVIyCCN6uMnGSkhNWqPmOirZzryi1q7PGuYDvt1j8j93wNVOvVhNTVowaoKKKKsR6BV65Q4WwdUH0icyH8k93f5moXgnCWDKSMyn6C/Y+83n4Ctf5S4GIEy30zuTXneTmU/sXRtCNcmP86cvtaXBGPmn9ZD3ea+0H8MVABiOlfQ/M3A47qIo65/MHuIPcaxDmHlyW1Y6hqjzs46f7X2TW2DOpLWXf8AsiUa5RCMCeppS3Okg+Fc0V06omzq4lAZmUnU40kfVxnPvNcJ0r3FdwxFmCqMsegqIY4wuht2SPLsGqXUeiDV7+ij47+41tnKvDgIBrUHO9Z9yjwXUyxruAdTt3FvAeQrX7eIKoUd1edmybztdehrFUiOm5fgbqgrmLl2BfqD4VL0VmUIwWqJ9FQKWoooAKKKKACiiigAooooAKKKKACiiigAooooAacRs1kU6hWV8e5ShLnRmM/d+j/Z7vdiiik5yhzF0FJ9kF/4TwTmbYfcx/xUra8PSNwqD1vttuR7B0HtooofkZJ8SYlFI0rlLgMaDX9Jj3mraBRRTGFRnFuGpIpyPwzn2jvoooAzDjHKkBY6cofu9P7J6e6qhxfhfYnGvV7sfvNFFb+Nlm8mrfBE4qrHHDOB9qMmTAHcBv8AHP7qmOF2Ca+zQac7FurN5Z7h5CiiozZZSm4t8DilVmtcu8KSGMaB76l6KKzKCiiigAooooAKKKKAP//Z"/>
          <p:cNvSpPr>
            <a:spLocks noChangeAspect="1" noChangeArrowheads="1"/>
          </p:cNvSpPr>
          <p:nvPr/>
        </p:nvSpPr>
        <p:spPr bwMode="auto">
          <a:xfrm>
            <a:off x="155575" y="-1127125"/>
            <a:ext cx="27813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4" descr="data:image/jpeg;base64,/9j/4AAQSkZJRgABAQAAAQABAAD/2wCEAAkGBxQTEhUUERIWFRMXGRcYGBgWGRkXFxYZHRgYFxoXGRgYHCggGR0lGxcYJzEhJiorLi4uFyAzODMsNygtLisBCgoKDg0OGxAQGywkICQsNC8sLCwvLC8sLCw0LywsLCw0LCwsLCwsLCwsLCwsLCwsLCwsLCwsNCwsLCwsLCwsLP/AABEIAMUA6QMBIgACEQEDEQH/xAAcAAABBQEBAQAAAAAAAAAAAAAAAwQFBgcCAQj/xABQEAACAQMCAwQFCQIJCgQHAAABAgMABBESIQUGMRNBUWEHInGBkRQjMkJSYqGxsnLBFSQzNXN0kqKzJTQ2U4K0wtHh8RYm0vAXQ0Zkg5PD/8QAGQEAAwEBAQAAAAAAAAAAAAAAAAECAwQF/8QAKhEAAgICAgEDAwMFAAAAAAAAAAECEQMSITEEQVFhEyJxMoGRFCNSsfD/2gAMAwEAAhEDEQA/ANxooooAKKKKACiiigAoopnxTikNumueRUX7x6+QHUn2UAPKKzPjHpYUZFrAX+/IdI9yjc+8iqzc+kq+Y7OiDwVB+ZzW0fHyP0/klzRuVFYGOfr/AD/nH91f+VSVj6UbxD84sco8wVPxU/upvxci9hbo2qiqfy16Qba6IRswynYK5GCfBX6H34NW8GsWnF0+C07PapfN/pBitSY4h2046jOEQ/eYdT90fhUf6TecjDm1t2xKw+ccdY1P1R94j4D21kNdGDx9/ul0ZynXCLBxbnO8nJ1Tsin6sZ0D+7ufjUE8rE5ZiT4kkn4muKK74wjHpGbdj+y41cQnMVxKnkHOP7JOD8KuvL3pRlQhbtBInQuvquPMjo34VndFRPDCfaGpNH0twzicVxGJIXDoe8fkfA+VPK+d+VeYpLKYOpJjP8oncw8f2h3Gt84XfrNGrochgCD4g152XE8br0NYyseUUUVmUFFFFABRRRQAUUUUAFFFFABRRRQAUUUUAQHOXMqWMGsgNI2RGn2m8T90d/8A1rCeL8UluZDLO5Zz8FHgo7hU96TeJGa/kGfVixGo7h3sfeT+AqqV6HjYlGOz7ZjOVugooorqICiiigArUOUOeSllMZzqeBfVyd3zsgPnq2z4Vl9ehj07j1rLLiWRUyoyoUurlpHaRzl3JZj4k70lRRWhIUUUUwCiiigArTvRTxchDETsrbext/zz8azGrTyJdpE8ryyLGoCfSPXdtgOp91c/lRvGXB8m8g0VmnE/StGo020LSEbanOhfaAMk/hVcufSdfMfV7JB4BM/qJrjj4+R+n8mjmjbqKw2H0k34O7o3kUH7sVZuB+lZWIW7h0ffjJK+9DuPcTRLx8kea/gFNGmUUhZXiSoHicOjDIKnINL1iUFFFFABRRTLjHE47aFppWwij3k9yjxJNACt/fRwoZJXVEHUscD/AL+VUniXpCYoz2dvrQZxJKdIfGSdCD1nAAOTsBis05n5kmvZNcpwo+hGD6qD9586Rj5mnitzbxCNQQys+nMhRixKaidhl2xgZ3rrj4tK5cv2M9yxn0oXuc4hx4aDj9WanOC+lfJC3cIUH68WSB7UO/wJ9lUfk62hkLJNDJK5GUEec4UMX6EeVRsVs0omlhjYwxnJP2FZiE1e6tXhxPiqJ2kPOaJVe7nZGDozllYdCDvUXVmPCIP4Ie6ViZkmCsegXIX5vHfswOfE1WFOa2xtVS9OCWOrixdEV3wuv6KkjWV+3p6hfAnr3UWtizqzjARBlmYgKDgkKM9WONlG9LW/AbmVEkjhdkd9CsOjN0x18uvTY+FNb21eN2jkUq6nDKeoNO/SwOIYy7BUBZmIAAGSSdgAB1NdXEDRsUkUq6nBVhgg+YNd8NvDBIsihWKnOGyVOxBBwQehPSuL/iEk8zyyAAtjZRgAAAADPcABTt2AnRTzhvC5pywgjaQquptONh47/l1pmDTsQUU94JBHJcRJMxWNnUMQMnGeg9vTPnTznWxjtr+aCLZFKkA741Ir492qlsttR1xZDU/4hwmWFIpHHqSqHUjcYOSAfPAzimcUhVgw6ggjPTY53p5zJzNc3jKsuhY0JKJGulVJGDjqfie80pNpqgVCXDLFp5Uhjxrc4GTgeO59gpvKmlip6qSD7QcUrZ3rxEtEdL4wGwNS+an6p8xvTVM5JY5JOST1J8afNgPDZMIu1bCoThckAvvg6V6kDvPTuptT634HcSxiWOF2j1CMMOmokAL1z1I8smkL6yeGRopUKSLgMp6jIBHTboR8aE+aALSzkl1dlG76QWbSpbCjqTjoKQqR4Tx2S1EnZKhLgDLgkoRqAZcEb4ZuuRUdbQSFC+hii4DMFJVSegLYwCfOi3dMApzb2LMjSbBF6sxABPUKufpMfAVN8gcKgubsRXBOCraVGfXYKTuR0AAJ9oFVy5ADugOQjMvwJH7qW3OoV6lk5I5oezlAJzA59de5fvjwI7/Kt3tLgOoIOc18xAVsnox4sXgRGO65T+z0/DHwrj8rGlU1+5pB+hf6KKK5DQKxX0rceM1z2Cn5uHYgdDIepPsG3xrZLycRxu56KrMfYBn91fM00zOzO5yzEsx8STk/ia6fFhc2/YjI+KOKsnKHKbXh1M4igDBGc4yzHB0ID1bBHxHWq3Wh8q27ycKIjUsRfQMQN8KrwszHwAAJJrszScY8GcVbFuTeHvY8Wa1LI4aNmyMFtPVc96HxHspjynfMbPjUWFCx9uy4AByTNnJ7/orjwxUv/wDVB/q4/QKgOUR8xx7yEoPkcz7VxuTly/g0qhhw988vXR/+7X9EFVeD6Iqz8L/0duv62v8AhwVWIPoiunF+pkS6L9yNwm7uEj/jbW9qkhKYK6mkG5EYYeZ65HXY71Fx8qXVxxKWCWVZHBDSygggKe/H2sfV7qtPK1s78OsuzUtpvkZsfVUS5LHwAFJ8uj/zFffsOfiI6xlkanJopLhFM5i4A9qy+sskTluzkQ5V8HBG3Rh4VP2Po2laNXmnigLDIVslsY1HPmB3Ux5tLR8J4bqBRhJJ1BUg+uR176c+kqV2sOFy6iTjeTOfWKDq3id6r6s2lQtUQtldMlx2XDbh8SBY+0ICas/SbB+io3IJ3AFc818A+Q3JgL6xoV1Y7Eq2RuP2lYe6oXh8IDL+0v5ird6ZD/lOL+qRf4s9aNuM18i7RX+F/wAtF/SJ+oVOc+WDz8cmiiXVI/ZBR/8AgQnfuAAJ91QfC/5aL+kT9Qq/J/pU37I/3QUszqSfwwj0VzjXKLQWq3KTRzJqKS6CMRsG06Rndt9jtnyxSvAOG8PuI9U9w9q6aFfJUo5OQGXIyCcbjoPZSvGSf4Emzt/lKX9bVToIclVIOdS7d+cjuohKU0+QaSLZzTyXJbTxRxN2yzHEZAw2r7LAeW+emAae3vo/FvEZbu8ijVAGdVBZgCdIAGdyWIA8659J0rR8WsmVijCKIZBwcGR1YZ9hIPtqP9M0bfwodyFe3iHkwDsceeGCn3Cojlm6VlOK5EOXJ7ieZLS0uHjgMokGceqFYEOfPZduhbFMeaoZkv7hLiUyyKwBc7FhpUocd3qFa95QQC8tgP8AWx/qFL+kV88YvMfai/C3hBrTrIvwT3EioYWdgqKWYnAAGSTVwsbOdZ24RHKAkmg3DFR6h0qzBCfIovmaheTZ2S+tyjFSZFU47wTgg+INS10c8zN5XEX+FHRlk7r4sIoV5IsDb8aWBjkxtMufEdk5B96kH31WOG8IkuLm5CYVUaV5HY4SNQ53Y/uq48LP/mmX9pv90FMOS89nxvHXs2/VPWW7vb4RVehHc18tNZmM9ossMqgpIpGGOkE4Gem+Qe8EVYPRnKR/+z/hFRHPp/iPBv6pH/hRVN+ju3PzXmWf3ZwPyqc028XPuCVSNfWva8Fe1yGhHcxqTa3AHXspf0Gvm4V9PyoGUgjIIIPsNfNPErIwSyRN1jYrv34Ox94wffXZ4b5kjPINqWPEZ1heCORljkKsyjbJXoc93d7cCkaeW3DndGk2WJc5dzpUtjIRc/SY+Az17q7JJNcmaHQ544iDntwWxp19nHrx+1pzTe65rvpInieUaJBh9KIpcfeZQCc0xorP6MB7MmrTjerhs9jJoTGmSIhdOplILIxHViBsT4Yz0qBg+iK7Zc0KMVUYKL4E3Y4bitwsQhjlZYxIsoA7pFwVbPkQDjpkCn7c8cR9Y9uNTDBYRxh8Yx9ILmomp+64DLbWsF6SvrucIQDp29QkHYnY7d21TOEL5GmxiObOIjSHmLAKoAlRHGB0bDr1I+t30rJzvxAqF7RNA+r2UWn4acVFz3DyOXkYsx6k9a5pLDH2DZkuvOl4Ohiz/Qxf+moril1cXE3b3TMzsowSNIKjIGnbGM56d+ac8P4e8pOkYRd3diFRB4sx2Hs6nurvjvGDOYkVQI4U7JDuWKjvY7AnOegHWnpFPgLYjw+9aGRZUClkOQHUMufMGpLmDj5biK39s4EjJG2MZMbiPsnRlPcQD7Q1QtSnGOJW5toIoo/nVwXbQFwdOGGobvqb1t+nSnkim0wTJzmjjDycHAu2AuZrntETAU9mNtQTqF67nrnPfUNa82XqougqQgUajEjEdy5crnO3UmoJoQd6lE4t2drJbome1Kl2Y9AjBlCAdDtuTnr0HWoWJRHsLPzpfsxLyq+/14o2x5DK7DbpXb87cQdgGdH7lBhjY+wZWoZDtU3ypbTTTiGBtDSbM+BlEH0iD1Hht1yBTeKCVgpMF51vVOQ0asO8QxAg/wBnaoKWaSWZ5pmLSOcsx7zjH5AD3VbeFclPLLdRmVAbfX3gs5GdPq5yFPiaqiOCMinBQb4E7H/BbwQ3EUrAlUdWOOuAd8VZ5L/hx4ob/wCWsAXSTs+xbOVRVxq/2fxql0k0ANPJj2dgpUWjh3NhHGJru3iMiSuBp0apDGFVCUxupIXO3vphbcVnsry5+SMCXd1wU1BwW1AFCM6hnGOoORSnKZkhZ5Y0XSEZHkdzEiBhj6YP0j3AZOcYFQSHLMcYyScbnHvO599ZrGrodls9JF9rThsUjg3EcCfKAMExuVQMGA6NkHarfyTxCzVxi5RcAKqudBwAABlsAn31kfYDOaWqX4ykqse59QqwO4ORXtfP3LPN9xZsAjF4u+Njlcfd+yfZtV+/+K1v/qpPgP8AnXNPBki+r/BammaHWR+lzgBWQXSD1Wwsnk31W9429w8a1Di3Eo7eJpZW0ooyfE+AA7yawrmvm2a9c6iUhB9WMHYebfaNPx4yc7j6dim1RXqJCSAMnAzgZ2GeuB3Zoor0jE8UV7RRQAUUUUwCrVxc/wCQIP6y/wCpqqtWrjH8wQf1l/zasc3S/JURvwXk2a6jV7WSKQYGtdWl4271ZSPge+o3jXBprWQR3EZRiMr0IYdMqRsfZ1qwNy41tYGZbt45v4vI6JkKUdiI11LuTkN342xirBzVeO3H+HQMQ0PZpLpIB9c/KQWzjP1E26eqKy+s0/dFa8Gf33CLmKBZJI3SGQ7agQCQNiV7upwT13qVj5DujbwzImoyk+psCi9VZmYgAEePiO+p3jnEpW4ZxPU5Om9KLnfCExkqM9Bkn41HcXuX/wDDdudbZaZwdzkjtpdj4jYbeVDzSq17hqiPuuSb2ONpGgyijJKujkDvOFYk+6k+X+WPloxDPGJhktG+VOkYw6nB1Dffwqb9E0rpBf4YgLDqUdysA+4HTwqgWFy+liGKswIJXbYkEjboNu6rU5NuPqKkuS58U9Ht3DE0uI5FUZYRsSwA6nBAzjypjwXjzLCLWO0jmeSaN1ZvpEhkOjp0OnGe4MetTfINzMvDOJqkr9qkbSRnOSp7NumfEqKqfJV46XUDqcMZFGcDozAH4gke+pUpSuMvQdJcoW5tvJJL6btYFt3BCmNTkLhQM5AAORvnHQileTv8/tf6aP8AVXfpIc/wxdjzh/3eGuuRrdnv7bQpOmRWOO5QcknwFXF/2v2E/wBRceVf514z7D++sk4Sfmx7BWt8q/zrxn2H/irJOE/yY9grLB+p/hDl0PaKKK7DMHJI05OM5x3Z6Zx41yi4rqilQBRRRTAKKKKANB9L3HDJOtsrepENTgd7npn2L+o1n1PeN3ZluJpCc65HPu1HH4YplWWKGkEhydsKKKkOB2cUshSaTsxpYqxwF1AEjUx2VdutaN0rAj6KkuZ7u2e5PyIAQ6VAwGG4GG+lud+/vqNpRlasGqCiiiqEFWCfmS2+RR2cttK6IxfUsoQliST9U7b9KiLOeNNTPH2jY9QEkID4sBu3syB400G/Ws5x24GnRbb7n63kTs3spShECkdqBkQksgyF+8c+PlUbec6NNxSG/MOkQhEWMH6g153x1PaN+FectWdqzM90+lYyj6TsroGGtc9SSucKoyajuKTRNcSm3AEJYlMAgae7Y7isVijtRezovk/FrWThd9N8lcQPdLqXtMSM5WIlgxyF3xsO721XLjm60eyjsjZzdgjF1xMNeSzPu2jcZY91R1tcNKYYJZALVHDlMYVsEE7IuXdhsM5O9ccwWojuZVELQqW1IjroZUO6+qelJYuaYbepNcJ5ztrSKRILKQ9qAr9pNklOhAKqMbE++om2vuHgYFpcD2zqf/501upo9KpHFjG7Oxy7HHTwVfIDPia5tETWutGZe9UOGbwAODjJxWix82LYsvBec7W07TsbSVhKuh1eVWBG/wBweJqN4XxmwidXSynyjBgGnBGQcgfQzj30147YvDOySwiFsKQi7qFIGMEkk7dT45p3ytw+CSVu3ZFRF1eu2hSNQBJxu2ASdIwTjGaWirawv0IzjnFTeXs1yU0doV9XOcBUWMb9+yD40WzMHUo/ZsCMOSQFP2iQCdvZS9zbo9y0Voe1BYBCowHOBnSD0Gc48q4v+HyQsFmQoxGQDjcaiudvNT8K0hSjQmXFuaLS0F1cLJ219dIqskYfsUYLpLBnVdifWPXvFZ1w5MIBT+x4S876YkLuFZsDwUZJ/wDfeQO+klGKnHjUWDdntFWPlewtmjkkuZY0CnT843QEDBWMbuSSR4DGSDVcLqWbRuuTjPhnb8KtSTdCoKKc2HD5ZiywoXKqzsB3KvU02qrEFFFFMAooooA7mTDMD1BIPuOK4qd534cYL2dcYDOXX2P635k/CoKphLaKY3wFeEZr2nfB40aeFZFLI0iKwB0khmCncdOtNiGKQAd1KBSegzjf3eNahzpawypfp2KIbGK3MToCG9YOSrdxXCjA7t6ivRCIpHuI3jDF4iCxPRDsVA887nyFYLMtHJLovXmin2nC5pUZ4omdVIDFBqIJGRkDfHnjFeT8LmQFnhkVR1JRgB7yKR5V4/Lbss8RIYKdu5sqQNQ7wCQceVaZ6Nubbu7a5juisumLUg0quTuCp0jcHbup5Mko81wCimZdQKe8p3MU15CXg+almjAj1HC65FABOMsoz078VI+kJFj4lPGihV9Q4GwGUBOB3Vf1FaQqK+65ryOMDpU5ygkbXkCzR9orSIunOBkkAE4+kB4d9We64dCt1xaYxq3yVDLGjDMYbRqyygjUMjp0pTyKLpglaKHEG1LpzryNPjqztj34q4cZ5VvbhJbq4nSW6iCh4V0ao4wpbfThQcMTgdd9yad82zRm84VKsQSS47J3KnCnDxgDT0+sd/AAVM3B/jHHf6uP93NYTzXTX/clqJm3AFtmnT5Y7Jb76mXJI2OOgJxnHQVxDchJzJaklEk+bdlz3+qTkYzirX6OPk0fDrq7eETT26sxEgGkAKxVVO+MgZLY78d1VzmHm1r2VBGoitx2ZESgAB9I1kkAFjqLAE9wHSr+pcqJ14Jv0xS/x+HxNshP9uT/AK1T2XIq0el/+cof6pD/AIk9cej3hcdxeqky6kCO+nuYrjAOO7JzjyoxS1x2wkvuILhVuySxkP2JJBWQ5AUE41g+HWrvxnltX4xBbzXLNC8SuO0bLn6eY0P3mBby1Hyyp6ROIJNw21n7FFdpWjBH1FRnUhcdx0dDnrSnM38/cN/o4vzkrOWS6a47KSoQ5FU2/F57VGygEynIGSFGV361nvaZkkz9t/1GtA5b/wBI7r2z/pFZ6v8AKSftv+o1eN3O/hCfR1JHmpeLhduLIy9v/GtYCwY9ZlOPWA6kYJOem2KX5N4bFcXcUUzEKx2AGdRA1aSe4HHWrBy9coeYJVdNZEs0ceTgRhQwBAxvhVCjwyavJOnx2uRRQj6KLphcyoD6jQSEjA3KlcHPXbJ+NUSByS2fE/nWgckhV4zexoMKgu1A8AJFAFZ7a9W9p/OlB3ktewPocUUUV0EBTv8Agyb/AFT/AANPuDcNORI6/sKerHuOPsj8atX8G3HnXHm8rWVRVmkYX2WD0p8tGeNZ4lzLGDkDqydSPaOo9prHK+n5YwwwazHnHkRWYyQ+ox3P2GPiQOh9lZYM+n2y6KlG+UZdUpyvatLeW6JjJlQ7+CnWfwU15Py/cKcdkW/Yw35b/GmdtcyQyB4yUljOQe9WG3Q/DBrt2Uk9WZVXZpPOHFLGOTiMEl0UnulhQgxu6R6UYhiUB2ySD3jbaor0fy2tgzyyXiyh4yqiKG4JYg5OMx79Kz25QyyvI4AZyWOnIGT1wCTVnsefLq3jgjiSErCGC6kJJBGNyD3eXXvrm+lJRNNlZHWHBLZVwOJwEDYfNzg48/m6tPJV3aWU5lkv4WQoykKk2d8EHePyrPlUszM2MsxY4GBknJwO4b9K7NuK20co02TdMmeDQRR8SgWCZZojdQFGUMNjMmFIcAgj4U59Jf8AO0/sj/QtRXBJkt5o5mQv2bK6qDpyykMuT4ZApLivEpLq6kuJQAznoOgAGAB7AKWjUkF8Eryh/n1r/TR/qFWy+vYBe8ZtridIPlEQRXf6IPZ4PvGRtnfuql8E4gtvMkzIXMZ1KudILDdcnHTNR9/dtc3Mk8w3kbUwXbbpgZ8hRlg5SCLpF+56tIWThh+WpC0cJKGSOT5wfNEMNKnGCo2P2qdR83RdjdC84lFI00XYp2MEoC5Vl1t6m59bfyXaqDzTxdrySH1NEUEYjjTOcDvYnvJwP7IpgbYVnHC3GmNy5LzypcWNvZ3drPxCJluUK6o0mypKsucGPzz7qgLDg9quP8pW5wRuI5/HzjqF+TCgWwFaRxNO7E5E/wCkbjEN1fq9s+uNII4tWllyytIxwGAOMOPxpzyBxeO1vFknOmMq6FuunI2Jx3ZAHvqspABvShFXHHUNROXNlw4rxmwu7CK2S5+TGKd3xMkjllLu2rKIRvqzju6VIcU41w+biVrdLfqq26qrKYpsvpyQU9TGMtg+ys5NsvhXnyVay/p/krcv/I93HPxy4uEkUI5l7MNlXk1AAaVI8AT4+VUJf5SX9t/1GlLUmJleNirqQysOoI3BolkLyPIVVS7FiFGFBO5wCTjerhjcZWJu0WH0f/zjbftn9LU/5c/0jlHf8ouTj3SVVba5eN1kiYo6nKsOoPjUgeeOJhifle57+xtgfiIs0ssG3a9qCLVFo5NRf4b4ixkQHVdKqE+u5MmfVHeAFOazq26t+0fzqd5L4e0k8k7SSCSIGYGMKZHfUNvXON8k9N8Gohn1SSNpC6mY6V2C5JOBSxxqQSfB1QaKK6SDX+SrFJykz7sUU+/AB/EGr58lXwFZ16L7j5uMftD+9n99aZXjNU2vk6F0FcugOxGa6opDIqfgURbVpwRXzpK5LEnqSSfaTmvp81848y2BgupoyMYdsfsk5X8CK6vDa2aM8nRGUV0iE9ATgEnHgOpqe4zy24uHjtIpJUVY22Gpl1oG9bHvrucknTM6IpLmJIiOy1zNkamPqxjp6ijq2O89PDvpmpp6thgEyHBWRUePBEiqerbjAHdv31Ncd5dSNmSAsXF78lUHGDqjR094LYJqdkmFFZoxU3YcEjlnliFwo7MPg6TmRkVmbSO5fVO5Ph4034PwxZYpJpJCkcZjU6U1sWkJC7ZG23WnugpkZRipe74GUNymsM9sQWAGzJkAuN9iMjI8/Koimmn0FBiiiiqEFFFFABRRRQAV3EhY4FcU+4c2gPIRnQCcVE5axbGlYkbdT2gRwzR6dYH1dQyPbTaovlu9mF86SYHah1lGBj1VZl6dCCoqUzWODM52mVKNBRRRXSQOknhWI5i7SY5AL/yaD7QUfSb27DwNMYFwKUIoqa5sYUUV0iEkADJJwB50xGlejQYEY8dZ/vY/dWq1nvo/s8MAOiKFz4kdT7zmtDrx5O237s6F0FFFFIYVmnpX5aMmLmJcsoxIB1ZR0b2j8vZWl0nPEGGDVRk4y2QmrVHz/wAtetFeooBdoPUG2okOuQpO/TOQPCnfM8hW9Lw3sURCW4ZdcoYMiKdLaIyDgjxqw848ggsXhwhOTj6hPu+j7qz+blueM7xk+a+sPwrsWSE3d18MzpotF7xW3afiDfLY9FyqCMFZiQwZG9f5vYDSQDv1rqfjsLSC6VwYzxVZSNwyR/JxFrZe4ZViPZ47VTf4Lf8A1T/2T/ypxHwCU/8Ayyo+8Qo/E03CK7kFskeXo1t7yX5RMkYQTLltba9aOildCtkHUDnbY+6jlq+WGCaOO6jhuTJHpmYOY2iX6SqezJG++6jI2oseWwSBI5bptGCf7xH7qY8wcLEE7xgEKMFQeuCARSjKOSWqfoDtcks97CZOJXEO0LxGJCRp1ySaQSqncbhm8hVYgO1HYiu1GK6IQ1Jbs9ooorQkKKKc2Ni8pYRjOlWc+xRn4noKTaStgNq6RCdgK5p3akaTuR7NjjwBG4pTlqrGlYR2Z6tsM423OfDHjS7rmBljjcs5K742C/SOx8AT/wBxQs5CAEYkOMupBwAuMgncEksSSO8gd1eWd0usICxT1gFBwN8ZzjBbp31wTyTyKkuDRJIpXBeKfJ7svICUOtHA6lWBGRnvBwfdVnYRkB4X1xtnB3HuIO4NNbHh0fb3ZkjDqioVB6ZJ/HpXYmZzk4A7gNgPdR4t7cDn0KUV3DHqZVHeQPicVZ7vlUNk27EAdzgke5lGfwrsnmjBpS9TNRb6KrRUs/L047kP+2o/PBr1OAP9Z0UeRLH4AY/Gl9fH/kg1ZEVYOBcMYMGI+cb6C94z9c+Hl8akuE8ukkdlGWb7bjYeYXp8a0XlrlYRevJ6znvNcubyd1rHouMK5ZIcq8L7GIZ+ketTdeAV7XKaBRRRQAUUUUAcvGCMEZqIvOXIn3xg+VTNFAFTk5MU/Xb4muoeSoh9Lf21aqKVICNs+CQx/RQfCqL6W+XtSrcxrug0vj7GSQ3+ySfcfKtMpG6gDqVIyCCN6uMnGSkhNWqPmOirZzryi1q7PGuYDvt1j8j93wNVOvVhNTVowaoKKKKsR6BV65Q4WwdUH0icyH8k93f5moXgnCWDKSMyn6C/Y+83n4Ctf5S4GIEy30zuTXneTmU/sXRtCNcmP86cvtaXBGPmn9ZD3ea+0H8MVABiOlfQ/M3A47qIo65/MHuIPcaxDmHlyW1Y6hqjzs46f7X2TW2DOpLWXf8AsiUa5RCMCeppS3Okg+Fc0V06omzq4lAZmUnU40kfVxnPvNcJ0r3FdwxFmCqMsegqIY4wuht2SPLsGqXUeiDV7+ij47+41tnKvDgIBrUHO9Z9yjwXUyxruAdTt3FvAeQrX7eIKoUd1edmybztdehrFUiOm5fgbqgrmLl2BfqD4VL0VmUIwWqJ9FQKWoooAKKKKACiiigAooooAKKKKACiiigAooooAacRs1kU6hWV8e5ShLnRmM/d+j/Z7vdiiik5yhzF0FJ9kF/4TwTmbYfcx/xUra8PSNwqD1vttuR7B0HtooofkZJ8SYlFI0rlLgMaDX9Jj3mraBRRTGFRnFuGpIpyPwzn2jvoooAzDjHKkBY6cofu9P7J6e6qhxfhfYnGvV7sfvNFFb+Nlm8mrfBE4qrHHDOB9qMmTAHcBv8AHP7qmOF2Ca+zQac7FurN5Z7h5CiiozZZSm4t8DilVmtcu8KSGMaB76l6KKzKCiiigAooooAKKKKAP//Z"/>
          <p:cNvSpPr>
            <a:spLocks noChangeAspect="1" noChangeArrowheads="1"/>
          </p:cNvSpPr>
          <p:nvPr/>
        </p:nvSpPr>
        <p:spPr bwMode="auto">
          <a:xfrm>
            <a:off x="307975" y="-974725"/>
            <a:ext cx="27813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5" name="Picture 7" descr="https://encrypted-tbn2.gstatic.com/images?q=tbn:ANd9GcS2PfdRj1BrpSh4hzTqYwES7qcX90QZ0BctYS0Eip4Yr13CTr0B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981" y="3717032"/>
            <a:ext cx="4762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photo1.ask.fm/875/244/482/-419996973-1sl7op5-gis2tkghtelh35p/preview/f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38" y="1377950"/>
            <a:ext cx="5715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7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ore2.up-00.com/2014-09/1410213116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1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23728" y="1268760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أنواع </a:t>
            </a:r>
            <a:r>
              <a:rPr lang="ar-MA" sz="3200" b="1" dirty="0" smtClean="0">
                <a:solidFill>
                  <a:srgbClr val="C0000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الإنفاق المشروع </a:t>
            </a:r>
            <a:r>
              <a:rPr lang="ar-MA" sz="32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:</a:t>
            </a:r>
          </a:p>
          <a:p>
            <a:pPr algn="r" rtl="1"/>
            <a:endParaRPr lang="ar-MA" sz="3200" dirty="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  <a:p>
            <a:pPr algn="r" rtl="1"/>
            <a:r>
              <a:rPr lang="ar-MA" sz="3200" b="1" dirty="0" smtClean="0">
                <a:solidFill>
                  <a:srgbClr val="7030A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الواجب</a:t>
            </a:r>
            <a:r>
              <a:rPr lang="ar-MA" sz="32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 : النفس ...الأهل ... الزكاة </a:t>
            </a:r>
          </a:p>
          <a:p>
            <a:pPr algn="r" rtl="1"/>
            <a:endParaRPr lang="ar-MA" sz="3200" dirty="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  <a:p>
            <a:pPr algn="r" rtl="1"/>
            <a:r>
              <a:rPr lang="ar-MA" sz="3200" b="1" dirty="0" smtClean="0">
                <a:solidFill>
                  <a:srgbClr val="7030A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المستحب</a:t>
            </a:r>
            <a:r>
              <a:rPr lang="ar-MA" sz="32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 : صدقة التطوع</a:t>
            </a:r>
          </a:p>
          <a:p>
            <a:pPr algn="r" rtl="1"/>
            <a:endParaRPr lang="ar-SA" sz="3200" dirty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pic>
        <p:nvPicPr>
          <p:cNvPr id="6146" name="Picture 2" descr="http://islam.ahram.org.eg/Media/NewsMedia/2015/5/14/2015-635671990068959854-895_Inner_630x3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15748"/>
            <a:ext cx="4925580" cy="22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4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39752" y="90872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solidFill>
                  <a:srgbClr val="C00000"/>
                </a:solidFill>
              </a:rPr>
              <a:t>ثمرات الإنفاق 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120" y="148478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b="1" dirty="0" smtClean="0">
                <a:solidFill>
                  <a:schemeClr val="accent3">
                    <a:lumMod val="50000"/>
                  </a:schemeClr>
                </a:solidFill>
              </a:rPr>
              <a:t>دخول الجنة 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4" name="Picture 4" descr="http://im65.gulfup.com/ZynQ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13484"/>
            <a:ext cx="5616624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652120" y="83671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b="1" dirty="0" smtClean="0">
                <a:solidFill>
                  <a:schemeClr val="accent3">
                    <a:lumMod val="50000"/>
                  </a:schemeClr>
                </a:solidFill>
              </a:rPr>
              <a:t>الوقاية من النار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wathakker.info/designs/download/2011/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865" y="1453623"/>
            <a:ext cx="6783667" cy="25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onaliza110.files.wordpress.com/2009/10/3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865" y="4077072"/>
            <a:ext cx="678366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57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652120" y="112909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b="1" dirty="0" smtClean="0">
                <a:solidFill>
                  <a:schemeClr val="accent3">
                    <a:lumMod val="50000"/>
                  </a:schemeClr>
                </a:solidFill>
              </a:rPr>
              <a:t>تكثير الحسنات 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twitter.hawahome.com/wp-content/uploads/2014/04/33a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0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652120" y="126004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b="1" dirty="0" smtClean="0">
                <a:solidFill>
                  <a:schemeClr val="accent3">
                    <a:lumMod val="50000"/>
                  </a:schemeClr>
                </a:solidFill>
              </a:rPr>
              <a:t>تطهير وتزكية 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6" name="Picture 6" descr="http://up.g4z4.com/uploads/beeb0cdc8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5112568" cy="370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18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33a0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652120" y="105273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b="1" dirty="0" smtClean="0">
                <a:solidFill>
                  <a:schemeClr val="accent3">
                    <a:lumMod val="50000"/>
                  </a:schemeClr>
                </a:solidFill>
              </a:rPr>
              <a:t>لا تنقص المال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http://save.muslmah.net/i/14/6178dd779359f38cab9c2dddab7f32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37511"/>
            <a:ext cx="4536504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55776" y="522920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400" b="1" dirty="0" smtClean="0">
                <a:solidFill>
                  <a:srgbClr val="92D050"/>
                </a:solidFill>
              </a:rPr>
              <a:t>قال </a:t>
            </a:r>
            <a:r>
              <a:rPr lang="ar-MA" sz="2400" b="1" dirty="0">
                <a:solidFill>
                  <a:srgbClr val="92D050"/>
                </a:solidFill>
              </a:rPr>
              <a:t>رسول الله صلى الله عليه </a:t>
            </a:r>
            <a:r>
              <a:rPr lang="ar-MA" sz="2400" b="1" dirty="0" smtClean="0">
                <a:solidFill>
                  <a:srgbClr val="92D050"/>
                </a:solidFill>
              </a:rPr>
              <a:t>وسلم:</a:t>
            </a:r>
            <a:endParaRPr lang="ar-MA" sz="2400" b="1" dirty="0">
              <a:solidFill>
                <a:srgbClr val="92D050"/>
              </a:solidFill>
            </a:endParaRPr>
          </a:p>
          <a:p>
            <a:pPr algn="ctr"/>
            <a:r>
              <a:rPr lang="ar-MA" sz="3600" b="1" dirty="0" smtClean="0">
                <a:solidFill>
                  <a:schemeClr val="accent3">
                    <a:lumMod val="50000"/>
                  </a:schemeClr>
                </a:solidFill>
              </a:rPr>
              <a:t>من أيقن بالخلف جاد بالعطية.</a:t>
            </a:r>
            <a:endParaRPr lang="ar-S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4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93</Words>
  <Application>Microsoft Office PowerPoint</Application>
  <PresentationFormat>Affichage à l'écran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Agourram</dc:creator>
  <cp:lastModifiedBy>Lenovo</cp:lastModifiedBy>
  <cp:revision>20</cp:revision>
  <dcterms:created xsi:type="dcterms:W3CDTF">2015-06-27T01:28:47Z</dcterms:created>
  <dcterms:modified xsi:type="dcterms:W3CDTF">2015-06-27T10:27:41Z</dcterms:modified>
</cp:coreProperties>
</file>