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274" r:id="rId3"/>
    <p:sldId id="284" r:id="rId4"/>
    <p:sldId id="272" r:id="rId5"/>
    <p:sldId id="288" r:id="rId6"/>
    <p:sldId id="287" r:id="rId7"/>
    <p:sldId id="290" r:id="rId8"/>
    <p:sldId id="289" r:id="rId9"/>
    <p:sldId id="291" r:id="rId10"/>
    <p:sldId id="292" r:id="rId11"/>
    <p:sldId id="260" r:id="rId12"/>
    <p:sldId id="263" r:id="rId13"/>
    <p:sldId id="26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E031F-A748-4B3B-A741-C0FB50E8E539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D4AE9-506A-4E1C-8F8E-3E25B2DD75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987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4AE9-506A-4E1C-8F8E-3E25B2DD75C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969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4AE9-506A-4E1C-8F8E-3E25B2DD75C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969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4AE9-506A-4E1C-8F8E-3E25B2DD75C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969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4AE9-506A-4E1C-8F8E-3E25B2DD75C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969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4AE9-506A-4E1C-8F8E-3E25B2DD75C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969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4AE9-506A-4E1C-8F8E-3E25B2DD75C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969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1F4F-7E25-4D9D-B0A5-50AF5FDE9111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.maas1.net/imgcache/2013/07/1333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1"/>
            <a:ext cx="9144000" cy="5286389"/>
          </a:xfrm>
          <a:prstGeom prst="rect">
            <a:avLst/>
          </a:prstGeom>
          <a:noFill/>
        </p:spPr>
      </p:pic>
      <p:pic>
        <p:nvPicPr>
          <p:cNvPr id="8" name="Picture 6" descr="نتيجة بحث الصور عن صور الصحابة المبشرين بالجن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2786050" cy="178592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56" cy="15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2"/>
          <a:stretch/>
        </p:blipFill>
        <p:spPr bwMode="auto">
          <a:xfrm>
            <a:off x="-1" y="0"/>
            <a:ext cx="9167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572140"/>
          </a:xfrm>
        </p:spPr>
        <p:txBody>
          <a:bodyPr>
            <a:normAutofit fontScale="62500" lnSpcReduction="20000"/>
          </a:bodyPr>
          <a:lstStyle/>
          <a:p>
            <a:pPr algn="r" rtl="1">
              <a:buNone/>
            </a:pPr>
            <a:r>
              <a:rPr lang="ar-MA" b="1" dirty="0" smtClean="0"/>
              <a:t>5.فتح مكة كان الرسول </a:t>
            </a:r>
            <a:r>
              <a:rPr lang="ar-MA" b="1" dirty="0" smtClean="0"/>
              <a:t>صلى الله يريد  أن يفتح مكة دون حرب لهذا كان يريد </a:t>
            </a:r>
            <a:r>
              <a:rPr lang="ar-MA" b="1" dirty="0" err="1" smtClean="0"/>
              <a:t>ان</a:t>
            </a:r>
            <a:r>
              <a:rPr lang="ar-MA" b="1" dirty="0" smtClean="0"/>
              <a:t> يكتم التوجه  </a:t>
            </a:r>
            <a:r>
              <a:rPr lang="ar-MA" b="1" dirty="0" err="1" smtClean="0"/>
              <a:t>الى</a:t>
            </a:r>
            <a:r>
              <a:rPr lang="ar-MA" b="1" dirty="0" smtClean="0"/>
              <a:t> مكة لكي يباغتهم فيستسلموا فسمع بالأمر حاطب ابن  خزاعة فخاف على </a:t>
            </a:r>
            <a:r>
              <a:rPr lang="ar-MA" b="1" dirty="0" err="1" smtClean="0"/>
              <a:t>اهله</a:t>
            </a:r>
            <a:r>
              <a:rPr lang="ar-MA" b="1" dirty="0" smtClean="0"/>
              <a:t> بمكة فأرسل بكتاب إلى قريش  فجاء الوحي عن طريق جبريل عليه السلام يخبره بالأمر </a:t>
            </a:r>
            <a:r>
              <a:rPr lang="ar-MA" b="1" dirty="0" err="1" smtClean="0"/>
              <a:t>فارسل</a:t>
            </a:r>
            <a:r>
              <a:rPr lang="ar-MA" b="1" dirty="0" smtClean="0"/>
              <a:t> الرسول غليه الصلاة والسلام علي بن أبي طالب </a:t>
            </a:r>
            <a:r>
              <a:rPr lang="ar-MA" b="1" dirty="0" err="1" smtClean="0"/>
              <a:t>و</a:t>
            </a:r>
            <a:r>
              <a:rPr lang="ar-MA" b="1" dirty="0" smtClean="0"/>
              <a:t> الزبير بن العوام </a:t>
            </a:r>
            <a:r>
              <a:rPr lang="ar-MA" b="1" dirty="0" err="1" smtClean="0"/>
              <a:t>فادكوا</a:t>
            </a:r>
            <a:r>
              <a:rPr lang="ar-MA" b="1" dirty="0" smtClean="0"/>
              <a:t> المرأة التي معها الكتاب فقال لها علي  اخرجي الكتاب قالت  ليس معي كتاب </a:t>
            </a:r>
          </a:p>
          <a:p>
            <a:pPr algn="r" rtl="1">
              <a:buNone/>
            </a:pPr>
            <a:r>
              <a:rPr lang="ar-MA" b="1" dirty="0" smtClean="0"/>
              <a:t>فقال احلف بالله </a:t>
            </a:r>
            <a:r>
              <a:rPr lang="ar-MA" b="1" dirty="0" err="1" smtClean="0"/>
              <a:t>ماكذب</a:t>
            </a:r>
            <a:r>
              <a:rPr lang="ar-MA" b="1" dirty="0" smtClean="0"/>
              <a:t> رسول .... ثم قال لتخرجن الكتاب </a:t>
            </a:r>
            <a:r>
              <a:rPr lang="ar-MA" b="1" dirty="0" err="1" smtClean="0"/>
              <a:t>او</a:t>
            </a:r>
            <a:r>
              <a:rPr lang="ar-MA" b="1" dirty="0" smtClean="0"/>
              <a:t> </a:t>
            </a:r>
            <a:r>
              <a:rPr lang="ar-MA" b="1" dirty="0" err="1" smtClean="0"/>
              <a:t>لنجردنك</a:t>
            </a:r>
            <a:r>
              <a:rPr lang="ar-MA" b="1" dirty="0" smtClean="0"/>
              <a:t> فأخرجت الكتاب من ضفيرتها 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 smtClean="0"/>
              <a:t> فأرسل رسول الله صلى الله عليه </a:t>
            </a:r>
            <a:r>
              <a:rPr lang="ar-MA" b="1" dirty="0" err="1" smtClean="0"/>
              <a:t>و</a:t>
            </a:r>
            <a:r>
              <a:rPr lang="ar-MA" b="1" dirty="0" smtClean="0"/>
              <a:t> سلم لحاطب فقال له لم فعلت هذا قال </a:t>
            </a:r>
            <a:r>
              <a:rPr lang="ar-MA" b="1" dirty="0" err="1" smtClean="0"/>
              <a:t>يارسول</a:t>
            </a:r>
            <a:r>
              <a:rPr lang="ar-MA" b="1" dirty="0" smtClean="0"/>
              <a:t> الله لازلت مؤمنا وإنما خشيت على </a:t>
            </a:r>
            <a:r>
              <a:rPr lang="ar-MA" b="1" dirty="0" err="1" smtClean="0"/>
              <a:t>أهلى</a:t>
            </a:r>
            <a:r>
              <a:rPr lang="ar-MA" b="1" dirty="0" smtClean="0"/>
              <a:t> فقال عمر دعني أقطع عنقه</a:t>
            </a:r>
          </a:p>
          <a:p>
            <a:pPr algn="r" rtl="1">
              <a:buNone/>
            </a:pPr>
            <a:r>
              <a:rPr lang="ar-MA" b="1" dirty="0" smtClean="0"/>
              <a:t> </a:t>
            </a:r>
            <a:r>
              <a:rPr lang="ar-MA" b="1" dirty="0" smtClean="0"/>
              <a:t> فقال  رسول الله صلى الله عليه وسلم لعل الله اطلع على أهل بدر وقال افعلوا ما شئتم فإني قد غفرت لكم</a:t>
            </a:r>
          </a:p>
          <a:p>
            <a:pPr algn="r" rtl="1">
              <a:buNone/>
            </a:pPr>
            <a:r>
              <a:rPr lang="ar-MA" b="1" dirty="0" smtClean="0"/>
              <a:t>6. مهمة علي في موسم حج للسنة الثامنة للهجرة قبل حجة الوداع بسنة </a:t>
            </a:r>
          </a:p>
          <a:p>
            <a:pPr algn="r" rtl="1">
              <a:buNone/>
            </a:pPr>
            <a:r>
              <a:rPr lang="ar-MA" b="1" dirty="0" smtClean="0"/>
              <a:t>كان رسول الله قد أمر أبي بكر على الحجاج  لكن بعد خروجه </a:t>
            </a:r>
            <a:r>
              <a:rPr lang="ar-MA" b="1" dirty="0" err="1" smtClean="0"/>
              <a:t>بثلات</a:t>
            </a:r>
            <a:r>
              <a:rPr lang="ar-MA" b="1" dirty="0" smtClean="0"/>
              <a:t>  أيام  نزلت </a:t>
            </a:r>
            <a:r>
              <a:rPr lang="ar-MA" b="1" dirty="0" err="1" smtClean="0"/>
              <a:t>اول</a:t>
            </a:r>
            <a:r>
              <a:rPr lang="ar-MA" b="1" dirty="0" smtClean="0"/>
              <a:t> </a:t>
            </a:r>
            <a:r>
              <a:rPr lang="ar-MA" b="1" dirty="0" err="1" smtClean="0"/>
              <a:t>ايات</a:t>
            </a:r>
            <a:r>
              <a:rPr lang="ar-MA" b="1" dirty="0" smtClean="0"/>
              <a:t> سورة التوبة فأرسل عليا إلى أبي بكر وعلى ناقة رسول الله تصديقا له لما جاء </a:t>
            </a:r>
            <a:r>
              <a:rPr lang="ar-MA" b="1" dirty="0" err="1" smtClean="0"/>
              <a:t>به</a:t>
            </a:r>
            <a:r>
              <a:rPr lang="ar-MA" b="1" dirty="0" smtClean="0"/>
              <a:t> فقال له  أبا بكر رضي الله عنه أأميرا أم مأمورا  قال بل مأمور ومبلغ  فلما كان يوم العيد أخد يطوف بين قبائل الحجاج </a:t>
            </a:r>
            <a:r>
              <a:rPr lang="ar-MA" b="1" dirty="0" err="1" smtClean="0"/>
              <a:t>و</a:t>
            </a:r>
            <a:r>
              <a:rPr lang="ar-MA" b="1" dirty="0" smtClean="0"/>
              <a:t> هو يقول </a:t>
            </a:r>
            <a:r>
              <a:rPr lang="ar-MA" b="1" dirty="0" err="1" smtClean="0"/>
              <a:t>لايدخل</a:t>
            </a:r>
            <a:r>
              <a:rPr lang="ar-MA" b="1" dirty="0" smtClean="0"/>
              <a:t> الجنة كافر لا يطوف بالبيت عريان ومن كان له عهد فهو إلى مدته ومن ليس له عهد فمدته أربعة أشهر يقول فمازلت أصرخ </a:t>
            </a:r>
            <a:r>
              <a:rPr lang="ar-MA" b="1" dirty="0" err="1" smtClean="0"/>
              <a:t>بها</a:t>
            </a:r>
            <a:r>
              <a:rPr lang="ar-MA" b="1" dirty="0" smtClean="0"/>
              <a:t> حتى بح صوتي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ا</a:t>
            </a:r>
            <a:r>
              <a:rPr lang="ar-MA" b="1" dirty="0" smtClean="0">
                <a:solidFill>
                  <a:srgbClr val="FFFF00"/>
                </a:solidFill>
              </a:rPr>
              <a:t>لبطولات </a:t>
            </a:r>
            <a:r>
              <a:rPr lang="ar-MA" b="1" dirty="0" smtClean="0">
                <a:solidFill>
                  <a:srgbClr val="FFFF00"/>
                </a:solidFill>
              </a:rPr>
              <a:t>العظيمة لعلي رضي الله</a:t>
            </a:r>
            <a:br>
              <a:rPr lang="ar-MA" b="1" dirty="0" smtClean="0">
                <a:solidFill>
                  <a:srgbClr val="FFFF00"/>
                </a:solidFill>
              </a:rPr>
            </a:br>
            <a:r>
              <a:rPr lang="ar-MA" b="1" dirty="0" smtClean="0">
                <a:solidFill>
                  <a:srgbClr val="FFFF00"/>
                </a:solidFill>
              </a:rPr>
              <a:t> في حياة رسول الله صلى الله عليه وسلم  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1611989" cy="12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2"/>
          <a:stretch/>
        </p:blipFill>
        <p:spPr bwMode="auto">
          <a:xfrm>
            <a:off x="-1" y="24"/>
            <a:ext cx="9167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572140"/>
          </a:xfrm>
        </p:spPr>
        <p:txBody>
          <a:bodyPr>
            <a:normAutofit fontScale="92500" lnSpcReduction="10000"/>
          </a:bodyPr>
          <a:lstStyle/>
          <a:p>
            <a:pPr algn="r" rtl="1">
              <a:buNone/>
            </a:pPr>
            <a:endParaRPr lang="ar-MA" b="1" dirty="0" smtClean="0"/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 قال </a:t>
            </a:r>
            <a:r>
              <a:rPr lang="ar-MA" b="1" dirty="0" smtClean="0"/>
              <a:t>الله تعالى : براءة من الله </a:t>
            </a:r>
            <a:r>
              <a:rPr lang="ar-MA" b="1" dirty="0" err="1" smtClean="0"/>
              <a:t>و</a:t>
            </a:r>
            <a:r>
              <a:rPr lang="ar-MA" b="1" dirty="0" smtClean="0"/>
              <a:t> رسوله إلى اللذين عاهدتم من المشركين  </a:t>
            </a:r>
            <a:r>
              <a:rPr lang="ar-MA" b="1" dirty="0" err="1" smtClean="0"/>
              <a:t>فسيحوا</a:t>
            </a:r>
            <a:r>
              <a:rPr lang="ar-MA" b="1" dirty="0" smtClean="0"/>
              <a:t> في الأرض </a:t>
            </a:r>
            <a:r>
              <a:rPr lang="ar-MA" b="1" dirty="0" smtClean="0"/>
              <a:t>أربعة أشهر واعلموا أنكم </a:t>
            </a:r>
            <a:r>
              <a:rPr lang="ar-MA" b="1" dirty="0" smtClean="0"/>
              <a:t>غير معجزي الله وأن الله مخزي الكافرين, وأذان إلى الله ورسوله إلى الناس يوم الحج الأكبر </a:t>
            </a:r>
            <a:r>
              <a:rPr lang="ar-MA" b="1" dirty="0" err="1" smtClean="0"/>
              <a:t>ا</a:t>
            </a:r>
            <a:r>
              <a:rPr lang="ar-MA" b="1" dirty="0" smtClean="0"/>
              <a:t>، </a:t>
            </a:r>
            <a:r>
              <a:rPr lang="ar-MA" b="1" dirty="0" err="1" smtClean="0"/>
              <a:t>ا</a:t>
            </a:r>
            <a:r>
              <a:rPr lang="ar-MA" b="1" dirty="0" smtClean="0"/>
              <a:t>لله بريء من المشركين ورسوله ،فإن تبتم فهو خير لكم وإن توليتم فاعلموا أنكم غير معجزي الله .وبشر اللذين كفروا بعذاب أليم ,إلا اللذين  </a:t>
            </a:r>
            <a:r>
              <a:rPr lang="ar-MA" b="1" dirty="0" smtClean="0"/>
              <a:t>عاهدتم </a:t>
            </a:r>
            <a:r>
              <a:rPr lang="ar-MA" b="1" dirty="0" smtClean="0"/>
              <a:t>من </a:t>
            </a:r>
            <a:r>
              <a:rPr lang="ar-MA" b="1" dirty="0" smtClean="0"/>
              <a:t>المشركين </a:t>
            </a:r>
            <a:r>
              <a:rPr lang="ar-MA" b="1" dirty="0" smtClean="0"/>
              <a:t>ثم لم ينقصوكم شيئا ولم يظاهروا عليكم أحد ف</a:t>
            </a:r>
            <a:r>
              <a:rPr lang="ar-MA" b="1" dirty="0" smtClean="0"/>
              <a:t>أتموا </a:t>
            </a:r>
            <a:r>
              <a:rPr lang="ar-MA" b="1" dirty="0" smtClean="0"/>
              <a:t>إليهم عهدهم إلى مدتهم,إن الله يحب المتقين  فإذا انسلخ الأشهر الحرم فاقتلوا المشركين حيث وجدتموهم </a:t>
            </a:r>
            <a:r>
              <a:rPr lang="ar-MA" b="1" dirty="0" err="1" smtClean="0"/>
              <a:t>واخدوهم</a:t>
            </a:r>
            <a:r>
              <a:rPr lang="ar-MA" b="1" dirty="0" smtClean="0"/>
              <a:t> </a:t>
            </a:r>
            <a:r>
              <a:rPr lang="ar-MA" b="1" dirty="0" err="1" smtClean="0"/>
              <a:t>واحصورهم</a:t>
            </a:r>
            <a:r>
              <a:rPr lang="ar-MA" b="1" dirty="0" smtClean="0"/>
              <a:t> واقعدوا لهم كل مرصد فإن تابوا وأقاموا الصلاة </a:t>
            </a:r>
            <a:r>
              <a:rPr lang="ar-MA" b="1" dirty="0" err="1" smtClean="0"/>
              <a:t>ءاتوا</a:t>
            </a:r>
            <a:r>
              <a:rPr lang="ar-MA" b="1" dirty="0" smtClean="0"/>
              <a:t> الزكاة فخلوا سبيلهم ,إن الله غفور رحيم </a:t>
            </a:r>
            <a:r>
              <a:rPr lang="ar-MA" b="1" dirty="0" smtClean="0"/>
              <a:t>)</a:t>
            </a:r>
            <a:endParaRPr lang="ar-MA" b="1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0"/>
          </a:xfrm>
        </p:spPr>
        <p:txBody>
          <a:bodyPr>
            <a:normAutofit fontScale="90000"/>
          </a:bodyPr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البطولات العظيمة لعلي رضي الله</a:t>
            </a:r>
            <a:br>
              <a:rPr lang="ar-MA" b="1" dirty="0" smtClean="0">
                <a:solidFill>
                  <a:srgbClr val="FFFF00"/>
                </a:solidFill>
              </a:rPr>
            </a:br>
            <a:r>
              <a:rPr lang="ar-MA" b="1" dirty="0" smtClean="0">
                <a:solidFill>
                  <a:srgbClr val="FFFF00"/>
                </a:solidFill>
              </a:rPr>
              <a:t> في حياة رسول الله صلى الله عليه وسلم 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1611989" cy="12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24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  <a:cs typeface="Andalus" pitchFamily="2" charset="-78"/>
              </a:rPr>
              <a:t>من المؤمنين رجال صدقوا</a:t>
            </a:r>
            <a:r>
              <a:rPr lang="ar-MA" b="1" dirty="0" smtClean="0">
                <a:solidFill>
                  <a:srgbClr val="FFFF00"/>
                </a:solidFill>
              </a:rPr>
              <a:t>..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>
              <a:buNone/>
            </a:pPr>
            <a:r>
              <a:rPr lang="ar-MA" b="1" dirty="0" smtClean="0"/>
              <a:t>في السنة التاسعة للهجرة حج مع النبي صلى عليه وسلم حجة الوداع</a:t>
            </a:r>
          </a:p>
          <a:p>
            <a:pPr algn="r" rtl="1">
              <a:buNone/>
            </a:pPr>
            <a:r>
              <a:rPr lang="ar-MA" b="1" dirty="0" smtClean="0"/>
              <a:t>وفي اليوم الأخير من وفاة رسول الله وهو في شدة المرض أحس بخفة فخرج لصلاة الظهر معتمدا على علي  والعباس رضي الله عنهما وأوصى بالصلاة والزكاة وما ملكت إيمانكم</a:t>
            </a:r>
          </a:p>
          <a:p>
            <a:pPr algn="r" rtl="1">
              <a:buNone/>
            </a:pPr>
            <a:r>
              <a:rPr lang="ar-MA" b="1" dirty="0" smtClean="0"/>
              <a:t>ثم تقول عائشة مات رسول الله وهو على صدري وهو يقول بل الرفيق الأعلى بل الرفيق الأعلى</a:t>
            </a:r>
          </a:p>
          <a:p>
            <a:pPr algn="r" rtl="1">
              <a:buNone/>
            </a:pPr>
            <a:r>
              <a:rPr lang="ar-MA" b="1" dirty="0" smtClean="0"/>
              <a:t>وتولوا أهل بيته بتجهيزه ودفنه لكن رغم الحزن المحن التي واجهت الصحابة هي الردة فلولا وقوف الصحابة بعلمهم وجهدهم لانحرف المسلمين أجمعين</a:t>
            </a:r>
          </a:p>
          <a:p>
            <a:pPr algn="r" rtl="1">
              <a:buNone/>
            </a:pPr>
            <a:r>
              <a:rPr lang="ar-MA" b="1" dirty="0" smtClean="0"/>
              <a:t>قال علي رضي الله عنه ليس الطريق لمن سبق ولكن الطريق لمن صدق</a:t>
            </a:r>
            <a:endParaRPr lang="ar-MA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1989" cy="12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 descr="نتيجة بحث الصور عن صور الصحابة المبشرين بالجنة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90"/>
            <a:ext cx="5929322" cy="6643710"/>
          </a:xfrm>
          <a:prstGeom prst="rect">
            <a:avLst/>
          </a:prstGeom>
          <a:noFill/>
        </p:spPr>
      </p:pic>
      <p:pic>
        <p:nvPicPr>
          <p:cNvPr id="6" name="Picture 10" descr="https://encrypted-tbn1.gstatic.com/images?q=tbn:ANd9GcTXIDAN1I7yLyjzNiRp0_3_2_gwXjlpAT4OT3nJtykLTz7dFb2pd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147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11" y="-11924"/>
            <a:ext cx="9158211" cy="686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12" y="5796"/>
            <a:ext cx="1705891" cy="135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0448" y="6074132"/>
            <a:ext cx="22580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الدار البيضاء</a:t>
            </a:r>
          </a:p>
          <a:p>
            <a:pPr algn="ctr" rtl="1"/>
            <a:r>
              <a:rPr lang="fr-FR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13</a:t>
            </a:r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/12/ </a:t>
            </a:r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2015 م</a:t>
            </a:r>
            <a:endParaRPr lang="fr-FR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1357298"/>
            <a:ext cx="6300123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سلسلة</a:t>
            </a:r>
          </a:p>
          <a:p>
            <a:pPr algn="ctr" rtl="1"/>
            <a:r>
              <a:rPr lang="ar-M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موكب النور</a:t>
            </a:r>
          </a:p>
          <a:p>
            <a:pPr algn="ctr" rtl="1"/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مع</a:t>
            </a:r>
          </a:p>
          <a:p>
            <a:pPr algn="ctr" rtl="1"/>
            <a:r>
              <a:rPr lang="ar-M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المبشرين بالجنة</a:t>
            </a:r>
            <a:endParaRPr lang="fr-F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6" name="Picture 4" descr="http://www.mo3alem.com/up/uploads/4c463a18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1611989" cy="12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2011" y="0"/>
            <a:ext cx="1611989" cy="12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2"/>
          <a:stretch/>
        </p:blipFill>
        <p:spPr bwMode="auto">
          <a:xfrm>
            <a:off x="-1" y="-24"/>
            <a:ext cx="9167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بطاقة التعريف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اسمه : علي ابن </a:t>
            </a:r>
            <a:r>
              <a:rPr lang="ar-MA" b="1" dirty="0" smtClean="0"/>
              <a:t>أبي </a:t>
            </a:r>
            <a:r>
              <a:rPr lang="ar-MA" b="1" dirty="0" smtClean="0"/>
              <a:t>طالب رضي الله عنه ( </a:t>
            </a:r>
            <a:r>
              <a:rPr lang="ar-MA" b="1" dirty="0" err="1" smtClean="0"/>
              <a:t>حيضرة</a:t>
            </a:r>
            <a:r>
              <a:rPr lang="ar-MA" b="1" dirty="0" smtClean="0"/>
              <a:t> )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لقبه : </a:t>
            </a:r>
            <a:r>
              <a:rPr lang="ar-MA" b="1" dirty="0" smtClean="0"/>
              <a:t>أبو الحسن-الصديق-</a:t>
            </a:r>
            <a:r>
              <a:rPr lang="fr-FR" b="1" dirty="0" smtClean="0"/>
              <a:t> </a:t>
            </a:r>
            <a:r>
              <a:rPr lang="ar-MA" b="1" dirty="0" smtClean="0"/>
              <a:t>أبو الريحانتين-</a:t>
            </a:r>
            <a:r>
              <a:rPr lang="fr-FR" b="1" dirty="0" smtClean="0"/>
              <a:t> </a:t>
            </a:r>
            <a:r>
              <a:rPr lang="ar-MA" b="1" dirty="0" smtClean="0"/>
              <a:t>أبا </a:t>
            </a:r>
            <a:r>
              <a:rPr lang="ar-MA" b="1" dirty="0" smtClean="0"/>
              <a:t>تراب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ولادته :  في مكة قبل 10سنوات من البعثة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أبوه : </a:t>
            </a:r>
            <a:r>
              <a:rPr lang="ar-MA" b="1" dirty="0" err="1" smtClean="0"/>
              <a:t>ابو</a:t>
            </a:r>
            <a:r>
              <a:rPr lang="ar-MA" b="1" dirty="0" smtClean="0"/>
              <a:t> طالب ابن عبد المطلب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أمه : فاطمة بنت </a:t>
            </a:r>
            <a:r>
              <a:rPr lang="ar-MA" b="1" dirty="0" smtClean="0"/>
              <a:t>أسد (أول </a:t>
            </a:r>
            <a:r>
              <a:rPr lang="ar-MA" b="1" dirty="0" smtClean="0"/>
              <a:t>هاشمية تلد هاشمي )</a:t>
            </a:r>
          </a:p>
          <a:p>
            <a:pPr algn="r" rtl="1">
              <a:buNone/>
            </a:pPr>
            <a:r>
              <a:rPr lang="ar-MA" b="1" dirty="0" smtClean="0"/>
              <a:t>أسلمت </a:t>
            </a:r>
            <a:r>
              <a:rPr lang="ar-MA" b="1" dirty="0" smtClean="0"/>
              <a:t>وهاجرت وتوفيت بالمدينة 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 smtClean="0"/>
              <a:t> </a:t>
            </a:r>
            <a:r>
              <a:rPr lang="ar-MA" b="1" dirty="0" smtClean="0"/>
              <a:t>زوجاته : فاطمة الزهراء وأنجبت إليه الحسن والحسين وزينب الكبرى </a:t>
            </a:r>
            <a:r>
              <a:rPr lang="ar-MA" b="1" dirty="0" err="1" smtClean="0"/>
              <a:t>و</a:t>
            </a:r>
            <a:r>
              <a:rPr lang="ar-MA" b="1" dirty="0" smtClean="0"/>
              <a:t> أم كلثوم الكبرى</a:t>
            </a:r>
          </a:p>
          <a:p>
            <a:pPr algn="r" rtl="1">
              <a:buNone/>
            </a:pPr>
            <a:r>
              <a:rPr lang="ar-MA" b="1" dirty="0" smtClean="0"/>
              <a:t> وتزوج بعد ما ماتت بعدة نساء وسمى أبناءه بأسماء الصحابة رضي الله عنهم </a:t>
            </a:r>
            <a:endParaRPr lang="ar-MA" b="1" dirty="0" smtClean="0"/>
          </a:p>
          <a:p>
            <a:pPr algn="r" rtl="1">
              <a:buNone/>
            </a:pPr>
            <a:endParaRPr lang="ar-MA" b="1" dirty="0" smtClean="0"/>
          </a:p>
          <a:p>
            <a:pPr algn="r" rtl="1">
              <a:buNone/>
            </a:pPr>
            <a:endParaRPr lang="fr-F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1611989" cy="12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143404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MA" b="1" dirty="0" smtClean="0"/>
              <a:t>		- من نعم الله وإرادته أن قريش أصابتها مجاعة فجاء رسول الله صلى الله عليه وسلم إلى عمه العباس </a:t>
            </a:r>
            <a:r>
              <a:rPr lang="ar-MA" b="1" dirty="0" smtClean="0"/>
              <a:t>إن </a:t>
            </a:r>
            <a:r>
              <a:rPr lang="ar-MA" b="1" dirty="0" smtClean="0"/>
              <a:t>أخاك أبا طالب ذوا عيال كثير فانطلق نخفف عليه 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- </a:t>
            </a:r>
            <a:r>
              <a:rPr lang="ar-MA" b="1" dirty="0" smtClean="0"/>
              <a:t>كان عمره 6 سنوات فنشأ في بيت رسول الله صلى الله </a:t>
            </a:r>
            <a:r>
              <a:rPr lang="ar-MA" b="1" dirty="0" smtClean="0"/>
              <a:t>عليه وسلم وربته خديجة رضي الله عنها</a:t>
            </a:r>
            <a:r>
              <a:rPr lang="ar-MA" b="1" dirty="0" smtClean="0"/>
              <a:t>       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- لم يسجد لصنم قط.</a:t>
            </a:r>
          </a:p>
          <a:p>
            <a:pPr algn="r" rtl="1">
              <a:buNone/>
            </a:pPr>
            <a:r>
              <a:rPr lang="ar-MA" b="1" dirty="0" smtClean="0"/>
              <a:t>		</a:t>
            </a:r>
            <a:r>
              <a:rPr lang="ar-MA" b="1" dirty="0"/>
              <a:t>	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سيرته قبل البعثة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1611989" cy="12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2"/>
          <a:stretch/>
        </p:blipFill>
        <p:spPr bwMode="auto">
          <a:xfrm>
            <a:off x="-1" y="0"/>
            <a:ext cx="9167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572140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إسلامه وهو ابن 10 من عمره : قصة ابن إسحاق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جاء وهما يصليان فقال يا محمد ما هذا قال هذا دين الله فأدعوك</a:t>
            </a:r>
          </a:p>
          <a:p>
            <a:pPr algn="r" rtl="1">
              <a:buNone/>
            </a:pPr>
            <a:r>
              <a:rPr lang="ar-MA" b="1" dirty="0" smtClean="0"/>
              <a:t>إلى الله فقال علي هذا أمر لم </a:t>
            </a:r>
            <a:r>
              <a:rPr lang="ar-MA" b="1" dirty="0" err="1" smtClean="0"/>
              <a:t>نعهده</a:t>
            </a:r>
            <a:r>
              <a:rPr lang="ar-MA" b="1" dirty="0" smtClean="0"/>
              <a:t> فلست بقاض امرأ حتى احدث أبي فقال له الرسول صلى الله عليه وسلم إذا لم تسلم فاكتم عني فوافق</a:t>
            </a:r>
          </a:p>
          <a:p>
            <a:pPr algn="r" rtl="1">
              <a:buNone/>
            </a:pPr>
            <a:r>
              <a:rPr lang="ar-MA" b="1" dirty="0" smtClean="0"/>
              <a:t>فمكث تلك ألليله ثم أن الله أوقع في قلبه فأسلم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 ذات يوم </a:t>
            </a:r>
            <a:r>
              <a:rPr lang="ar-MA" b="1" dirty="0" smtClean="0"/>
              <a:t>رآه </a:t>
            </a:r>
            <a:r>
              <a:rPr lang="ar-MA" b="1" dirty="0" smtClean="0"/>
              <a:t>أبوه أبو طالب وهو يصلي مع رسول الله في شعاب مكة</a:t>
            </a:r>
          </a:p>
          <a:p>
            <a:pPr algn="r" rtl="1">
              <a:buNone/>
            </a:pPr>
            <a:r>
              <a:rPr lang="ar-MA" b="1" dirty="0" smtClean="0"/>
              <a:t>مستخفين فدعاه وقال له </a:t>
            </a:r>
            <a:r>
              <a:rPr lang="ar-MA" b="1" dirty="0" smtClean="0"/>
              <a:t>ما هذا </a:t>
            </a:r>
            <a:r>
              <a:rPr lang="ar-MA" b="1" dirty="0" smtClean="0"/>
              <a:t>قال يا أبي إن هذا دين الله </a:t>
            </a:r>
            <a:r>
              <a:rPr lang="ar-MA" b="1" dirty="0" err="1" smtClean="0"/>
              <a:t>و</a:t>
            </a:r>
            <a:r>
              <a:rPr lang="ar-MA" b="1" dirty="0" smtClean="0"/>
              <a:t> ملائكته ودين </a:t>
            </a:r>
            <a:r>
              <a:rPr lang="ar-MA" b="1" dirty="0" smtClean="0"/>
              <a:t>أبينا إبراهيم </a:t>
            </a:r>
            <a:r>
              <a:rPr lang="ar-MA" b="1" dirty="0" smtClean="0"/>
              <a:t>وأنت أحق  من ادعوه إلى الله فأجابه إني لا أستطيع أن اترك دين أجدادي</a:t>
            </a:r>
          </a:p>
          <a:p>
            <a:pPr algn="r" rtl="1">
              <a:buNone/>
            </a:pPr>
            <a:r>
              <a:rPr lang="ar-MA" b="1" dirty="0" smtClean="0"/>
              <a:t>وقال كلمته الشهيرة ( أما إنه لم يدعك إلا لخير فألزمه )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سيرته بعد البعثة 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1611989" cy="12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2"/>
          <a:stretch/>
        </p:blipFill>
        <p:spPr bwMode="auto">
          <a:xfrm>
            <a:off x="-1" y="0"/>
            <a:ext cx="9167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572140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 smtClean="0"/>
              <a:t>كان يتلقى القران مباشرة من فم رسول الله صلى الله عليه </a:t>
            </a:r>
            <a:r>
              <a:rPr lang="ar-MA" b="1" dirty="0" err="1" smtClean="0"/>
              <a:t>و</a:t>
            </a:r>
            <a:r>
              <a:rPr lang="ar-MA" b="1" dirty="0" smtClean="0"/>
              <a:t> سلم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وفورا حين نزوله لقد اشرب قلبه جمال القران وإسراره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لقد كان يقول : سلوني، سلوني وسلوني عن كتاب الله ما شئتم 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فو الله </a:t>
            </a:r>
            <a:r>
              <a:rPr lang="ar-MA" b="1" dirty="0" smtClean="0"/>
              <a:t>ما من آية من آياته إلا وأنا أعلم أأنزلت في ليل أم في نهار.</a:t>
            </a:r>
            <a:endParaRPr lang="ar-MA" b="1" dirty="0" smtClean="0"/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عاش كل الأحداث مع رسول الله إلى أن جاء أمر الهجرة</a:t>
            </a:r>
            <a:endParaRPr lang="ar-MA" b="1" dirty="0" smtClean="0"/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 </a:t>
            </a:r>
            <a:r>
              <a:rPr lang="ar-MA" b="1" dirty="0" smtClean="0"/>
              <a:t>كانت مهمته المبيت مكان رسول الله صلى الله عليه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ورد الودائع فأقام بمكة ثلاث أيام وهو يوزع الودائع ثم لحق برسول الله صلى الله عليه وسلم مهاجرا إلى المدينة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 smtClean="0"/>
              <a:t>وقال كلمته الشهيرة ( أما إنه لم يدعك إلا لخير فألزمه )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سيرته بعد البعثة 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6" name="Picture 6" descr="https://encrypted-tbn2.gstatic.com/images?q=tbn:ANd9GcSzVTVs5SSvtF-mw17_Fv2eSuaitFUkQ_e3LNFSH6cZqbTeAn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28859" cy="1354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2"/>
          <a:stretch/>
        </p:blipFill>
        <p:spPr bwMode="auto">
          <a:xfrm>
            <a:off x="-1" y="-24"/>
            <a:ext cx="9167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572140"/>
          </a:xfrm>
        </p:spPr>
        <p:txBody>
          <a:bodyPr>
            <a:normAutofit fontScale="77500" lnSpcReduction="2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 smtClean="0"/>
              <a:t>1 شارك في بناء المسجد النبوي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2 المؤاخاة : جعل رسول الله صلى الله عليه وسلم </a:t>
            </a:r>
            <a:r>
              <a:rPr lang="ar-MA" b="1" dirty="0" smtClean="0"/>
              <a:t> </a:t>
            </a:r>
            <a:r>
              <a:rPr lang="ar-MA" b="1" dirty="0" smtClean="0"/>
              <a:t>لكل أنصاري أخا من المهاجرين ثم أجلس عليا إلى جواره وقال هذا أخي في الدنيا والآخرة . 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3 زواجه من فاطمة الزهراء رضي الله عنها كان في السنة الثانية من الهجرة 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(اللهم بارك فيهما وبارك عليها ولهما في بناءهما  وبارك لهما في نسلهما )</a:t>
            </a:r>
            <a:endParaRPr lang="ar-MA" b="1" dirty="0" smtClean="0"/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يقول علي اشتكت فاطمة من مما تطحن فوصل إليها خبر أن عبيدا وصلوا عند رسول الله فجاءته تطلب واحدا فلم تجده فوصت عائشة رضي الله عنها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يقول علي فجاءنا بيتنا ونحن مضطجعين فاستأذن وقال لا تقوما ألا أدلكما على خير مما سألتما </a:t>
            </a:r>
            <a:r>
              <a:rPr lang="ar-MA" b="1" dirty="0" err="1" smtClean="0"/>
              <a:t>اذا</a:t>
            </a:r>
            <a:r>
              <a:rPr lang="ar-MA" b="1" dirty="0" smtClean="0"/>
              <a:t> اضطجعتما ليلا فكبرا 34 واحمدا 33 وسبحا 33 </a:t>
            </a:r>
          </a:p>
          <a:p>
            <a:pPr algn="r" rtl="1">
              <a:buNone/>
            </a:pPr>
            <a:r>
              <a:rPr lang="ar-MA" b="1" dirty="0" smtClean="0"/>
              <a:t>   فإن ذلك أفضل مما سألتما فو الله لا أعطيكم وأهل الصفة فقراء تطوي بطونهم الجوع ولكن أبيع هؤلاء العبيد وأطعمهم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أحداث بالمدينة</a:t>
            </a:r>
            <a:r>
              <a:rPr lang="ar-MA" b="1" dirty="0" smtClean="0">
                <a:solidFill>
                  <a:srgbClr val="FFFF00"/>
                </a:solidFill>
              </a:rPr>
              <a:t> 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6" name="Picture 6" descr="نتيجة بحث الصور عن صور الصحابة المبشرين بالجن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28825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2"/>
          <a:stretch/>
        </p:blipFill>
        <p:spPr bwMode="auto">
          <a:xfrm>
            <a:off x="0" y="0"/>
            <a:ext cx="9167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572140"/>
          </a:xfrm>
        </p:spPr>
        <p:txBody>
          <a:bodyPr>
            <a:normAutofit fontScale="62500" lnSpcReduction="20000"/>
          </a:bodyPr>
          <a:lstStyle/>
          <a:p>
            <a:pPr algn="r" rtl="1">
              <a:buNone/>
            </a:pPr>
            <a:r>
              <a:rPr lang="ar-MA" b="1" dirty="0" smtClean="0"/>
              <a:t> </a:t>
            </a:r>
            <a:r>
              <a:rPr lang="ar-MA" b="1" dirty="0" smtClean="0"/>
              <a:t>1 .</a:t>
            </a:r>
            <a:r>
              <a:rPr lang="ar-MA" b="1" dirty="0" smtClean="0"/>
              <a:t>غزوة بدر ( قم يا عبيدة قم يا علي قم يا حمزة )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 smtClean="0"/>
              <a:t>2 . غزوة أحد بقي مع رسول الله صلى الله عليه وسلم وهو يغسل  وجهه من الدماء</a:t>
            </a:r>
          </a:p>
          <a:p>
            <a:pPr algn="r" rtl="1">
              <a:buNone/>
            </a:pPr>
            <a:r>
              <a:rPr lang="ar-MA" b="1" dirty="0" smtClean="0"/>
              <a:t>3. غزوة الخندق  قتل عليا عمرو بن ود 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 smtClean="0"/>
              <a:t>    وانتهت بعد والخوف الذي أصابهم  </a:t>
            </a:r>
          </a:p>
          <a:p>
            <a:pPr algn="r" rtl="1">
              <a:buNone/>
            </a:pPr>
            <a:r>
              <a:rPr lang="ar-MA" b="1" dirty="0" smtClean="0"/>
              <a:t>فقال رسول الله صلى الله عليه وسلم :( لن تغزوكم قريش بعد عامكم هذا ولكن تغزوهم )</a:t>
            </a:r>
          </a:p>
          <a:p>
            <a:pPr algn="r" rtl="1">
              <a:buNone/>
            </a:pPr>
            <a:r>
              <a:rPr lang="ar-MA" b="1" dirty="0" smtClean="0"/>
              <a:t>4 .صلح الحديبية قرر الرسول عليه الصلاة </a:t>
            </a:r>
            <a:r>
              <a:rPr lang="ar-MA" b="1" dirty="0" err="1" smtClean="0"/>
              <a:t>و</a:t>
            </a:r>
            <a:r>
              <a:rPr lang="ar-MA" b="1" dirty="0" smtClean="0"/>
              <a:t> السلام أن يعتمر فمنعوهم قريش فاتفقوا على إن يرجعوا إلا العام المقبل على إن لا يكون قتال بينهم مدة عشر سنين                  من كتب هذا الاتفاق أنه علي رضي الله عنه</a:t>
            </a:r>
          </a:p>
          <a:p>
            <a:pPr algn="r" rtl="1">
              <a:buNone/>
            </a:pPr>
            <a:r>
              <a:rPr lang="ar-MA" b="1" dirty="0" smtClean="0"/>
              <a:t>5 .غزوة خيبر </a:t>
            </a:r>
            <a:r>
              <a:rPr lang="ar-MA" b="1" dirty="0" smtClean="0"/>
              <a:t>اغتنم الرسول صلى الله عليه وسلم هذا الصلح وقرر </a:t>
            </a:r>
            <a:r>
              <a:rPr lang="ar-MA" b="1" dirty="0" err="1" smtClean="0"/>
              <a:t>ان</a:t>
            </a:r>
            <a:r>
              <a:rPr lang="ar-MA" b="1" dirty="0" smtClean="0"/>
              <a:t> يفتح خيبر كانت مستوطنة يهودية </a:t>
            </a:r>
            <a:r>
              <a:rPr lang="ar-MA" b="1" dirty="0" err="1" smtClean="0"/>
              <a:t>و</a:t>
            </a:r>
            <a:r>
              <a:rPr lang="ar-MA" b="1" dirty="0" smtClean="0"/>
              <a:t> هي مركز المؤامرات عليه فأرسل القائد الأول </a:t>
            </a:r>
            <a:r>
              <a:rPr lang="ar-MA" b="1" dirty="0" err="1" smtClean="0"/>
              <a:t>و</a:t>
            </a:r>
            <a:r>
              <a:rPr lang="ar-MA" b="1" dirty="0" smtClean="0"/>
              <a:t> الثاني </a:t>
            </a:r>
            <a:r>
              <a:rPr lang="ar-MA" b="1" dirty="0" err="1" smtClean="0"/>
              <a:t>و</a:t>
            </a:r>
            <a:r>
              <a:rPr lang="ar-MA" b="1" dirty="0" smtClean="0"/>
              <a:t> الثالث فما استطاعوا أن يفتحوها فقال رسول الله صلى الله عليه  (لأعطين الراية غدا رجلا يفتح الله على يديه يحب الله ورسوله ويحبه الله ورسوله ) </a:t>
            </a:r>
          </a:p>
          <a:p>
            <a:pPr algn="r" rtl="1">
              <a:buNone/>
            </a:pPr>
            <a:r>
              <a:rPr lang="ar-MA" b="1" dirty="0" smtClean="0"/>
              <a:t> </a:t>
            </a:r>
            <a:r>
              <a:rPr lang="ar-MA" b="1" dirty="0" smtClean="0"/>
              <a:t>   يقول عمر رضي الله عنه ما تمنيت الإمارة مثل هذا اليوم</a:t>
            </a:r>
          </a:p>
          <a:p>
            <a:pPr algn="r" rtl="1">
              <a:buNone/>
            </a:pPr>
            <a:r>
              <a:rPr lang="ar-MA" b="1" dirty="0" smtClean="0"/>
              <a:t>قال له رسول الله صلى الله عليه وسلم  (  خذ الراية وامض ولا تلتفت) فأخذ الراية </a:t>
            </a:r>
            <a:r>
              <a:rPr lang="ar-MA" b="1" dirty="0" err="1" smtClean="0"/>
              <a:t>و</a:t>
            </a:r>
            <a:r>
              <a:rPr lang="ar-MA" b="1" dirty="0" smtClean="0"/>
              <a:t> بدأ يحاوره دون أن يلتفت فقال أقاتلهم حتى يكون مثلنا قال أنفذ </a:t>
            </a:r>
            <a:r>
              <a:rPr lang="ar-MA" b="1" dirty="0" smtClean="0"/>
              <a:t>(</a:t>
            </a:r>
            <a:r>
              <a:rPr lang="ar-MA" b="1" dirty="0" smtClean="0"/>
              <a:t> تقدم )على رسلك  ادعوهم إلى الإسلام </a:t>
            </a:r>
          </a:p>
          <a:p>
            <a:pPr algn="r" rtl="1">
              <a:buNone/>
            </a:pPr>
            <a:r>
              <a:rPr lang="ar-MA" b="1" dirty="0" smtClean="0"/>
              <a:t>وأخبرهم بما يكون حق الله فيهم فو الله لأن يهدي الله بك رجلا خير </a:t>
            </a:r>
            <a:r>
              <a:rPr lang="ar-MA" b="1" dirty="0" err="1" smtClean="0"/>
              <a:t>لك</a:t>
            </a:r>
            <a:r>
              <a:rPr lang="ar-MA" b="1" dirty="0" smtClean="0"/>
              <a:t> من كل حمر النعم )</a:t>
            </a:r>
          </a:p>
          <a:p>
            <a:pPr algn="r" rtl="1">
              <a:buNone/>
            </a:pPr>
            <a:endParaRPr lang="ar-MA" b="1" dirty="0" smtClean="0"/>
          </a:p>
          <a:p>
            <a:pPr algn="r" rtl="1">
              <a:buFont typeface="Wingdings" pitchFamily="2" charset="2"/>
              <a:buChar char="ü"/>
            </a:pPr>
            <a:endParaRPr lang="ar-MA" b="1" dirty="0" smtClean="0"/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ألبطولات العظيمة لعلي رضي الله</a:t>
            </a:r>
            <a:br>
              <a:rPr lang="ar-MA" b="1" dirty="0" smtClean="0">
                <a:solidFill>
                  <a:srgbClr val="FFFF00"/>
                </a:solidFill>
              </a:rPr>
            </a:br>
            <a:r>
              <a:rPr lang="ar-MA" b="1" dirty="0" smtClean="0">
                <a:solidFill>
                  <a:srgbClr val="FFFF00"/>
                </a:solidFill>
              </a:rPr>
              <a:t> في حياة رسول الله صلى الله عليه وسلم  </a:t>
            </a:r>
            <a:r>
              <a:rPr lang="ar-MA" b="1" dirty="0" smtClean="0">
                <a:solidFill>
                  <a:srgbClr val="FFFF00"/>
                </a:solidFill>
              </a:rPr>
              <a:t> 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1611989" cy="12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1061</Words>
  <Application>Microsoft Office PowerPoint</Application>
  <PresentationFormat>Affichage à l'écran (4:3)</PresentationFormat>
  <Paragraphs>85</Paragraphs>
  <Slides>13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بطاقة التعريف</vt:lpstr>
      <vt:lpstr>سيرته قبل البعثة</vt:lpstr>
      <vt:lpstr>سيرته بعد البعثة </vt:lpstr>
      <vt:lpstr>سيرته بعد البعثة </vt:lpstr>
      <vt:lpstr>أحداث بالمدينة </vt:lpstr>
      <vt:lpstr>ألبطولات العظيمة لعلي رضي الله  في حياة رسول الله صلى الله عليه وسلم   </vt:lpstr>
      <vt:lpstr>البطولات العظيمة لعلي رضي الله  في حياة رسول الله صلى الله عليه وسلم  </vt:lpstr>
      <vt:lpstr>البطولات العظيمة لعلي رضي الله  في حياة رسول الله صلى الله عليه وسلم </vt:lpstr>
      <vt:lpstr>من المؤمنين رجال صدقوا..</vt:lpstr>
      <vt:lpstr>Diapositive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Hp</cp:lastModifiedBy>
  <cp:revision>161</cp:revision>
  <dcterms:created xsi:type="dcterms:W3CDTF">2015-09-30T12:15:50Z</dcterms:created>
  <dcterms:modified xsi:type="dcterms:W3CDTF">2015-12-12T13:45:02Z</dcterms:modified>
</cp:coreProperties>
</file>