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72" r:id="rId5"/>
    <p:sldId id="274" r:id="rId6"/>
    <p:sldId id="282" r:id="rId7"/>
    <p:sldId id="283" r:id="rId8"/>
    <p:sldId id="284" r:id="rId9"/>
    <p:sldId id="277" r:id="rId10"/>
    <p:sldId id="278" r:id="rId11"/>
    <p:sldId id="279" r:id="rId12"/>
    <p:sldId id="275" r:id="rId13"/>
    <p:sldId id="281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2FF7-BB54-4A30-9C2B-3F7E6681D390}" type="datetimeFigureOut">
              <a:rPr lang="fr-FR" smtClean="0"/>
              <a:pPr/>
              <a:t>03/07/2015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E56B-F7F7-4AD7-B171-EF73278521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1805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2FF7-BB54-4A30-9C2B-3F7E6681D390}" type="datetimeFigureOut">
              <a:rPr lang="fr-FR" smtClean="0"/>
              <a:pPr/>
              <a:t>03/07/2015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E56B-F7F7-4AD7-B171-EF73278521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6578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2FF7-BB54-4A30-9C2B-3F7E6681D390}" type="datetimeFigureOut">
              <a:rPr lang="fr-FR" smtClean="0"/>
              <a:pPr/>
              <a:t>03/07/2015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E56B-F7F7-4AD7-B171-EF73278521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1595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2FF7-BB54-4A30-9C2B-3F7E6681D390}" type="datetimeFigureOut">
              <a:rPr lang="fr-FR" smtClean="0"/>
              <a:pPr/>
              <a:t>03/07/2015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E56B-F7F7-4AD7-B171-EF73278521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7157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2FF7-BB54-4A30-9C2B-3F7E6681D390}" type="datetimeFigureOut">
              <a:rPr lang="fr-FR" smtClean="0"/>
              <a:pPr/>
              <a:t>03/07/2015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E56B-F7F7-4AD7-B171-EF73278521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4490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2FF7-BB54-4A30-9C2B-3F7E6681D390}" type="datetimeFigureOut">
              <a:rPr lang="fr-FR" smtClean="0"/>
              <a:pPr/>
              <a:t>03/07/2015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E56B-F7F7-4AD7-B171-EF73278521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0163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2FF7-BB54-4A30-9C2B-3F7E6681D390}" type="datetimeFigureOut">
              <a:rPr lang="fr-FR" smtClean="0"/>
              <a:pPr/>
              <a:t>03/07/2015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E56B-F7F7-4AD7-B171-EF73278521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3936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2FF7-BB54-4A30-9C2B-3F7E6681D390}" type="datetimeFigureOut">
              <a:rPr lang="fr-FR" smtClean="0"/>
              <a:pPr/>
              <a:t>03/07/2015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E56B-F7F7-4AD7-B171-EF73278521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0914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2FF7-BB54-4A30-9C2B-3F7E6681D390}" type="datetimeFigureOut">
              <a:rPr lang="fr-FR" smtClean="0"/>
              <a:pPr/>
              <a:t>03/07/2015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E56B-F7F7-4AD7-B171-EF73278521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3160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2FF7-BB54-4A30-9C2B-3F7E6681D390}" type="datetimeFigureOut">
              <a:rPr lang="fr-FR" smtClean="0"/>
              <a:pPr/>
              <a:t>03/07/2015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E56B-F7F7-4AD7-B171-EF73278521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5757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2FF7-BB54-4A30-9C2B-3F7E6681D390}" type="datetimeFigureOut">
              <a:rPr lang="fr-FR" smtClean="0"/>
              <a:pPr/>
              <a:t>03/07/2015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E56B-F7F7-4AD7-B171-EF73278521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3877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72FF7-BB54-4A30-9C2B-3F7E6681D390}" type="datetimeFigureOut">
              <a:rPr lang="fr-FR" smtClean="0"/>
              <a:pPr/>
              <a:t>03/07/2015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4E56B-F7F7-4AD7-B171-EF73278521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6670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بيوت الجنة\صور بيوت الجنة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96" y="-71462"/>
            <a:ext cx="1214236" cy="96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298934" y="6120490"/>
            <a:ext cx="148790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1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17 رمضان 1436 هـ</a:t>
            </a:r>
          </a:p>
          <a:p>
            <a:pPr algn="ctr" rtl="1"/>
            <a:r>
              <a:rPr lang="ar-MA" sz="1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04 يوليوز 2015 م</a:t>
            </a:r>
            <a:endParaRPr lang="fr-FR" sz="1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03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1143000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rgbClr val="C00000"/>
                </a:solidFill>
              </a:rPr>
              <a:t>هيا نبني بيوتنا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5129830" y="1484784"/>
            <a:ext cx="2538513" cy="9361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/>
              <a:t>سؤال الشهادة بصدق</a:t>
            </a:r>
            <a:endParaRPr lang="fr-FR" sz="2400" b="1" dirty="0"/>
          </a:p>
        </p:txBody>
      </p:sp>
      <p:sp>
        <p:nvSpPr>
          <p:cNvPr id="5" name="Ellipse 4"/>
          <p:cNvSpPr/>
          <p:nvPr/>
        </p:nvSpPr>
        <p:spPr>
          <a:xfrm>
            <a:off x="1259633" y="1484784"/>
            <a:ext cx="2592288" cy="9158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بناء مسجد</a:t>
            </a:r>
            <a:endParaRPr lang="fr-FR" sz="2800" b="1" dirty="0"/>
          </a:p>
        </p:txBody>
      </p:sp>
      <p:sp>
        <p:nvSpPr>
          <p:cNvPr id="6" name="Ellipse 5"/>
          <p:cNvSpPr/>
          <p:nvPr/>
        </p:nvSpPr>
        <p:spPr>
          <a:xfrm>
            <a:off x="6399086" y="2780928"/>
            <a:ext cx="2088233" cy="11073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/>
              <a:t>الغدو إلى المسجد          و الرواح</a:t>
            </a:r>
            <a:endParaRPr lang="fr-FR" sz="2400" b="1" dirty="0"/>
          </a:p>
        </p:txBody>
      </p:sp>
      <p:sp>
        <p:nvSpPr>
          <p:cNvPr id="7" name="Ellipse 6"/>
          <p:cNvSpPr/>
          <p:nvPr/>
        </p:nvSpPr>
        <p:spPr>
          <a:xfrm>
            <a:off x="3457940" y="2842975"/>
            <a:ext cx="2016224" cy="108011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/>
              <a:t>طيب الكلام</a:t>
            </a:r>
            <a:endParaRPr lang="fr-FR" sz="2400" b="1" dirty="0"/>
          </a:p>
        </p:txBody>
      </p:sp>
      <p:sp>
        <p:nvSpPr>
          <p:cNvPr id="8" name="Ellipse 7"/>
          <p:cNvSpPr/>
          <p:nvPr/>
        </p:nvSpPr>
        <p:spPr>
          <a:xfrm>
            <a:off x="467544" y="2780928"/>
            <a:ext cx="2232248" cy="11073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/>
              <a:t>حسن الخلق     و ترك المراء              و الكذب</a:t>
            </a:r>
            <a:endParaRPr lang="fr-FR" sz="2400" b="1" dirty="0"/>
          </a:p>
        </p:txBody>
      </p:sp>
      <p:sp>
        <p:nvSpPr>
          <p:cNvPr id="9" name="Ellipse 8"/>
          <p:cNvSpPr/>
          <p:nvPr/>
        </p:nvSpPr>
        <p:spPr>
          <a:xfrm>
            <a:off x="6653531" y="4221089"/>
            <a:ext cx="1950917" cy="11073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/>
              <a:t>سد فرجة في الصلاة</a:t>
            </a:r>
            <a:endParaRPr lang="fr-FR" sz="2400" b="1" dirty="0"/>
          </a:p>
        </p:txBody>
      </p:sp>
      <p:sp>
        <p:nvSpPr>
          <p:cNvPr id="10" name="Ellipse 9"/>
          <p:cNvSpPr/>
          <p:nvPr/>
        </p:nvSpPr>
        <p:spPr>
          <a:xfrm>
            <a:off x="3506838" y="4248324"/>
            <a:ext cx="2166836" cy="108011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/>
              <a:t>سورة الإخلاص</a:t>
            </a:r>
            <a:endParaRPr lang="fr-FR" sz="2400" b="1" dirty="0"/>
          </a:p>
        </p:txBody>
      </p:sp>
      <p:sp>
        <p:nvSpPr>
          <p:cNvPr id="11" name="Ellipse 10"/>
          <p:cNvSpPr/>
          <p:nvPr/>
        </p:nvSpPr>
        <p:spPr>
          <a:xfrm>
            <a:off x="481485" y="4221089"/>
            <a:ext cx="2088232" cy="11073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/>
              <a:t>صلاة الضحى </a:t>
            </a:r>
            <a:r>
              <a:rPr lang="ar-MA" sz="2400" b="1" dirty="0" err="1" smtClean="0"/>
              <a:t>و</a:t>
            </a:r>
            <a:r>
              <a:rPr lang="ar-MA" sz="2400" b="1" dirty="0" smtClean="0"/>
              <a:t> 12 عشرة ركعة</a:t>
            </a:r>
            <a:endParaRPr lang="fr-FR" sz="2400" b="1" dirty="0"/>
          </a:p>
        </p:txBody>
      </p:sp>
      <p:sp>
        <p:nvSpPr>
          <p:cNvPr id="12" name="Ellipse 11"/>
          <p:cNvSpPr/>
          <p:nvPr/>
        </p:nvSpPr>
        <p:spPr>
          <a:xfrm>
            <a:off x="6588224" y="5661248"/>
            <a:ext cx="2232248" cy="9361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/>
              <a:t>الوضوء</a:t>
            </a:r>
          </a:p>
          <a:p>
            <a:pPr algn="ctr" rtl="1"/>
            <a:r>
              <a:rPr lang="ar-MA" sz="2400" b="1" dirty="0" smtClean="0"/>
              <a:t>+ الأذان</a:t>
            </a:r>
            <a:endParaRPr lang="fr-FR" sz="2400" b="1" dirty="0"/>
          </a:p>
        </p:txBody>
      </p:sp>
      <p:sp>
        <p:nvSpPr>
          <p:cNvPr id="13" name="Ellipse 12"/>
          <p:cNvSpPr/>
          <p:nvPr/>
        </p:nvSpPr>
        <p:spPr>
          <a:xfrm>
            <a:off x="3385932" y="5669622"/>
            <a:ext cx="2160240" cy="92773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الصبر</a:t>
            </a:r>
            <a:endParaRPr lang="fr-FR" sz="2800" b="1" dirty="0"/>
          </a:p>
        </p:txBody>
      </p:sp>
      <p:sp>
        <p:nvSpPr>
          <p:cNvPr id="14" name="Ellipse 13"/>
          <p:cNvSpPr/>
          <p:nvPr/>
        </p:nvSpPr>
        <p:spPr>
          <a:xfrm>
            <a:off x="482547" y="5621663"/>
            <a:ext cx="2088232" cy="94061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زيارة مريض</a:t>
            </a:r>
            <a:endParaRPr lang="fr-FR" sz="2800" b="1" dirty="0"/>
          </a:p>
        </p:txBody>
      </p:sp>
    </p:spTree>
    <p:extLst>
      <p:ext uri="{BB962C8B-B14F-4D97-AF65-F5344CB8AC3E}">
        <p14:creationId xmlns="" xmlns:p14="http://schemas.microsoft.com/office/powerpoint/2010/main" val="376807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rgbClr val="C00000"/>
                </a:solidFill>
              </a:rPr>
              <a:t>كيف نجمل بيوتنا ؟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fr-FR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" y="1196752"/>
            <a:ext cx="914400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485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865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5" y="21932"/>
            <a:ext cx="9201249" cy="683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2434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974739"/>
            <a:ext cx="8229600" cy="4525963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ar-MA" b="1" dirty="0" smtClean="0"/>
              <a:t> سيدنا موسى : من أدنى أهل الجنة...</a:t>
            </a:r>
          </a:p>
          <a:p>
            <a:pPr marL="0" indent="0" algn="ctr" rtl="1">
              <a:buNone/>
            </a:pPr>
            <a:r>
              <a:rPr lang="ar-MA" b="1" dirty="0" smtClean="0"/>
              <a:t>«إذا أردت أن تعلم مقامك...»</a:t>
            </a:r>
            <a:endParaRPr lang="ar-MA" b="1" dirty="0"/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MA" b="1" dirty="0" smtClean="0"/>
              <a:t> أعلى مقام : الوسيلة.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«لقاب قوس أحدكم في الجنة خير مما طلعت عليه الشمس».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65465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rgbClr val="C00000"/>
                </a:solidFill>
              </a:rPr>
              <a:t>نساء الجنة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55976" y="1855365"/>
            <a:ext cx="4682314" cy="4525963"/>
          </a:xfrm>
        </p:spPr>
        <p:txBody>
          <a:bodyPr/>
          <a:lstStyle/>
          <a:p>
            <a:pPr marL="0" indent="0" algn="just" rtl="1">
              <a:buFont typeface="Wingdings" pitchFamily="2" charset="2"/>
              <a:buChar char="ü"/>
            </a:pPr>
            <a:r>
              <a:rPr lang="fr-FR" b="1" dirty="0" smtClean="0"/>
              <a:t> </a:t>
            </a:r>
            <a:r>
              <a:rPr lang="ar-MA" b="1" dirty="0" smtClean="0"/>
              <a:t>«لو أن امرأة من نساء الجنة اطلعت على الأرض...»</a:t>
            </a:r>
          </a:p>
          <a:p>
            <a:pPr marL="0" indent="0" algn="just" rtl="1">
              <a:buFont typeface="Wingdings" pitchFamily="2" charset="2"/>
              <a:buChar char="ü"/>
            </a:pPr>
            <a:r>
              <a:rPr lang="ar-MA" b="1" dirty="0" smtClean="0"/>
              <a:t> أملك كريم زارنا أو نور ربنا أشرق علينا...</a:t>
            </a:r>
            <a:endParaRPr lang="fr-FR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3530"/>
            <a:ext cx="4355976" cy="529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308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4437404bc23"/>
          <p:cNvPicPr>
            <a:picLocks noChangeAspect="1" noChangeArrowheads="1"/>
          </p:cNvPicPr>
          <p:nvPr/>
        </p:nvPicPr>
        <p:blipFill>
          <a:blip r:embed="rId2"/>
          <a:srcRect b="155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3857628"/>
            <a:ext cx="8229600" cy="2543180"/>
          </a:xfrm>
        </p:spPr>
        <p:txBody>
          <a:bodyPr/>
          <a:lstStyle/>
          <a:p>
            <a:pPr algn="r" rtl="1">
              <a:buFont typeface="Wingdings" pitchFamily="2" charset="2"/>
              <a:buChar char="ü"/>
            </a:pPr>
            <a:endParaRPr lang="ar-MA" b="1" dirty="0" smtClean="0"/>
          </a:p>
          <a:p>
            <a:pPr algn="r" rtl="1">
              <a:buFont typeface="Wingdings" pitchFamily="2" charset="2"/>
              <a:buChar char="ü"/>
            </a:pPr>
            <a:endParaRPr lang="ar-MA" b="1" dirty="0" smtClean="0"/>
          </a:p>
        </p:txBody>
      </p:sp>
      <p:pic>
        <p:nvPicPr>
          <p:cNvPr id="29698" name="Picture 2" descr="https://lh3.googleusercontent.com/-bQLQlh6pEnE/UiM4o5TZZGI/AAAAAAABNNY/Y1heAmH5tS4/264805_362280007175802_41314418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47864" y="3212976"/>
            <a:ext cx="35670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MA" sz="6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أحلى م</a:t>
            </a:r>
            <a:r>
              <a:rPr lang="ar-MA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 فيها</a:t>
            </a:r>
            <a:endParaRPr lang="fr-FR" sz="6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22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F:\بيوت الجنة\صور بيوت الجنة\14230859529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بيوت الجنة\صور بيوت الجنة\14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6"/>
            <a:ext cx="9144032" cy="6858024"/>
          </a:xfrm>
          <a:prstGeom prst="rect">
            <a:avLst/>
          </a:prstGeom>
          <a:noFill/>
        </p:spPr>
      </p:pic>
      <p:sp>
        <p:nvSpPr>
          <p:cNvPr id="4" name="Espace réservé du contenu 5"/>
          <p:cNvSpPr txBox="1">
            <a:spLocks/>
          </p:cNvSpPr>
          <p:nvPr/>
        </p:nvSpPr>
        <p:spPr>
          <a:xfrm>
            <a:off x="2857488" y="4077306"/>
            <a:ext cx="2686954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ما السبيل ؟</a:t>
            </a:r>
            <a:endParaRPr kumimoji="0" lang="fr-FR" sz="5400" b="1" i="0" u="none" strike="noStrike" kern="1200" cap="none" spc="0" normalizeH="0" baseline="0" noProof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397"/>
          <a:stretch/>
        </p:blipFill>
        <p:spPr bwMode="auto">
          <a:xfrm>
            <a:off x="0" y="-1"/>
            <a:ext cx="9144000" cy="69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بيوت الجنة\صور بيوت الجنة\10275919_294084114083390_294776807442553735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895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117</Words>
  <Application>Microsoft Office PowerPoint</Application>
  <PresentationFormat>Affichage à l'écran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Diapositive 1</vt:lpstr>
      <vt:lpstr>Diapositive 2</vt:lpstr>
      <vt:lpstr>نساء الجنة</vt:lpstr>
      <vt:lpstr>Diapositive 4</vt:lpstr>
      <vt:lpstr>Diapositive 5</vt:lpstr>
      <vt:lpstr>Diapositive 6</vt:lpstr>
      <vt:lpstr>Diapositive 7</vt:lpstr>
      <vt:lpstr>Diapositive 8</vt:lpstr>
      <vt:lpstr>Diapositive 9</vt:lpstr>
      <vt:lpstr>هيا نبني بيوتنا</vt:lpstr>
      <vt:lpstr>كيف نجمل بيوتنا ؟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aziz</dc:creator>
  <cp:lastModifiedBy>admin</cp:lastModifiedBy>
  <cp:revision>51</cp:revision>
  <dcterms:created xsi:type="dcterms:W3CDTF">2015-06-28T15:25:15Z</dcterms:created>
  <dcterms:modified xsi:type="dcterms:W3CDTF">2015-07-03T12:28:32Z</dcterms:modified>
</cp:coreProperties>
</file>