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4" r:id="rId5"/>
    <p:sldId id="257" r:id="rId6"/>
    <p:sldId id="258" r:id="rId7"/>
    <p:sldId id="261" r:id="rId8"/>
    <p:sldId id="262" r:id="rId9"/>
    <p:sldId id="260" r:id="rId10"/>
    <p:sldId id="265" r:id="rId11"/>
    <p:sldId id="266" r:id="rId12"/>
    <p:sldId id="263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1475F-ED83-4246-B9D3-191D83C1DD43}" type="datetimeFigureOut">
              <a:rPr lang="fr-FR" smtClean="0"/>
              <a:pPr/>
              <a:t>30/05/2015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0985-B781-4F96-A0F6-9E801A71C7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26" name="AutoShape 2" descr="Résultat de recherche d'images pour &quot;‫مدرسة الصيام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Résultat de recherche d'images pour &quot;‫مدرسة الصيام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AutoShape 6" descr="Résultat de recherche d'images pour &quot;‫مدرسة الصيام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2" name="Picture 8" descr="http://hmsalgeria.net/portal/thumbnail.php?file=articles/2012/syam_mdrsa.jpg&amp;size=article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73" y="0"/>
            <a:ext cx="907052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5696" y="1196752"/>
            <a:ext cx="5597625" cy="186204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AE" sz="11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الصوم جُنة</a:t>
            </a:r>
            <a:endParaRPr lang="fr-FR" sz="11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4578" name="Picture 2" descr="http://4.bp.blogspot.com/_Z3QXUaRdlic/SigJxbvoX6I/AAAAAAAAASw/1aBFduoLrl0/s400/syam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8144100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https://encrypted-tbn3.gstatic.com/images?q=tbn:ANd9GcRlINT5SWoSNKgwLnNtZiEDmBd-Iged50dVFJXnjnNcHhXi9h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23" y="404664"/>
            <a:ext cx="8831865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3554" name="Picture 2" descr="http://hanyhilmy.com/vb/attachment.php?attachmentid=917&amp;d=13718174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6210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980728"/>
            <a:ext cx="8316416" cy="70788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AE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يا باغي الخير أقبل          و يا باغي الشر أدبر</a:t>
            </a:r>
            <a:endParaRPr lang="fr-FR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2492896"/>
            <a:ext cx="8280920" cy="132343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AE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سفيان </a:t>
            </a:r>
            <a:r>
              <a:rPr lang="ar-AE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الثوري </a:t>
            </a:r>
            <a:r>
              <a:rPr lang="ar-AE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ما عالجت أمرا أشد علي من نفسي</a:t>
            </a:r>
            <a:endParaRPr lang="fr-FR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4365104"/>
            <a:ext cx="8136904" cy="120032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AE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الحسن </a:t>
            </a:r>
            <a:r>
              <a:rPr lang="ar-AE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البصري </a:t>
            </a:r>
            <a:r>
              <a:rPr lang="ar-AE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ما الدابة الجموح </a:t>
            </a:r>
            <a:r>
              <a:rPr lang="ar-AE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بأحوج</a:t>
            </a:r>
            <a:r>
              <a:rPr lang="ar-AE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إلى اللجام من نفسك</a:t>
            </a:r>
            <a:endParaRPr lang="fr-FR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1506" name="Picture 2" descr="http://www.alkeltawia.com/FCKBIH/image/monasabat/ramadan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280920" cy="5926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http://www.shamsmasr.com/imgupload/19108290947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280920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http://iqraa.com/Images/GalleryImages/30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3306"/>
            <a:ext cx="8280920" cy="5994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218" name="Picture 2" descr="http://farm3.staticflickr.com/2558/3791008331_482b9f46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136904" cy="60741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42" name="Picture 2" descr="http://www.jamaluk.com/uploads/thumb/article_5252a6551c11e4051d0f4c6a5b4cb8c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96944" cy="61926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 descr="http://islam.assawsana.com/image/imgid7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3"/>
            <a:ext cx="8064896" cy="590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32</Words>
  <Application>Microsoft Office PowerPoint</Application>
  <PresentationFormat>Affichage à l'écran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Rawan</dc:creator>
  <cp:lastModifiedBy>Rawan</cp:lastModifiedBy>
  <cp:revision>5</cp:revision>
  <dcterms:created xsi:type="dcterms:W3CDTF">2015-05-28T22:26:07Z</dcterms:created>
  <dcterms:modified xsi:type="dcterms:W3CDTF">2015-05-30T11:53:16Z</dcterms:modified>
</cp:coreProperties>
</file>