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1" r:id="rId5"/>
    <p:sldId id="263" r:id="rId6"/>
    <p:sldId id="269" r:id="rId7"/>
    <p:sldId id="264" r:id="rId8"/>
    <p:sldId id="265" r:id="rId9"/>
    <p:sldId id="266" r:id="rId10"/>
    <p:sldId id="270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555"/>
    <a:srgbClr val="0FCF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523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182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12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739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540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586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803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2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84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008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766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C6CD-F108-41F2-BCBC-17985B758BA5}" type="datetimeFigureOut">
              <a:rPr lang="fr-FR" smtClean="0"/>
              <a:pPr/>
              <a:t>10/01/2015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5143-F9C0-463B-BDAE-74E56D00D2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437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9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5686" y="44624"/>
            <a:ext cx="399981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88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 الحبيب</a:t>
            </a:r>
          </a:p>
          <a:p>
            <a:pPr algn="ctr" rtl="1"/>
            <a:r>
              <a:rPr lang="ar-MA" sz="88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المصطفى</a:t>
            </a:r>
            <a:endParaRPr lang="fr-FR" sz="88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6" t="9530" r="16711" b="14234"/>
          <a:stretch/>
        </p:blipFill>
        <p:spPr bwMode="auto">
          <a:xfrm>
            <a:off x="-36512" y="44624"/>
            <a:ext cx="17217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732" y="4974267"/>
            <a:ext cx="35766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جمعية سراج للأعمال الاجتماعية</a:t>
            </a:r>
          </a:p>
          <a:p>
            <a:pPr algn="ctr" rtl="1"/>
            <a:r>
              <a:rPr lang="ar-M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فرع الدار البيضاء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934" y="5766355"/>
            <a:ext cx="3103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السبت 18 ربيع الأول 1436</a:t>
            </a:r>
          </a:p>
          <a:p>
            <a:pPr algn="ctr" rtl="1"/>
            <a:r>
              <a:rPr lang="ar-M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يناير 2015</a:t>
            </a:r>
          </a:p>
        </p:txBody>
      </p:sp>
    </p:spTree>
    <p:extLst>
      <p:ext uri="{BB962C8B-B14F-4D97-AF65-F5344CB8AC3E}">
        <p14:creationId xmlns="" xmlns:p14="http://schemas.microsoft.com/office/powerpoint/2010/main" val="25488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aziz\Desktop\قصيبي\IMG-20150103-WA0033_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79"/>
          <a:stretch/>
        </p:blipFill>
        <p:spPr bwMode="auto">
          <a:xfrm>
            <a:off x="-1" y="-1"/>
            <a:ext cx="9144001" cy="688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6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²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aziz\Desktop\قصيبي\IMG-20150102-WA0019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225"/>
            <a:ext cx="9180512" cy="683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75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C:\Users\aziz\Desktop\الحبيب المصطفى\usp1-ps-blla3a-e5b8b2e43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45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ziz\Desktop\الحبيب المصطفى\176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0"/>
            <a:ext cx="9126164" cy="688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</a:rPr>
              <a:t>ربيع الأنوار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عيد من حيث المعاني (صيام).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احتفال و احتفاء (365 يوم 24/</a:t>
            </a:r>
            <a:r>
              <a:rPr lang="fr-FR" b="1" dirty="0" smtClean="0"/>
              <a:t>h</a:t>
            </a:r>
            <a:r>
              <a:rPr lang="ar-MA" b="1" dirty="0" smtClean="0"/>
              <a:t>24)</a:t>
            </a:r>
          </a:p>
          <a:p>
            <a:pPr marL="0" indent="0" algn="just" rtl="1">
              <a:buNone/>
            </a:pPr>
            <a:r>
              <a:rPr lang="ar-MA" b="1" dirty="0" smtClean="0"/>
              <a:t>			إحياء السنة.</a:t>
            </a: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فرصة		قراءة </a:t>
            </a:r>
            <a:r>
              <a:rPr lang="ar-MA" b="1" dirty="0" err="1" smtClean="0"/>
              <a:t>تمعنية</a:t>
            </a:r>
            <a:r>
              <a:rPr lang="ar-MA" b="1" dirty="0" smtClean="0"/>
              <a:t> لسيرته العطرة.</a:t>
            </a:r>
          </a:p>
          <a:p>
            <a:pPr marL="0" indent="0" algn="just" rtl="1">
              <a:buNone/>
            </a:pPr>
            <a:r>
              <a:rPr lang="ar-MA" b="1" dirty="0" smtClean="0"/>
              <a:t>			تجديد الولاء و العهد.</a:t>
            </a:r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940152" y="306896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5940152" y="37170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012160" y="371703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81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aziz\Desktop\الحبيب\الحبيب المصطفى\ad01fca8ef2a1e730ac00a48929907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73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0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09"/>
          <a:stretch/>
        </p:blipFill>
        <p:spPr bwMode="auto">
          <a:xfrm>
            <a:off x="0" y="19833"/>
            <a:ext cx="9143999" cy="69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</a:rPr>
              <a:t>هذا الحبيب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28124"/>
            <a:ext cx="8229600" cy="5040560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كيف ترضى عنه و أنت لا تعرفه ؟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شخصية متكاملة (ظلنا في الأرض).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التطبيق الفعلي و العملي للقرآن الكريم.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شخصية مؤثرة : صناعة الرجال.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ctr" rtl="1">
              <a:buNone/>
            </a:pPr>
            <a:r>
              <a:rPr lang="ar-M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مشروع صناعة الإنسان </a:t>
            </a:r>
            <a:r>
              <a:rPr lang="ar-M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المحب </a:t>
            </a:r>
            <a:r>
              <a:rPr lang="ar-M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(صفية</a:t>
            </a:r>
            <a:r>
              <a:rPr lang="ar-M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ar-M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شخصية لا تختلف في طبيعتها التكوينية العضوية عن أي شخصية بشرية أخرى.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قصة سيدنا حمزة.</a:t>
            </a:r>
            <a:endParaRPr lang="fr-FR" b="1" dirty="0"/>
          </a:p>
        </p:txBody>
      </p:sp>
      <p:sp>
        <p:nvSpPr>
          <p:cNvPr id="4" name="Flèche vers le bas 3"/>
          <p:cNvSpPr/>
          <p:nvPr/>
        </p:nvSpPr>
        <p:spPr>
          <a:xfrm>
            <a:off x="4752020" y="357301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aziz\Desktop\الحبيب المصطفى\604310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69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</a:rPr>
              <a:t>مع الحبيب في الدنيا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166811"/>
            <a:ext cx="4413176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النبي الزوج.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النبي الأب، الجد...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النبي المعلم.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النبي المربي (أقوال، أفعال، أحوال...)</a:t>
            </a:r>
          </a:p>
        </p:txBody>
      </p:sp>
      <p:pic>
        <p:nvPicPr>
          <p:cNvPr id="2053" name="Picture 5" descr="C:\Users\aziz\Desktop\الحبيب\الحبيب المصطفى\342260_13498896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1124744"/>
            <a:ext cx="4669516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7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79"/>
          <a:stretch/>
        </p:blipFill>
        <p:spPr bwMode="auto">
          <a:xfrm>
            <a:off x="0" y="-20639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64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</a:rPr>
              <a:t>مع الحبيب في الآخرة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35" y="2636912"/>
            <a:ext cx="2532671" cy="24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372201" y="1268760"/>
            <a:ext cx="2076158" cy="1102835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الوضوء</a:t>
            </a:r>
            <a:endParaRPr lang="fr-FR" sz="3200" b="1" dirty="0"/>
          </a:p>
        </p:txBody>
      </p:sp>
      <p:sp>
        <p:nvSpPr>
          <p:cNvPr id="6" name="Ellipse 5"/>
          <p:cNvSpPr/>
          <p:nvPr/>
        </p:nvSpPr>
        <p:spPr>
          <a:xfrm>
            <a:off x="3347864" y="1124744"/>
            <a:ext cx="2091514" cy="1152128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السجود</a:t>
            </a:r>
            <a:endParaRPr lang="fr-FR" sz="3200" b="1" dirty="0"/>
          </a:p>
        </p:txBody>
      </p:sp>
      <p:sp>
        <p:nvSpPr>
          <p:cNvPr id="7" name="Ellipse 6"/>
          <p:cNvSpPr/>
          <p:nvPr/>
        </p:nvSpPr>
        <p:spPr>
          <a:xfrm>
            <a:off x="467544" y="1124744"/>
            <a:ext cx="2103156" cy="1201421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الأخلاق</a:t>
            </a:r>
            <a:endParaRPr lang="fr-FR" sz="3200" b="1" dirty="0"/>
          </a:p>
        </p:txBody>
      </p:sp>
      <p:sp>
        <p:nvSpPr>
          <p:cNvPr id="8" name="Ellipse 7"/>
          <p:cNvSpPr/>
          <p:nvPr/>
        </p:nvSpPr>
        <p:spPr>
          <a:xfrm>
            <a:off x="6516216" y="3068960"/>
            <a:ext cx="2316329" cy="1512168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200" b="1" dirty="0" smtClean="0"/>
              <a:t>الصلاة على الرسول صلى الله عليه و سلم</a:t>
            </a:r>
            <a:endParaRPr lang="fr-FR" sz="2200" b="1" dirty="0" smtClean="0"/>
          </a:p>
        </p:txBody>
      </p:sp>
      <p:sp>
        <p:nvSpPr>
          <p:cNvPr id="9" name="Ellipse 8"/>
          <p:cNvSpPr/>
          <p:nvPr/>
        </p:nvSpPr>
        <p:spPr>
          <a:xfrm>
            <a:off x="6372201" y="5114181"/>
            <a:ext cx="2160240" cy="1195139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الحب</a:t>
            </a:r>
            <a:endParaRPr lang="fr-FR" sz="3200" b="1" dirty="0"/>
          </a:p>
        </p:txBody>
      </p:sp>
      <p:sp>
        <p:nvSpPr>
          <p:cNvPr id="10" name="Ellipse 9"/>
          <p:cNvSpPr/>
          <p:nvPr/>
        </p:nvSpPr>
        <p:spPr>
          <a:xfrm>
            <a:off x="3491880" y="5229200"/>
            <a:ext cx="2241726" cy="1296144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من غشنا فليس منا</a:t>
            </a:r>
            <a:endParaRPr lang="fr-FR" sz="3200" b="1" dirty="0"/>
          </a:p>
        </p:txBody>
      </p:sp>
      <p:sp>
        <p:nvSpPr>
          <p:cNvPr id="11" name="Ellipse 10"/>
          <p:cNvSpPr/>
          <p:nvPr/>
        </p:nvSpPr>
        <p:spPr>
          <a:xfrm>
            <a:off x="626484" y="5229200"/>
            <a:ext cx="2289332" cy="1152128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كفالة اليتيم</a:t>
            </a:r>
            <a:endParaRPr lang="fr-FR" sz="3200" b="1" dirty="0" smtClean="0"/>
          </a:p>
        </p:txBody>
      </p:sp>
      <p:sp>
        <p:nvSpPr>
          <p:cNvPr id="13" name="Ellipse 12"/>
          <p:cNvSpPr/>
          <p:nvPr/>
        </p:nvSpPr>
        <p:spPr>
          <a:xfrm>
            <a:off x="467544" y="3140968"/>
            <a:ext cx="2088232" cy="1224136"/>
          </a:xfrm>
          <a:prstGeom prst="ellipse">
            <a:avLst/>
          </a:prstGeom>
          <a:solidFill>
            <a:srgbClr val="0FCF34"/>
          </a:solidFill>
          <a:ln>
            <a:solidFill>
              <a:srgbClr val="9A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الستر</a:t>
            </a:r>
            <a:endParaRPr lang="fr-FR" sz="3200" b="1" dirty="0"/>
          </a:p>
        </p:txBody>
      </p:sp>
      <p:cxnSp>
        <p:nvCxnSpPr>
          <p:cNvPr id="12" name="Connecteur droit avec flèche 11"/>
          <p:cNvCxnSpPr>
            <a:stCxn id="4" idx="3"/>
          </p:cNvCxnSpPr>
          <p:nvPr/>
        </p:nvCxnSpPr>
        <p:spPr>
          <a:xfrm flipH="1">
            <a:off x="5439378" y="2210089"/>
            <a:ext cx="1236869" cy="6428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393621" y="22768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5"/>
          </p:cNvCxnSpPr>
          <p:nvPr/>
        </p:nvCxnSpPr>
        <p:spPr>
          <a:xfrm>
            <a:off x="2262700" y="2150221"/>
            <a:ext cx="1229180" cy="702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3" idx="6"/>
          </p:cNvCxnSpPr>
          <p:nvPr/>
        </p:nvCxnSpPr>
        <p:spPr>
          <a:xfrm>
            <a:off x="2555776" y="3753036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796136" y="3825044"/>
            <a:ext cx="64807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1" idx="7"/>
          </p:cNvCxnSpPr>
          <p:nvPr/>
        </p:nvCxnSpPr>
        <p:spPr>
          <a:xfrm flipV="1">
            <a:off x="2580551" y="4797153"/>
            <a:ext cx="911329" cy="600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" idx="0"/>
          </p:cNvCxnSpPr>
          <p:nvPr/>
        </p:nvCxnSpPr>
        <p:spPr>
          <a:xfrm flipV="1">
            <a:off x="4612743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9" idx="1"/>
          </p:cNvCxnSpPr>
          <p:nvPr/>
        </p:nvCxnSpPr>
        <p:spPr>
          <a:xfrm flipH="1" flipV="1">
            <a:off x="5439378" y="4941168"/>
            <a:ext cx="1249183" cy="348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12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151</Words>
  <Application>Microsoft Office PowerPoint</Application>
  <PresentationFormat>Affichage à l'écran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ربيع الأنوار</vt:lpstr>
      <vt:lpstr>Diapositive 4</vt:lpstr>
      <vt:lpstr>هذا الحبيب</vt:lpstr>
      <vt:lpstr>Diapositive 6</vt:lpstr>
      <vt:lpstr>مع الحبيب في الدنيا</vt:lpstr>
      <vt:lpstr>Diapositive 8</vt:lpstr>
      <vt:lpstr>مع الحبيب في الآخرة</vt:lpstr>
      <vt:lpstr>Diapositive 10</vt:lpstr>
      <vt:lpstr>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dell</cp:lastModifiedBy>
  <cp:revision>46</cp:revision>
  <dcterms:created xsi:type="dcterms:W3CDTF">2015-01-07T20:18:23Z</dcterms:created>
  <dcterms:modified xsi:type="dcterms:W3CDTF">2015-01-10T17:26:07Z</dcterms:modified>
</cp:coreProperties>
</file>