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80" r:id="rId4"/>
    <p:sldId id="284" r:id="rId5"/>
    <p:sldId id="257" r:id="rId6"/>
    <p:sldId id="290" r:id="rId7"/>
    <p:sldId id="259" r:id="rId8"/>
    <p:sldId id="261" r:id="rId9"/>
    <p:sldId id="270" r:id="rId10"/>
    <p:sldId id="283" r:id="rId11"/>
    <p:sldId id="260" r:id="rId12"/>
    <p:sldId id="293" r:id="rId13"/>
    <p:sldId id="291" r:id="rId14"/>
    <p:sldId id="294" r:id="rId15"/>
    <p:sldId id="263" r:id="rId16"/>
    <p:sldId id="272" r:id="rId17"/>
    <p:sldId id="265" r:id="rId18"/>
    <p:sldId id="267" r:id="rId19"/>
    <p:sldId id="268" r:id="rId20"/>
    <p:sldId id="273" r:id="rId21"/>
    <p:sldId id="274" r:id="rId22"/>
    <p:sldId id="276" r:id="rId23"/>
    <p:sldId id="264" r:id="rId24"/>
    <p:sldId id="27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9900"/>
    <a:srgbClr val="FF66FF"/>
    <a:srgbClr val="990033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>
        <p:scale>
          <a:sx n="60" d="100"/>
          <a:sy n="60" d="100"/>
        </p:scale>
        <p:origin x="-166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F9FC2-4067-48B0-8FF9-7BDA7A265850}" type="datetimeFigureOut">
              <a:rPr lang="fr-FR" smtClean="0"/>
              <a:pPr/>
              <a:t>26/11/2016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4071-7A4B-4C2D-A103-45A2E80932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EF15-E317-4C39-91E3-F9BE6E3765CC}" type="datetimeFigureOut">
              <a:rPr lang="fr-FR" smtClean="0"/>
              <a:pPr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66A-4E8A-449C-BABB-00C592F0F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EF15-E317-4C39-91E3-F9BE6E3765CC}" type="datetimeFigureOut">
              <a:rPr lang="fr-FR" smtClean="0"/>
              <a:pPr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66A-4E8A-449C-BABB-00C592F0F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EF15-E317-4C39-91E3-F9BE6E3765CC}" type="datetimeFigureOut">
              <a:rPr lang="fr-FR" smtClean="0"/>
              <a:pPr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66A-4E8A-449C-BABB-00C592F0F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EF15-E317-4C39-91E3-F9BE6E3765CC}" type="datetimeFigureOut">
              <a:rPr lang="fr-FR" smtClean="0"/>
              <a:pPr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66A-4E8A-449C-BABB-00C592F0F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EF15-E317-4C39-91E3-F9BE6E3765CC}" type="datetimeFigureOut">
              <a:rPr lang="fr-FR" smtClean="0"/>
              <a:pPr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66A-4E8A-449C-BABB-00C592F0F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EF15-E317-4C39-91E3-F9BE6E3765CC}" type="datetimeFigureOut">
              <a:rPr lang="fr-FR" smtClean="0"/>
              <a:pPr/>
              <a:t>26/11/2016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66A-4E8A-449C-BABB-00C592F0F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EF15-E317-4C39-91E3-F9BE6E3765CC}" type="datetimeFigureOut">
              <a:rPr lang="fr-FR" smtClean="0"/>
              <a:pPr/>
              <a:t>26/11/2016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66A-4E8A-449C-BABB-00C592F0F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EF15-E317-4C39-91E3-F9BE6E3765CC}" type="datetimeFigureOut">
              <a:rPr lang="fr-FR" smtClean="0"/>
              <a:pPr/>
              <a:t>26/11/2016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66A-4E8A-449C-BABB-00C592F0F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EF15-E317-4C39-91E3-F9BE6E3765CC}" type="datetimeFigureOut">
              <a:rPr lang="fr-FR" smtClean="0"/>
              <a:pPr/>
              <a:t>26/11/2016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66A-4E8A-449C-BABB-00C592F0F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EF15-E317-4C39-91E3-F9BE6E3765CC}" type="datetimeFigureOut">
              <a:rPr lang="fr-FR" smtClean="0"/>
              <a:pPr/>
              <a:t>26/11/2016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66A-4E8A-449C-BABB-00C592F0F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EF15-E317-4C39-91E3-F9BE6E3765CC}" type="datetimeFigureOut">
              <a:rPr lang="fr-FR" smtClean="0"/>
              <a:pPr/>
              <a:t>26/11/2016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66A-4E8A-449C-BABB-00C592F0F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EF15-E317-4C39-91E3-F9BE6E3765CC}" type="datetimeFigureOut">
              <a:rPr lang="fr-FR" smtClean="0"/>
              <a:pPr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666A-4E8A-449C-BABB-00C592F0F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.Alaoui\Downloads\&#1571;&#1579;&#1585;&#1575;%20%20&#1604;&#1600;%20&#1571;.&#1571;&#1605;&#1604;%20&#1575;&#1604;&#1588;&#1602;&#1610;&#1585;--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.Alaoui\Downloads\Maher%20Zain%20-%20A'marona%20A'malona%20(Acapella)%20%20&#1605;&#1575;&#1607;&#1585;%20&#1586;&#1610;&#1606;%20-%20&#1571;&#1593;&#1605;&#1575;&#1585;&#1606;&#1575;%20&#1571;&#1593;&#1605;&#1575;&#1604;&#1606;&#1575;%20(&#1576;&#1583;&#1608;&#1606;%20&#1605;&#1608;&#1587;&#1610;&#1602;&#1609;)%20%20(Lyric).mp3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xtend-life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547664" y="0"/>
            <a:ext cx="612068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656184"/>
          </a:xfrm>
        </p:spPr>
        <p:txBody>
          <a:bodyPr>
            <a:normAutofit/>
          </a:bodyPr>
          <a:lstStyle/>
          <a:p>
            <a:r>
              <a:rPr lang="ar-SA" sz="8900" b="1" dirty="0" smtClean="0"/>
              <a:t>آثار لحظة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489720"/>
          </a:xfrm>
        </p:spPr>
        <p:txBody>
          <a:bodyPr/>
          <a:lstStyle/>
          <a:p>
            <a:r>
              <a:rPr lang="ar-SA" b="1" dirty="0" smtClean="0">
                <a:solidFill>
                  <a:schemeClr val="tx1"/>
                </a:solidFill>
              </a:rPr>
              <a:t>جمعية سراج  26  نونبر 2016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" name="Image 4" descr="clip_image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25" y="5591175"/>
            <a:ext cx="1857375" cy="1266825"/>
          </a:xfrm>
          <a:prstGeom prst="rect">
            <a:avLst/>
          </a:prstGeom>
        </p:spPr>
      </p:pic>
      <p:pic>
        <p:nvPicPr>
          <p:cNvPr id="6" name="أثرا  لـ أ.أمل الشقير-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4400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umblr_nlhq8cQyNC1svm959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2060848"/>
            <a:ext cx="4572000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كلا والله ما يخزيك الله أبدا إنك لتصل الرحم وتحمل الكل وتكسب المعدوم وتقري الضيف وتعين على نوائب الحق</a:t>
            </a:r>
            <a:endParaRPr lang="fr-FR" sz="36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umblr_nlhq8cQyNC1svm959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75656" y="1392330"/>
            <a:ext cx="6696744" cy="37856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فيوسف تولى الخزائن</a:t>
            </a:r>
            <a:r>
              <a:rPr kumimoji="0" lang="ar-EG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  <a:sym typeface="AGA Arabesque"/>
              </a:rPr>
              <a:t> لعزيز </a:t>
            </a:r>
            <a:r>
              <a:rPr kumimoji="0" lang="ar-EG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  <a:sym typeface="AGA Arabesque"/>
              </a:rPr>
              <a:t>مصر :</a:t>
            </a:r>
            <a:r>
              <a:rPr kumimoji="0" lang="ar-EG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  <a:sym typeface="AGA Arabesque"/>
              </a:rPr>
              <a:t> </a:t>
            </a:r>
            <a:r>
              <a:rPr kumimoji="0" lang="ar-SA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اجْعَلْنِي عَلَى خَزَائِنِ الْأَرْضِ إِنِّي حَفِيظٌ عَلِيمٌ</a:t>
            </a:r>
            <a:endParaRPr kumimoji="0" lang="fr-FR" sz="1000" b="1" i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+mj-cs"/>
              <a:sym typeface="AGA Arabesque"/>
            </a:endParaRPr>
          </a:p>
          <a:p>
            <a:pPr marL="0" marR="0" lvl="0" indent="252413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1" i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raditional Arabic" pitchFamily="18" charset="-78"/>
              <a:ea typeface="Times New Roman" pitchFamily="18" charset="0"/>
              <a:cs typeface="+mj-cs"/>
              <a:sym typeface="AGA Arabesque"/>
            </a:endParaRPr>
          </a:p>
          <a:p>
            <a:pPr marL="0" marR="0" lvl="0" indent="252413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  <a:sym typeface="AGA Arabesque"/>
              </a:rPr>
              <a:t>وموسى </a:t>
            </a:r>
            <a:r>
              <a:rPr kumimoji="0" lang="ar-EG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لما ورد ماء مدين وجد عليه جماعة من الناس يسقون، ووجد من دونهم امرأتين مستضعفتين، فرفع الحجر عن البئر وسقى لهما حتى رويت </a:t>
            </a:r>
            <a:r>
              <a:rPr kumimoji="0" lang="ar-EG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أغنامهما.</a:t>
            </a:r>
            <a:r>
              <a:rPr kumimoji="0" lang="ar-EG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 </a:t>
            </a:r>
            <a:endParaRPr kumimoji="0" lang="fr-FR" sz="2400" b="1" i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raditional Arabic" pitchFamily="18" charset="-78"/>
              <a:ea typeface="Times New Roman" pitchFamily="18" charset="0"/>
              <a:cs typeface="+mj-cs"/>
            </a:endParaRPr>
          </a:p>
          <a:p>
            <a:pPr marL="0" marR="0" lvl="0" indent="252413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2400" b="1" dirty="0" smtClean="0">
              <a:solidFill>
                <a:schemeClr val="tx2">
                  <a:lumMod val="50000"/>
                </a:schemeClr>
              </a:solidFill>
              <a:latin typeface="Traditional Arabic" pitchFamily="18" charset="-78"/>
              <a:ea typeface="Times New Roman" pitchFamily="18" charset="0"/>
              <a:cs typeface="+mj-cs"/>
              <a:sym typeface="AGA Arabesque"/>
            </a:endParaRPr>
          </a:p>
          <a:p>
            <a:pPr marL="0" marR="0" lvl="0" indent="252413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  <a:cs typeface="+mj-cs"/>
                <a:sym typeface="AGA Arabesque"/>
              </a:rPr>
              <a:t>السلف الصالح</a:t>
            </a:r>
          </a:p>
          <a:p>
            <a:pPr marL="0" marR="0" lvl="0" indent="252413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2400" b="1" dirty="0" smtClean="0">
              <a:solidFill>
                <a:schemeClr val="tx2">
                  <a:lumMod val="50000"/>
                </a:schemeClr>
              </a:solidFill>
              <a:latin typeface="Traditional Arabic" pitchFamily="18" charset="-78"/>
              <a:ea typeface="Times New Roman" pitchFamily="18" charset="0"/>
              <a:cs typeface="+mj-cs"/>
              <a:sym typeface="AGA Arabesque"/>
            </a:endParaRPr>
          </a:p>
          <a:p>
            <a:pPr marL="0" marR="0" lvl="0" indent="252413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  <a:sym typeface="AGA Arabesque"/>
              </a:rPr>
              <a:t>اطولكن</a:t>
            </a:r>
            <a:r>
              <a:rPr kumimoji="0" lang="ar-SA" sz="2400" b="1" i="0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  <a:sym typeface="AGA Arabesque"/>
              </a:rPr>
              <a:t> يدا</a:t>
            </a:r>
            <a:endParaRPr kumimoji="0" lang="ar-EG" sz="2400" b="1" i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+mj-cs"/>
              <a:sym typeface="AGA Arabesq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5467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 descr="4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3433" y="0"/>
            <a:ext cx="4877133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8ed0f3b43f7.original.jpe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FB_IMG_1456082883664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R9OIZP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382041"/>
            <a:ext cx="65882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.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31640" y="2551837"/>
            <a:ext cx="655272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00000"/>
                </a:solidFill>
              </a:rPr>
              <a:t>«ما من عبد أنعم الله عليه نعمة فأسبغها عليه ثم جعل من حوائج الناس إليه فتبرم، قد عرض تلك النعمة للزوال»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B_IMG_1459175878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9650edb1f8d9f639bb025d6ba0b639c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424910_969640723118269_675298554_n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900036_715875495123591_496482545_n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 descr="11355966_821395027909742_287709208_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8F1"/>
              </a:clrFrom>
              <a:clrTo>
                <a:srgbClr val="FFF8F1">
                  <a:alpha val="0"/>
                </a:srgbClr>
              </a:clrTo>
            </a:clrChange>
            <a:lum bright="20000"/>
          </a:blip>
          <a:srcRect b="19550"/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Bureau\Nouveau dossier\timthum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20000"/>
          </a:blip>
          <a:srcRect l="4672" r="49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 4" descr="clip_image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25" y="5591175"/>
            <a:ext cx="1857375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B_IMG_1438235199082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b="18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99cfa6fcf06a71c44962f48987efb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02005f6534943c696cfd4ccf60b1036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t="13713" b="137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0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f7c7f196ecfb5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20472" cy="6858000"/>
          </a:xfrm>
          <a:prstGeom prst="rect">
            <a:avLst/>
          </a:prstGeom>
        </p:spPr>
      </p:pic>
      <p:pic>
        <p:nvPicPr>
          <p:cNvPr id="3" name="Maher Zain - A'marona A'malona (Acapella)  ماهر زين - أعمارنا أعمالنا (بدون موسيقى)  (Lyri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8802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tumblr_nlhq8cQyNC1svm959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7200" b="1" dirty="0" smtClean="0">
                <a:latin typeface="Andalus" pitchFamily="18" charset="-78"/>
                <a:cs typeface="Andalus" pitchFamily="18" charset="-78"/>
              </a:rPr>
              <a:t>خطبة الوداع؟</a:t>
            </a:r>
            <a:endParaRPr lang="fr-FR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5776" y="1988841"/>
            <a:ext cx="4176464" cy="23762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contrasting" dir="t">
              <a:rot lat="0" lon="0" rev="4500000"/>
            </a:lightRig>
          </a:scene3d>
          <a:sp3d>
            <a:bevelT/>
          </a:sp3d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buNone/>
            </a:pPr>
            <a:r>
              <a:rPr lang="ar-SA" sz="1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*</a:t>
            </a:r>
            <a:r>
              <a:rPr lang="ar-MA" sz="1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حرمة الإنسان</a:t>
            </a:r>
            <a:endParaRPr lang="ar-SA" sz="1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 rtl="1">
              <a:buNone/>
            </a:pPr>
            <a:r>
              <a:rPr lang="ar-SA" sz="1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*حرمة المال</a:t>
            </a:r>
            <a:endParaRPr lang="ar-MA" sz="1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 rtl="1">
              <a:buNone/>
            </a:pPr>
            <a:r>
              <a:rPr lang="ar-SA" sz="1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*</a:t>
            </a:r>
            <a:r>
              <a:rPr lang="ar-MA" sz="1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روح الأمانة</a:t>
            </a:r>
          </a:p>
          <a:p>
            <a:pPr algn="ctr" rtl="1">
              <a:buNone/>
            </a:pPr>
            <a:r>
              <a:rPr lang="ar-SA" sz="1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*</a:t>
            </a:r>
            <a:r>
              <a:rPr lang="ar-MA" sz="1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العفو عند المقدرة</a:t>
            </a:r>
          </a:p>
          <a:p>
            <a:pPr algn="ctr" rtl="1">
              <a:buNone/>
            </a:pPr>
            <a:r>
              <a:rPr lang="ar-MA" sz="4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</a:t>
            </a:r>
            <a:endParaRPr lang="ar-M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>
              <a:buNone/>
            </a:pPr>
            <a:r>
              <a:rPr lang="ar-M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umblr_nlhq8cQyNC1svm959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491880" y="2420888"/>
            <a:ext cx="4392488" cy="1179562"/>
          </a:xfrm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r>
              <a:rPr lang="ar-SA" sz="7200" b="1" dirty="0" smtClean="0">
                <a:latin typeface="Andalus" pitchFamily="18" charset="-78"/>
                <a:cs typeface="Andalus" pitchFamily="18" charset="-78"/>
              </a:rPr>
              <a:t>خطبة الوداع؟</a:t>
            </a:r>
            <a:endParaRPr lang="fr-FR" sz="72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tumblr_nlhq8cQyNC1svm959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2132856"/>
            <a:ext cx="4824536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ar-SA" b="1" dirty="0"/>
              <a:t>أيُّها النَّاسُ، اسمعوا قولي، فإنِّي لا أدري لعلِّي لا ألقاكم بعدَ عامي هذا، بِهذا الموقِفِ </a:t>
            </a:r>
            <a:r>
              <a:rPr lang="ar-SA" b="1" dirty="0" smtClean="0"/>
              <a:t>أبدًا</a:t>
            </a:r>
            <a:r>
              <a:rPr lang="fr-FR" b="1" dirty="0"/>
              <a:t/>
            </a:r>
            <a:br>
              <a:rPr lang="fr-FR" b="1" dirty="0"/>
            </a:br>
            <a:r>
              <a:rPr lang="ar-SA" b="1" dirty="0"/>
              <a:t>أيُّها النَّاسُ، إنَّ دماءَكم وأموالَكم عليْكُم حرامٌ، إلى أن تلقَوا ربَّكم كحُرمةِ يومِكم هذا، وَكحُرمةِ شَهرِكم هذا، </a:t>
            </a:r>
            <a:r>
              <a:rPr lang="ar-SA" sz="2000" b="1" dirty="0">
                <a:solidFill>
                  <a:srgbClr val="FF0000"/>
                </a:solidFill>
              </a:rPr>
              <a:t>وإنكم ستلقونَ ربَّكم، فيسألُكم عن أعمالِكم وقد بلَّغتُ</a:t>
            </a:r>
            <a:r>
              <a:rPr lang="ar-SA" b="1" dirty="0"/>
              <a:t>، فمن كانت عندَهُ أمانةٌ فليؤدِّها إلى منِ ائتمنَهُ عليْها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51620" y="4077072"/>
            <a:ext cx="684076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 </a:t>
            </a:r>
            <a:r>
              <a:rPr lang="ar-SA" sz="3200" b="1" dirty="0">
                <a:solidFill>
                  <a:srgbClr val="FF0000"/>
                </a:solidFill>
              </a:rPr>
              <a:t>اللَّهمَّ هل بلَّغتُ قالوا: اللَّهمَّ نعَم، فقالَ رسولُ اللَّهِ صلَّى اللَّهُ عليهِ وسلَّم: اللَّهمَّ اشْهَدْ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ar-SA" sz="7200" b="1" dirty="0" smtClean="0">
                <a:latin typeface="Andalus" pitchFamily="18" charset="-78"/>
                <a:cs typeface="Andalus" pitchFamily="18" charset="-78"/>
              </a:rPr>
              <a:t>خطبة الوداع</a:t>
            </a:r>
            <a:endParaRPr lang="fr-FR" sz="7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5373216"/>
            <a:ext cx="676875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/>
              <a:t>ألا هل </a:t>
            </a:r>
            <a:r>
              <a:rPr lang="ar-SA" sz="3200" b="1" dirty="0" err="1" smtClean="0"/>
              <a:t>بلَّغت؟</a:t>
            </a:r>
            <a:r>
              <a:rPr lang="ar-SA" sz="3200" b="1" dirty="0" smtClean="0"/>
              <a:t> قالوا: نعم قال: اللهم أشهد، فليبلغ الشاهد الغائب، </a:t>
            </a:r>
            <a:r>
              <a:rPr lang="ar-SA" sz="3200" b="1" dirty="0" smtClean="0">
                <a:solidFill>
                  <a:srgbClr val="FF0000"/>
                </a:solidFill>
              </a:rPr>
              <a:t>فرب مبلَّغ أوعى من سامع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452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 l="6301" t="8790" r="6301" b="116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9R9OIZP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229600" cy="1152128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r>
              <a:rPr lang="ar-SA" b="1" dirty="0" smtClean="0">
                <a:latin typeface="Andalus" pitchFamily="18" charset="-78"/>
                <a:cs typeface="Andalus" pitchFamily="18" charset="-78"/>
              </a:rPr>
              <a:t>  </a:t>
            </a:r>
            <a:br>
              <a:rPr lang="ar-SA" b="1" dirty="0" smtClean="0">
                <a:latin typeface="Andalus" pitchFamily="18" charset="-78"/>
                <a:cs typeface="Andalus" pitchFamily="18" charset="-78"/>
              </a:rPr>
            </a:br>
            <a:r>
              <a:rPr lang="ar-SA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ar-SA" b="1" dirty="0" smtClean="0">
                <a:latin typeface="Andalus" pitchFamily="18" charset="-78"/>
                <a:cs typeface="Andalus" pitchFamily="18" charset="-78"/>
              </a:rPr>
            </a:br>
            <a:r>
              <a:rPr lang="ar-SA" b="1" dirty="0" smtClean="0">
                <a:solidFill>
                  <a:srgbClr val="009900"/>
                </a:solidFill>
                <a:latin typeface="Andalus" pitchFamily="18" charset="-78"/>
                <a:cs typeface="Andalus" pitchFamily="18" charset="-78"/>
              </a:rPr>
              <a:t>﴿إِنَّا نَحْنُ نُحْيِي الْمَوْتَى وَنَكْتُبُ مَا قَدَّمُوا وَآَثَارَهُمْ وَكُلَّ شَيْءٍ أحْصَيْنَاهُ فِي إِمَامٍ </a:t>
            </a:r>
            <a:r>
              <a:rPr lang="ar-SA" b="1" dirty="0" err="1" smtClean="0">
                <a:solidFill>
                  <a:srgbClr val="009900"/>
                </a:solidFill>
                <a:latin typeface="Andalus" pitchFamily="18" charset="-78"/>
                <a:cs typeface="Andalus" pitchFamily="18" charset="-78"/>
              </a:rPr>
              <a:t>مُبِينٍ﴾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46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DF2C8"/>
              </a:clrFrom>
              <a:clrTo>
                <a:srgbClr val="BDF2C8">
                  <a:alpha val="0"/>
                </a:srgbClr>
              </a:clrTo>
            </a:clrChange>
            <a:lum bright="1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b="1" dirty="0" smtClean="0">
                <a:latin typeface="Andalus" pitchFamily="18" charset="-78"/>
                <a:cs typeface="Andalus" pitchFamily="18" charset="-78"/>
              </a:rPr>
              <a:t>كم وزنك؟</a:t>
            </a:r>
            <a:endParaRPr lang="fr-FR" sz="7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1700808"/>
            <a:ext cx="5760640" cy="181588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9900"/>
                </a:solidFill>
              </a:rPr>
              <a:t>يأُّيهَا النَّبِيُّ حَرِّضِ الْمُؤْمِنِينَ عَلَى الْقِتَالِ </a:t>
            </a:r>
            <a:r>
              <a:rPr lang="ar-SA" sz="2800" b="1" dirty="0" smtClean="0">
                <a:solidFill>
                  <a:srgbClr val="C00000"/>
                </a:solidFill>
              </a:rPr>
              <a:t>إِن يَكُن مِّنكُمْ عِشْرُونَ صَابِرُونَ يَغْلِبُواْ </a:t>
            </a:r>
            <a:r>
              <a:rPr lang="ar-SA" sz="2800" b="1" dirty="0" err="1" smtClean="0">
                <a:solidFill>
                  <a:srgbClr val="C00000"/>
                </a:solidFill>
              </a:rPr>
              <a:t>مِئَتَيْنِ</a:t>
            </a:r>
            <a:r>
              <a:rPr lang="ar-SA" sz="2800" b="1" dirty="0" smtClean="0">
                <a:solidFill>
                  <a:srgbClr val="C00000"/>
                </a:solidFill>
              </a:rPr>
              <a:t> وَإِن يَكُن مِّنكُم مِّائَةٌ يَغْلِبُواْ أَلْفًا</a:t>
            </a:r>
            <a:r>
              <a:rPr lang="ar-SA" sz="2800" b="1" dirty="0" smtClean="0">
                <a:solidFill>
                  <a:srgbClr val="009900"/>
                </a:solidFill>
              </a:rPr>
              <a:t> مِّنَ الَّذِينَ كَفَرُواْ بِأَنَّهُمْ قَوْمٌ لاَّ يَفْقَهُونَ</a:t>
            </a:r>
            <a:endParaRPr lang="fr-FR" b="1" dirty="0">
              <a:solidFill>
                <a:srgbClr val="00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861048"/>
            <a:ext cx="5472608" cy="1077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9900"/>
                </a:solidFill>
              </a:rPr>
              <a:t>وَالَّذِينَ يَقُولُونَ رَبَّنَا هَبْ لَنَا مِنْ أَزْوَاجِنَا </a:t>
            </a:r>
            <a:r>
              <a:rPr lang="ar-SA" sz="3200" b="1" dirty="0" err="1" smtClean="0">
                <a:solidFill>
                  <a:srgbClr val="009900"/>
                </a:solidFill>
              </a:rPr>
              <a:t>وَذُرِّيَّاتِنَا</a:t>
            </a:r>
            <a:r>
              <a:rPr lang="ar-SA" sz="3200" b="1" dirty="0" smtClean="0">
                <a:solidFill>
                  <a:srgbClr val="009900"/>
                </a:solidFill>
              </a:rPr>
              <a:t> قُرَّةَ أَعْيُنٍ </a:t>
            </a:r>
            <a:r>
              <a:rPr lang="ar-SA" sz="3200" b="1" dirty="0" smtClean="0">
                <a:solidFill>
                  <a:srgbClr val="C00000"/>
                </a:solidFill>
              </a:rPr>
              <a:t>وَاجْعَلْنَا لِلْمُتَّقِينَ إِمَامًا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836" y="5373217"/>
            <a:ext cx="5238328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ar-SA" sz="3200" b="1" dirty="0" smtClean="0">
                <a:solidFill>
                  <a:srgbClr val="FF3399"/>
                </a:solidFill>
                <a:cs typeface="+mj-cs"/>
              </a:rPr>
              <a:t>لو وزنته بأمة لرجحها</a:t>
            </a:r>
            <a:r>
              <a:rPr lang="ar-SA" dirty="0" smtClean="0"/>
              <a:t/>
            </a:r>
            <a:br>
              <a:rPr lang="ar-SA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trk_athran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b="101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219</Words>
  <Application>Microsoft Office PowerPoint</Application>
  <PresentationFormat>Affichage à l'écran (4:3)</PresentationFormat>
  <Paragraphs>30</Paragraphs>
  <Slides>24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آثار لحظة</vt:lpstr>
      <vt:lpstr>Diapositive 2</vt:lpstr>
      <vt:lpstr>خطبة الوداع؟</vt:lpstr>
      <vt:lpstr>خطبة الوداع؟</vt:lpstr>
      <vt:lpstr>خطبة الوداع</vt:lpstr>
      <vt:lpstr>Diapositive 6</vt:lpstr>
      <vt:lpstr>    ﴿إِنَّا نَحْنُ نُحْيِي الْمَوْتَى وَنَكْتُبُ مَا قَدَّمُوا وَآَثَارَهُمْ وَكُلَّ شَيْءٍ أحْصَيْنَاهُ فِي إِمَامٍ مُبِينٍ﴾  </vt:lpstr>
      <vt:lpstr>كم وزنك؟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M.Alaoui</dc:creator>
  <cp:lastModifiedBy>M.Alaoui</cp:lastModifiedBy>
  <cp:revision>119</cp:revision>
  <dcterms:created xsi:type="dcterms:W3CDTF">2016-10-30T11:50:48Z</dcterms:created>
  <dcterms:modified xsi:type="dcterms:W3CDTF">2016-11-26T12:17:38Z</dcterms:modified>
</cp:coreProperties>
</file>