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66" r:id="rId4"/>
    <p:sldId id="258" r:id="rId5"/>
    <p:sldId id="259" r:id="rId6"/>
    <p:sldId id="260" r:id="rId7"/>
    <p:sldId id="261" r:id="rId8"/>
    <p:sldId id="271" r:id="rId9"/>
    <p:sldId id="272" r:id="rId10"/>
    <p:sldId id="273" r:id="rId11"/>
    <p:sldId id="262" r:id="rId12"/>
    <p:sldId id="263" r:id="rId13"/>
    <p:sldId id="267" r:id="rId14"/>
    <p:sldId id="265" r:id="rId15"/>
    <p:sldId id="268" r:id="rId16"/>
    <p:sldId id="269" r:id="rId17"/>
    <p:sldId id="270" r:id="rId18"/>
    <p:sldId id="274" r:id="rId1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inimized">
    <p:restoredLeft sz="15620"/>
    <p:restoredTop sz="94660"/>
  </p:normalViewPr>
  <p:slideViewPr>
    <p:cSldViewPr>
      <p:cViewPr>
        <p:scale>
          <a:sx n="50" d="100"/>
          <a:sy n="50" d="100"/>
        </p:scale>
        <p:origin x="-2454" y="-3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28BB38-F558-4643-A652-A94828FEE1D0}" type="datetimeFigureOut">
              <a:rPr lang="fr-FR" smtClean="0"/>
              <a:pPr/>
              <a:t>20/02/2016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22EA92-0D63-4016-AEDA-B2BD3E85862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22EA92-0D63-4016-AEDA-B2BD3E858620}" type="slidenum">
              <a:rPr lang="fr-FR" smtClean="0"/>
              <a:pPr/>
              <a:t>6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22EA92-0D63-4016-AEDA-B2BD3E858620}" type="slidenum">
              <a:rPr lang="fr-FR" smtClean="0"/>
              <a:pPr/>
              <a:t>7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20/02/2016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20/02/2016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20/02/2016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20/02/2016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20/02/2016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20/02/2016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20/02/2016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20/02/2016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20/02/2016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20/02/2016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20/02/2016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pPr/>
              <a:t>20/02/2016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hyperlink" Target="http://www.google.com/url?sa=i&amp;rct=j&amp;q=&amp;esrc=s&amp;source=images&amp;cd=&amp;cad=rja&amp;uact=8&amp;ved=0ahUKEwiV48iXm_jKAhWB7xQKHSz0CJQQjRwIBw&amp;url=http://cestici.centerblog.net/rub-CASCADES-RUISSEAUX-ANIMEES.html&amp;bvm=bv.114195076,d.d24&amp;psig=AFQjCNF8SJjlPOxd77yhe4YlB1jq0OrAcA&amp;ust=1455572171494987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hyperlink" Target="http://www.google.com/url?sa=i&amp;rct=j&amp;q=&amp;esrc=s&amp;source=images&amp;cd=&amp;cad=rja&amp;uact=8&amp;ved=0ahUKEwixv5rRm_jKAhXIUBQKHQrGAjwQjRwIBw&amp;url=http://sosduneterrienneendetresse.centerblog.net/rub-gif-animes-paysages.html&amp;bvm=bv.114195076,d.d24&amp;psig=AFQjCNGu_wdVLrEsD5g74iLvdoMLCFJpfQ&amp;ust=1455572331223578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hyperlink" Target="https://ar.wikipedia.org/wiki/%D9%85%D9%84%D9%81:%D8%AA%D8%AE%D8%B7%D9%8A%D8%B7_%D8%A7%D8%B3%D9%85_%D8%A7%D9%84%D8%B2%D8%A8%D9%8A%D8%B1_%D8%A8%D9%86_%D8%A7%D9%84%D8%B9%D9%88%D8%A7%D9%85.png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 1" descr="logosiraj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500042"/>
            <a:ext cx="3000364" cy="2656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3500438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جمعية سراج للأعمال </a:t>
            </a:r>
            <a:r>
              <a:rPr lang="ar-SA" sz="40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الإجتماعية</a:t>
            </a:r>
            <a:r>
              <a:rPr lang="ar-SA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فرع الدار البيضاء</a:t>
            </a:r>
            <a:endParaRPr lang="fr-FR" sz="4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57620" y="4572008"/>
            <a:ext cx="178446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MA" sz="9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تقدم</a:t>
            </a:r>
            <a:endParaRPr lang="fr-FR" sz="9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85728"/>
            <a:ext cx="914400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MA" sz="4800" b="1" dirty="0" smtClean="0">
                <a:ln>
                  <a:solidFill>
                    <a:srgbClr val="92D05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تعذيبه :</a:t>
            </a:r>
            <a:r>
              <a:rPr lang="fr-FR" sz="4800" b="1" dirty="0" smtClean="0">
                <a:ln>
                  <a:solidFill>
                    <a:srgbClr val="92D05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ar-M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ar-M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M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كان عم الزبير يلف الزبير في حصير ، ويدخن عليه بالنار حتى تزهق أنفاسه ، وهو يقول له : اكفر برب محمد ، أدرأ عنك العذاب ، فيقول الزبير: " لا أعود للكفر أبداً " ، ويهاجر الزبير للحبشة الهجرتين ، ثم يعود ليشهد جميع المشاهد مع رسول الله صلى الله عليه وسلم .</a:t>
            </a:r>
            <a:br>
              <a:rPr lang="ar-M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M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ولم يتخلف عن غزوة غزاها رسول الله صلى الله عليه وسلم .</a:t>
            </a:r>
            <a:endParaRPr lang="fr-F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MA" sz="4800" b="1" dirty="0" smtClean="0">
                <a:ln>
                  <a:solidFill>
                    <a:srgbClr val="92D05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الحواري </a:t>
            </a:r>
            <a:r>
              <a:rPr lang="ar-MA" sz="4800" b="1" dirty="0" smtClean="0">
                <a:ln>
                  <a:solidFill>
                    <a:srgbClr val="92D05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fr-FR" sz="4800" b="1" dirty="0" smtClean="0">
                <a:ln>
                  <a:solidFill>
                    <a:srgbClr val="92D05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ar-M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ar-M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M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الزبير بن العوام هو حواري رسول الله صلى الله عليه وسلم ، والحواري هو خاصة الإنسان وناصره ، قَالَ رَسُولَ اللَّهِ صلى الله عليه وسلم : " </a:t>
            </a:r>
            <a:r>
              <a:rPr lang="ar-MA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إِنَّ لِكُلِّ نَبِيٍّ حَوَارِيًّا ، وَحَوَارِيِّي الزُّبَيْرُ </a:t>
            </a:r>
            <a:r>
              <a:rPr lang="ar-M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 [ رواه أحمد ] .</a:t>
            </a:r>
            <a:endParaRPr lang="fr-F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4282" y="4303455"/>
            <a:ext cx="892971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ar-MA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فداك أبي وأمي يا زبير</a:t>
            </a:r>
            <a:r>
              <a:rPr lang="fr-FR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»</a:t>
            </a:r>
            <a:endParaRPr lang="ar-MA" sz="8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fr-FR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ar-MA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 الزبير في الجنة</a:t>
            </a:r>
            <a:r>
              <a:rPr lang="fr-FR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fr-FR" sz="8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MA" sz="4800" b="1" dirty="0" smtClean="0">
                <a:ln>
                  <a:solidFill>
                    <a:srgbClr val="92D05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الزبير تاجراً </a:t>
            </a:r>
            <a:r>
              <a:rPr lang="ar-MA" sz="4800" b="1" dirty="0" smtClean="0">
                <a:ln>
                  <a:solidFill>
                    <a:srgbClr val="92D05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fr-FR" sz="4800" b="1" dirty="0" smtClean="0">
                <a:ln>
                  <a:solidFill>
                    <a:srgbClr val="92D05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r>
              <a:rPr lang="ar-MA" dirty="0" smtClean="0"/>
              <a:t/>
            </a:r>
            <a:br>
              <a:rPr lang="ar-MA" dirty="0" smtClean="0"/>
            </a:br>
            <a:endParaRPr lang="fr-F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671691"/>
            <a:ext cx="91440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M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كان الزبير بن العوام رضي الله عنه ، من التجار الأغنياء المنفقين في سبيل الله عز وجل ، وكان يقول : من استطاع منكم أن يكون لهو </a:t>
            </a:r>
            <a:r>
              <a:rPr lang="ar-MA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جَنى</a:t>
            </a:r>
            <a:r>
              <a:rPr lang="ar-M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_ ثمر وشيء يجده عند الله تعالى _ من عمل صالح فليفعل .</a:t>
            </a:r>
            <a:br>
              <a:rPr lang="ar-M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M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باع الزبير داراً له بستمائة ألف ، فقيل له : يا أبا عبد الله غبنت ؟ قال : كلا والله ، لتعلمن أني لم أُغبن ، هي في سبيل الله .</a:t>
            </a:r>
            <a:br>
              <a:rPr lang="ar-M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M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وكان للزبير ألف مملوك يؤدون الضريبة ، لا يدخل بيت ماله منها درهم ، كان يتصدق </a:t>
            </a:r>
            <a:r>
              <a:rPr lang="ar-MA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بها</a:t>
            </a:r>
            <a:r>
              <a:rPr lang="ar-M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، وقيل : كان يقسمه كل ليلة ، ثم يقوم إلى منزله ، ليس معه منه شيء . = = = حال الزبير وحال كثير من أغنياء اليوم</a:t>
            </a:r>
            <a:endParaRPr lang="fr-F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ancenis-immobilier.fr/images/Gif%20reflets/nuit05a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0" y="2357430"/>
            <a:ext cx="9144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MA" sz="4800" b="1" dirty="0" smtClean="0">
                <a:ln>
                  <a:solidFill>
                    <a:srgbClr val="92D05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 وفاته:</a:t>
            </a:r>
            <a:r>
              <a:rPr lang="fr-FR" sz="4800" b="1" dirty="0" smtClean="0">
                <a:ln>
                  <a:solidFill>
                    <a:srgbClr val="92D05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ar-MA" sz="4800" b="1" dirty="0" smtClean="0">
              <a:ln>
                <a:solidFill>
                  <a:srgbClr val="92D050"/>
                </a:solidFill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ar-M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٠ بشر قاتل ابن صفية بالنار</a:t>
            </a:r>
          </a:p>
          <a:p>
            <a:pPr algn="r"/>
            <a:r>
              <a:rPr lang="ar-M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٠ سيف طالما </a:t>
            </a:r>
            <a:r>
              <a:rPr lang="ar-MA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</a:t>
            </a:r>
            <a:r>
              <a:rPr lang="ar-M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الله جلا </a:t>
            </a:r>
            <a:r>
              <a:rPr lang="ar-MA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به</a:t>
            </a:r>
            <a:r>
              <a:rPr lang="ar-M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صاحبه الكرب عن رسول الله.</a:t>
            </a:r>
            <a:endParaRPr lang="fr-F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65352"/>
            <a:ext cx="914400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MA" sz="4800" b="1" dirty="0" smtClean="0">
                <a:ln>
                  <a:solidFill>
                    <a:srgbClr val="92D05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وصيته </a:t>
            </a:r>
            <a:r>
              <a:rPr lang="ar-MA" sz="4800" b="1" dirty="0" smtClean="0">
                <a:ln>
                  <a:solidFill>
                    <a:srgbClr val="92D05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fr-FR" sz="4800" b="1" dirty="0" smtClean="0">
                <a:ln>
                  <a:solidFill>
                    <a:srgbClr val="92D05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r>
              <a:rPr lang="ar-M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ar-M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M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عن عبد الله بن الزبير قال : جعل الزبير يوم الجمل يوصيني دينه ، ويقول : إن عجزت عن شيء منه ، فاستعن عليه بمولاي ، قال : </a:t>
            </a:r>
            <a:r>
              <a:rPr lang="ar-MA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فوالله</a:t>
            </a:r>
            <a:r>
              <a:rPr lang="ar-M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ما دريت ما أراد ، حتى قلت : يا أبت من مولاك ؟ قال : الله . قال : ما وقعت في كربه من دينه ، إلا قلت : يا مولى الزبير اقض عنه ، فيقضيه ، وإنما دينه الذي كان عليه ، أن الرجل كان يأتيه بالمال فيستودعه إياه ، فيقول الزبير : لا ولكنه سلف ، فإني أخشى عليه الضيعة .</a:t>
            </a:r>
            <a:endParaRPr lang="fr-F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gif-maniac.com/gifs/55/54769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823384">
            <a:off x="2803236" y="585846"/>
            <a:ext cx="3318693" cy="5632808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500034" y="1071546"/>
            <a:ext cx="8143932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MA" sz="4800" b="1" dirty="0" smtClean="0">
                <a:ln>
                  <a:solidFill>
                    <a:srgbClr val="92D05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 سؤال:</a:t>
            </a:r>
            <a:r>
              <a:rPr lang="fr-FR" sz="4800" b="1" dirty="0" smtClean="0">
                <a:ln>
                  <a:solidFill>
                    <a:srgbClr val="92D05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ar-MA" sz="4800" b="1" dirty="0" smtClean="0">
              <a:ln>
                <a:solidFill>
                  <a:srgbClr val="92D050"/>
                </a:solidFill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ar-M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٠ أين نحن من محبة الله </a:t>
            </a:r>
            <a:r>
              <a:rPr lang="ar-MA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</a:t>
            </a:r>
            <a:r>
              <a:rPr lang="ar-M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رسوله ؟</a:t>
            </a:r>
          </a:p>
          <a:p>
            <a:pPr algn="ctr"/>
            <a:r>
              <a:rPr lang="ar-M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٠ هل نحن من المسارعات للاستجابة لله </a:t>
            </a:r>
            <a:r>
              <a:rPr lang="ar-MA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</a:t>
            </a:r>
            <a:r>
              <a:rPr lang="ar-M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رسوله ؟</a:t>
            </a:r>
          </a:p>
          <a:p>
            <a:pPr algn="ctr"/>
            <a:r>
              <a:rPr lang="ar-M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٠ هل هوانا تبعاً لرسول الله ؟</a:t>
            </a:r>
          </a:p>
          <a:p>
            <a:pPr algn="ctr"/>
            <a:r>
              <a:rPr lang="ar-M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٠ هل حياتنا في الخير أو في الشر ؟</a:t>
            </a:r>
          </a:p>
          <a:p>
            <a:pPr algn="ctr"/>
            <a:r>
              <a:rPr lang="ar-M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٠ هل أعددنا الزاد للآخرة ؟</a:t>
            </a:r>
          </a:p>
          <a:p>
            <a:pPr algn="ctr"/>
            <a:r>
              <a:rPr lang="ar-M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٠ هل قدمنا كل غال </a:t>
            </a:r>
            <a:r>
              <a:rPr lang="ar-MA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</a:t>
            </a:r>
            <a:r>
              <a:rPr lang="ar-M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نفيس ؟</a:t>
            </a:r>
          </a:p>
          <a:p>
            <a:pPr algn="ctr"/>
            <a:r>
              <a:rPr lang="ar-M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٠ أين الخلل؟ أين التقصير؟</a:t>
            </a:r>
            <a:endParaRPr lang="fr-FR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data:image/jpeg;base64,/9j/4AAQSkZJRgABAQAAAQABAAD/2wCEAAkGBxQTEhUUExQVFhUXGB0bGBgXGBwYHRoeHBccHBoeHBoaHCggHxwlHBcYITEiJSkrLi4uHB8zODQsNygtLisBCgoKDg0OGxAQGy0kICUsLCwsLy8tLDIsLCwsLCwvNCwwLCwsLC0tLCwsLCwsLCwtLCwtLCwuLC0sLCwsLCwsLP/AABEIAJABXgMBIgACEQEDEQH/xAAbAAACAwEBAQAAAAAAAAAAAAACAwEEBQAGB//EAEQQAAIBAgQEBAMFBQcCBQUAAAECEQADBBIhMQVBUWETInGBBjKRQqGxwfAUI1LR4QcVM2JygvGisiRDc5LCJVN0k6P/xAAZAQADAQEBAAAAAAAAAAAAAAAAAQIDBAX/xAAwEQACAgAFAQYFBAMBAAAAAAAAAQIRAxIhMUFREyJhobHwMoGR0fEEQlJxYsHhI//aAAwDAQACEQMRAD8A8BcMmZ/XpNcXn+X/ADU3W10J/OpidvpXnWd1Ge41NDBprbn1qDRYUCq1OU0arU5aVjoWBTVqclMyUmx0KrlphWoVaLCiAKFh600JoahlosKFEd64aUZWujT1p2KgVFdFMIrstKx0KIqYpjLRBdKLChUVEfWn5aErRYUBlriKdkrstKwoSBXRTAtTkosKEsKg091oGWmmJoXFcKZU5adhQoVDCnBagrSsdADUVGXvTVWRXZaLChWWiA2oiKIJpFFhQugjWmlagLRYULO1Cwp+SgdKLChBqGFNZaErVWTQumYYebeuIo8PoaLCi1PX+vXcmutqe3v/AFosg5n0O/bY11s+n69TRYUDctQSPSffbXlRC1G+/SaeQNZIHU/zO8gaxzrghjfU7E8jp/X39Kkoz7jSaGNasPaAYilsutKx0dbGlTlplpdKk1NjoUV3pg3FFk0oytJsaQsrQhNaew3oVXWlY6AC1DLVgJUOtCkFFZlqQlMdaILTsVCwlcq03+tNv4coxVvmESOkiYPcbGi+QoquKlV0/QpjrVi9hGthc4gsoaOYDaiehIgx3FK9LHWtFMiuK03JU5NDRYULK6864rpTivKn4G0rXbav8puIG/0lwG+6aSduhtUjPC0eWtr4q4X+z4y9aAhc5KgaDK3mEdgDHtWWEqpd10yY6qyvcWgdas3V2oClCkDQoLRKtHl/W1Sq/wDFGYKFhahkpwFNu4ZwoYqwVh5WIIDbarO413FJMGiqi6VxWnW1qMvSix0IZdKNl1FMyaGpKmR1MAAayeQA5miwoSV9aWV5Vp4zhly2oa4uSdArEZtpkpMr/ug9qohdRTdrcWj2AK0FxKsFaXcWhMGiu61DCmutQRV2TQvLR4c6/nUhe9WMLZ8228QPbX23osDr1s76nnry16VFpPQd5/rFWgI5yfYchpB/HkagoOmvuPv26UxHB1eSBoBr+j6UaAH1P6/XvQgkbagmACIJ70zCZVmJk7E9YkxUsZVYROYCeW3PX67/AFpV1QDJ5nXWeW3Ya/hVm35tIIMmaWRrrr0+/TX2OnSkMUi1IFNKeu2g2Hc9/wCtDlqGWjitNK1BXStHh3CL9/N4Np7mXcqNBPIk6T2qdW6RWiVszmFdbWrnEuH3bBy3bbo0SAwifSdDV7EcBNtrguXbcKisjJ51uFpygNpA8jgnWCBoZmqUJO9NiXOK5MlVr0vwxwKzi7N63mCYlfPbJ2KgAEN/lmNdxIOuxz/h/hf7TeFuWAgscsZiBAhM2mbWfQHQ7UHDcc+FxC3F3tsQQdMw2YH1EjsfSnh91qUtnoLE1TjHdalC/hijFWEMpg7H6EaEdxV+1iRcwjWWAzWT4lpo1Cs4W6pPQl1YehrQ+LOFrbcXrJzYfEDPbPSdWQ9I5DppyNYWHDSVQFi4ywAWJEhjAH+ifQGnrCbiGk4JhcHw3iYi0hEhrttSOxuAH7ianGBmZnYHzsxnrDEH6EEexpnD7VxYxKKctq4nn0IDgh1HfYH3E7ibuLvXcbiBtnfmflUASzHoqiSew5ndbxy88D/dfHIjg+BU5r10TZtRIO1x91t+n2m/y6faFLsYwviVu3DvdVmJE6ZhJjnA1q3xu+CBZshjZsjUwdSTDO8bFmI30HlXkKykNOcslJcebFCOa2+fQ1eNm14VtEcOyRJCwAQgUwSZKkJbiQD5fpn4Pht27pbQtHzHRVWf4nYhV9zryr0/w78IpisKXN0Jfd28IE6FUhSGXf5g2o2032rBxdq7YzWHlCrar3IAmRuCAIPMVWInpOa0fQmFawi9V1HtgLFr/GueIw+xakL73CMx9AF7Map4vGBmQrbS2qkEBB3B1O523Yk9661hy7hVEk7SQB7liAB60HEcI1ssrAZgORDDaQQykgiDWfaOrSpe+S8ium7fvg1fjMO/ELiasc+VANzmPlA66tp61iIg227mYHrzr1+ObLxi0wjW7ZP/ALgo/Os7iOGsrjXVpNlnbVTlyh5E/wCxjMc8sVriwuTlf7qM8OdJLwszOJ8Je3e8EQ5MZCuzq2qsvYg+2tUVtA16ThVwricErwTbuG0ewNwqPpnaPakHg1u3Jv3cokxbtiXMEgSxGVNuQcxuBUywrVx6/TRMaxNal+dzzwXUDWSYA3noAOvataxwJwM19lsL0fW57WpEHs5T3p/98C35cNbW0DoX+a4R3cy3sCF7CqeDwN6+SyqWAMF2IVB2LtCj/SDPQUJR2Xefl9/QbzbvReZaXF2bP+BbzMP/ADLvmPqqxlXsQMw/iNUbxvYm5Hnu3N4EsY6noOrH61othMPa/wARzef+C3mRB6to7f8A8/ekYzjDsuRItW98lsBR6mBqe5170OXE38l7r1El/FfNnJwhLYnEXQD/APbskM23N9UX/aHHpWbicpZii5VJ8oJkgepolXnQXF8pnTSs3NPRKjRQrVuy5hcHayZ7t0qNYS2JcxzJYQuu2je1XHxzWwfAs+CvylyDnMlhBdvNvbcFdpU6Co+KMILWKvInlAclY0gHzLEbRNbtvAnGW28BGW2WLNevOBbEuWjRZLLLAZZ3M6ma6IJvNFaNfVmEntJ6p+R4rEEnUkk9SahMK5XxBbuG2PthGKDlq4GUa969mf2DBR5f2u8Pt3B+7B/y2pjfbNJ6NUY74qv38Nd8TKLb+RFAEkggkjQeVQI5yT/lNJYUUnmlr4DeI3WVaHiopdxdqeRSnFc6Zu0KKzQhR6zNPAkb+h71zCOWv019PadKuJDAygaHXTSTJMf87jtTrFppE6d/v/E11tI136/zosO+YazvoI/XSqsQ4kAGIJG/T1ocLDSYMda5SIgQu/mIGsdveowqmTuPRf6GmSS8SQRM8hEA/wAqi5ZOnQg85jqR33qsjnv7e3P9cqs4Xl5VIG8mOsUMEJe4SCo110O09aJlJAnSBUXEA2BBOsnSOenrReYsGiVIqCwLayBJ1n9Hbtv6VyqSYCtJMAEQSZiI9aYRB23/AF1H5Vf+HbYbFWFMAG9b/wC8Rr02oStpA9FZVx1gI7IDOUxPUjQkdiZ0r0Hw7xa9bQhLy2bIYljALMSBOVZGYwAJYgRzMRWTxfhr2HyXCPE1LBTIXzGBI3JEH3jlVFOXrRmeHNsMqnBI1viXi5xN0uSYGgnoPb8hz2qv+1M1pLO+VmK6gfNGknlmzHX+I1U5frt/MUy3ZMZoOWSuaNJABInrBBjvWbnJtt87mihFJJcbGjaZLGqNnvR8w+W3I1ycy2vzH2A3ObfYsZOp1mj5Vo8Dwtt7ua9JtW1L3APtagKkzzJ17K1JOWJJRWi8gaUE5M0fhfHo6NgsQf3VwzbbnbuciOkn75/iNZbi/gMSQPJdSYMSCGBAYT9kj8xvNW/iC4l9vEw2HyW1Cq4RIAJJyzlAHmiNuQHStawhxifseKBt4u1Pgu+haPsMeYIG+siCJjXqUW+7eq+F9fD7HO2lrw9108TD45ilkC0ctt18QjkDcOcj2EL/ALa1uF8GvBTYspOJuKDeJMCykyqM3IkiWABJYAQQhrP4ZgGsTfvoQyMVtWyNWuqfmg7qhiNwWjkpq9xTiz2R4FpyGBzXbinV7h+YzzAjKvYA6k1VqN4mJp4dPyLV1hwKXDcZewd29YCAvd/dMoGYkyVXKf8Ad9+tUeDXAGykArdBttptmIykdCrhG9qdZ4qwxaYl4JFwO3eD5o7xMe1a3HeE5Mc/hCQQbyAc5Qtp6PJ9BWUO8k4vRS8maS0bUlq15oru7DAWGUkNbxFwSDBBIVt/etZ3HFMOZAGNsLIjTxV5j9bNHJjWPYT/AOn3BzXFBvTNZC//AAqpg7zYd7N1Pn+c68ifKvoyQf8AcelPtKrN8OVX6fUnJd1vbr1K+Atq1xQxGUkzmJAMKSATGgLAKfWu4tYYMWd0ZidkJMf9IAHoTV74lsoL5uJ/h3QLq8oDjMZ6Q2b0q3w/4MxN0SVFlDrmuatHUWxr7NlrJYctcOKunuaOcdMRutBfErn/AI7DP/8AjH7rZqlxXDTi7icvGYHsM2p9hJqOK4hRiJ2CZQM2hhAAJHWFq78RMbeOushhlukjQHnOxrTFa1b/AJL/AGRhp6JfxMq1iCcQlzT/ABVb/rBpvHUjE316XX/7jVe7cLXAx3LcusitH4xs5cZfH+cn6+b86yeuE3/l9zVaYiXh9jGRgrBmAYAg5W1BgzBHMHYireO4tdvHzt5QICjQAdABoB2EDtV7h9614S3Ftqt3DaknzeLnLZWIadUaPu6VjkyxMAc4HKacrhBVLcUalLVbBeESM0HLMTBiQAYnaYI07irfCeHref8AeObdpBmuOBJiYAWdMzHadAAx5QbeMxNvwLKhAH8MScxIALEhgNgziGMfxHbWbnwfhUvnEYZzlN62uQ9GtsSP+6Y6A04YcViqO+nnWwpTl2blt9r3GYjE8MC5EwzkD7XiuG9dCR+Vecx1hJPhlih/j+YdjGh9QB6CjxuCew7W7q5HU6g8xyIPNTyNaHCPh+9iBnVQloam7c8qR1HNtP4QR1IpSliYjyqKvwQ4xhhrM5af2bfEcLh81vFYnz57Npks7Bj4Yk3D/DOmXnrMgGsjiXHr2KZUBCrsijyqoA6D5QACZ1MA77V6jPZuWbODfISbC+DcuLHmEqRoZQnLpB+ux8jhMK+Fvst5jh3AI81oXg4O8S6grtBE8wYrsxlK0rpPev8AbOXCqny1t+CqtjD+PbQ3ibeYeK+UCNfNlAJMEaDfrWz8RYHC+E3hX2a5aYKix5fDgAc9TIJzjctqNRFfjvFle14Ye5c1BGYKiqRzVQDl0PJj6UvD8NtPw9rwzeNauwxGoyuFChhO0gwRsSeU1n3VmjGnpf8Azn+y9XllK1rXv0PPEaUq4DTmOlLf61yROpgqux1HSdOfv7V1pT29OWnKpY6CRqdPunr0I0rryNGg1rVGbIzsGJj0HU11lSWBnfn0Oug7UtnzNrB0jQ7d6tWVA+zBB59O+tAhuTU6EGeRj3mOdClwc9AJEjQn1NLxDHbQCdIMg6/zpIYxv+X51RIrPJBnQnbpT7Vyfzg8u096R0E8/pViyJiJ/r3PtyqmJE3GgTIOugO4g9OlLNxgPL115c+nSjfmRJbY8xQG8RJ3JMfTtyrMsaY0jT61b4cma6gJMKS7AfaCAuQef2CPeql0SAD1nSr3BMXbtYm1cuaoCQ4PNWVkfT/S5560Q+JX1CXwspXLzOxY6knc1Z4NjvAvW7oUMUYNDbE8vcTI7gV6zHf2d3Cc+Eu2rlptVzsVYA7DMAQ3rpVex/ZzjPtGwo5k3GOnoEP41fYYqlaWpPbYbjVlXjXxGt6y1oWbaL4puLlUCCxlvckmSN+ddw7HI+Av2GXzW2W8rAfxEKZPWJjqJ6VqD4ZwOHUtisSb5G6WiEWTsCQ08j9peelZnHePpcQWbFtbVgEnKoiTtJ6t3PffernmjcsRq6aoiOWVRgtLuzU4b8NYe5b8BmcYxrYuqTookBgoGxABAJ3nNB0gR8OfCN67ZveLNhWKQzAE+Qvn8sggQ25jUcxTOBfGuKPhWAqMdBJGyqPMzEGAAoJJ7Vl3viy+uJF0PKoxhTtl5gjloeXODVXgJKXy/JNYzbj8/wAGhxMNw+2P2W+btq9MkRmDrEQy9RAj161l4+5cxGNAa4QyQHuqPlFsS7KOWoOUdSOtXuNcaS/ew6LZ8EC8jOuXKczuklhlGpEe1J4FwZr93G2s62rg0lhOni+fSR/Ch+lN6yyx2v0V0C0WaW9erou8b4lav38Hi5It+MFuqTOQ27isD6FTPp6mrGM+A2abmGvpdU6gOYPpnWQfcLWDx7D2bCrYtXPFIOa5cOgZogZRJAUepmTqdKs8C4TfhboutYs5VZrvXMMyi0PtkqV12kneIpOpycJRva64Y1cIqUZVvV9DCx9hkco4KsphgeRB1Gmn0rc4tdL4XBXdcwR7RP8A6bZV/wCk/fWVx3F+NfdwD520A8xMnQCNzJA03NbnEMH4eB8Fj+8sXEe7GoU3gwy6dMgBP8U1zwhpiKO32do2nLWDe/3KfDWnC4tehst/1XAfxouNYNFW3cW4rZ7VrKi7qBaUNm+mg9Z5SjgozJftzHiC0k9C15QPxP0NU8bis7sw2JgAawJgAD6CBQ3WCrV2q82FXiuuNfJB4i7Nmyd8odNddA+cTP8A6leo4Jx3iF6DatNdB+0VCof95yg+xrHsMmFvWFvoHNsF7lswYZgSAdx5Blnuhr2t7jOHxqeGmIuWHO2wk7AHkw7SK6cKPefep6af0l1MMSXd+G1rr82aYx4S3/402Fb+FSX07giZ9NKwPifi+BDOGw1q5ej52tIdSvlMkFjuN68RxEFURGMkm4zHr5igjtCAx3NN+Ibma8TzyqPcIB+VPF/VNJ0tq38bFh/p02td78guD4EsTfYRZtGZOzODKIvXUAtGygzuK3sfwv8AvCxbxNhgb6qqXrZIGZhpIJ0B9dCCNRGtmzxXA4ixaw97PbFtQqwYiABMjQ/7gRXnOM4U4G8pw98srKGRxE7kQY0O24j0FQ4xhDrHnrZSlKU+kuOlFDFcDxduQ2HvidDlQuI33SRFVbeFuc7d3/8AW34RXpcN/aFilENkbuV/lFWh/aRfP2LY9j/Ossn6d/ufv5GmfGX7UZWEw+KcBUwjSFCh/wBmCtlAgDxCgMAQNTV3BfBmLBW47W8MFIOd3BYQdCAhI+rCoxHxzim2YL6Afyn76yOKcSuOttndizBmMknTMVAEnQeSfeqzYO9uVCrF2pKz3fGPiqwiKhCYm4o+ZrYiQNWCmSOvId68bxb4ivX287EDkBsPQcvx70rgt+2tm8XDyWQAq0Zh5ibbaSVMBjBB0XUVmBtduegGp1OgA5nlU/qMecoqnvwh4GDCLdrbk1+MKSmCA3a0APU3nA/GtDhnxFavp+zY4Z0HyXvtpymd/f6yKdxPBOlvAsLefwyLV1eQcuDkYiY1crPUVgYPgt7E3CMPaOSdGIK21HUufwEnsa1kpwlcVvWnXRERcJLvPa9fmzVT4btWb1w4u6VwqZStxdPE8TNk11AACNPeI3qx/dL4S/ftoGu4W9h3PifZC5SULNtmDwojfPIHRlj4hODZcNZjEKAFJb7bliZXXRSzwBroF33IfFvxPcuWraGFW5maBpmUGEbrqBI7EHmK0rChFtce6M7xJOnz7sx/hzgtm/L4m8bNrN4aFYDO8AnVlICgMvLXNyg1m/EHC2wuIe0zEhSCDA86nUTrpI0O+oNa/wAO/FAw1prL2ku2y+eGAMGADuI5dOtB8d8RXEvh7oXJ4lrQNvo7ARpsRqCeRFYqOG8K47o1bmsSnszzhG0/n6fjQ5yG0nLGs8qnmCP10+6K57jA5d5H63rFGrFYYyQNNt9onWmqQTqfU7/Sl2GkjNOWOQ6UxZBEfz+6qJCuXOR58ug/5mk5o5wKc8LEzz02OtVgpk6/d/IVaJZAt6x3+/SNT+vpVqxak7EkjaQPy9KhE1O2mpmN+czzrs8RoZEz90H0psSBv3juIEDXL90+9RbukHJE8zPekkQSw1AO45/8GnO+xIgxoetRRdk8xA9d/wCv4VBc6iOfT6/oUFthEzz7dfxj8KEk88vtP51LQ0zSwPFr1oRbuuo6KSKff4vefR7rt6mfxrI5U3N9KlznVWylGN3RtYDA3L+Gvm2GuMj2mZRLMVi4JA3MHkOtK4TwLE33y2rL92YFEH+pmEewk9AaTwXjVzC3BdtHXYg7MDyI++tvi3x9iL65BCAjXLz+8n747VrFYUopzbteZm3iJtRGcSu2sFaaxZYPdcRevbAgfYTogP8A7iNdorKs4Q2YvXhly6pbceZ23Ush2QGD5tTG0Gao4XiL2yWWM/8AGRLL/pJ29RVfE4hmMsZJ60pYkXrW2y4X3Y1BrTru+WaHEuIG9cNyMpMbEnUbEEkn6mvYi5gMeBduXGw+IgC4UIWY/wBSspHeJiOlfPg1KDClh4zi23rY54SaSWlH0Bhw3DEsqtirgEzd8wEcyuULuN8p9RVnjHDMbjcly21vwXRWSXK5QygkEBSZG2kz9wwuH/GuRLK+Dbm3aNqcoJKGOZ13UEjYxWKnFrqqUR2VJMKDpqdo2ronjYdZeHwtDCOHiXfPieoZMPw4Zg4v4vUB48trkcg183LMe+05TnfDXHlt3LpxCeJbvLluDfYyp13iT9ZrzN9yTJMnrUo2lc8sZ2nFUlwbLCVPM7bPbXOI2Hv4ezg7OW2L1t7kDU5XEs7EnRRMSdJPWKbicJh+FsXc+LiDJtZlyognQqD8zxz2Hbn4ZbpHM67+le04V8fOloJeti7lEBjuY2nqe9bYeNGXxaPjojKeE4/DquerLPA/iC9e8LwcKt50DIXgHyv803G8qknUidenKqWKwVjBgs5S7iJlVQfu7J7fxODsSIXTQECVcW+N790ZUi2nRdPzn747V5a5dJMnU0sTHSSS7z6jhgvd6LobvFcKxw2HxIE2yjI5H2WW4w83QHkf5iss3y7QJZ22A8zH0A1J9K0vhb4rfCSmXPbYyVPI8yD3G9beJ+P8oIw9hbZO5AH4wB9Qahxw595yrqi1KcO6o30ZRwvwqVXxsa3gW9xbEeK/YDZBtqdey71j8Wxy3GHhqEtqIRRsBPU6k8yTqSSTvVbinE7l5s1xyfrVdWFZznHLlgtPNlwi7zTevodz1qQdfalZ9d6i25n+lZUaWWM+9afEcEwwuHxAE28rI7clYXXIzdAVZYJ/lWQTW58MfFdzBlgAHtvqUPXaR6gAewq8JRtqWzIxXKrjwV+A33uA2rVhcQScwXKGKkiJk6KCAPmIGlehuWLfD5uXPDfFn5UQAW7GkeUAQbkc4gdP4h4h/aFcdCtlBaHbf6j8oPevGX8QXMsSTXQ8SOGqi7foYqEpu5Kl6nrfhD4nu27wtHKVv3VkNOjMQoIO/JR7UfxJ8X4l2OHdfDeYNsDzH21LD00PevGh9jMEbEaemvrXuLP9o94WwrIpcD5uveJ3ow8W45ZSaDEw0pZoxsVwH4cNt7V/GHJLqbVo/O75hkNzmqhoMbkxMbHzXH8a74h/G8twHKVOhB2Aj6RHKIoOK8Zu33zu5mZGu0HTbp/xXq8P/aQcgz2Va6BGf84/rTTwpRyJ0vUX/pGWZq36Gdwz4eFtBiMaCloapZbR7p/zDdLfWdT0EicPjPE2v3WuH/aIGgG0DlHKNgBTONcauYlyzmegrKdv0azlJfDDb1LjF/FLf0DJMAxp+h06gnr91G93LrlmgQ6awOsbb9z9aG1cBGuuu1JIpshZnnA11iIP6mrAY7wIJjTbTpVe4xZoymV+/tR4ZgCOf3R26TpTomxl21036SDz60hV0if16gTVtlMSBoDOu+o7UKWx2A6mIPpVIkqtczdzm1gRI6ydadZXMPMRoOW59feotgiVOszB511nKny7nf8APSKtoSYKsY88QelLa7Mgcv5H67TSsxM8tf8An8RUXD005GPw01769TUUOx2cHnqNY157floOtLzUI1/L0rWs4BP2fx2kgllJn5XBGVIB3KktOukabystseakZrNt3rW4dwxrvmJyWxpmILSeiINWPYfUUi7wsqwzki3ALPED0Q6hpEaid+1bGO4sGtDwjkQKVy5TuuwczEESQBmA0mSSaccNfuBz6AYvEYa1bFp7F1yCSLjxaaDuABPlkT5piTSsPw/D3TlS49q6dAl2CPTNAj7z2pvB7uHTEhHCupIUFlVVE7szNqQR6DXlpWxxu3hzZe5eCZbjFrd215mYsCfMYOk6EEzvtEHRQzLj34mblT59+BjYbAC2twXEm+GZFVvlXIoZi2upInLy8rb8kY3wWyKYViPnXyrPQrOi9/w5WOKWLt0WmQzdFhBdGbKw1bwy0kalPDnuRzIrOveFbuN5GYQwCsyMyEwFZoBSZkZTPtpUuNaVoWpXqWDwo21/ekKSdJMeUDV9RBB1AgzIgiSKHC4C4zIlqNVRmZdWUMFJJHzALmiB0nWavWOMKVWziCFYDQsPKJOgYAeRojWCNswmTQ/3fiUIuYe2zhTo6NbvLB5AooIUydIG5o7OPH/RZ3ya39xEBrdu69y6DJ8QAWgs7EMGBYDU66axoJrGvYayq277zlfMPDST5kbKxBJHkIIMTOsTzq3iP2u8G/aLgsWmgsH3JAAJUc5ImJ50gm1fBFtW8DDKqiTByku12622pIiNNWUdjcop7L+rJjJrkHFH/wAtMMhzxkUofEErmEMrmQV11MjnFUcNgTdP7sZV1zFz5UIjduY100ncaxNQMG/kuWidZ1+yqkQwYnTmQVO4ncHXWw3FE8Lw7Ry5PmYLqZ0ZlCwABAkzJ0A0rPKpbl5mtgQtjDo6vau3s8eZk8FVI2KEnPsSOQPSqtm3hbm7XLBPykkOp1joNJESTFVxftW2Rro8QEMXVVHmIZljM2w8s+UT3109ljFsOr3GWy9lVys1sgusCQFgHLMyNhqO4FqGbaiXLL1PO2+GC1dYXxmUIHTITFwMyqrSNcozZjGukc5pGIe2qEXEXMGynw4XLv38x0nXSCu86Oa3nw6JaYkrfueBmOVmtZVzRtpmn3z9DVC7aW2bZuKzMCrOhdTn80sFySQpUfMTUOCjsi1K92Mt8JYS5M248jCRnJ2AMQCJBIYjSuTDHQW8jszMoggnyx8oOhkzqOg2nWxw3jPhgrcEWnPl8oBC66lUC5lnpBktlO4LrvD7jy2GUXftA22tuBHPw8gZW279zR2cWtAU2nqaOG4HlC57t7xXQFUAIVWKgkXCQ2gJyxA1BncTl3+GqFuG8VRrLot3woIYOrEZQPKrgoVMCNZjTW0b3ELghj4ICFWe5Khh30MHfUb1SRbbgYOwTdJzXXbbxbiI2S2uuijXmZJaDtWmSLVV9TPNK7shr1tUDJYQoQf8VJLQYJDC4SCCR0B5dKpNg2Zygtsl0fMn5+b5Y5yY56QaG7gA2c2ZORgIXUzpr8xgfNDajy8prV4bxMIGQlTfeWZsojNvl8o8zyeflBk6+WIy3oy81aoLCYa1hz4l0Pf0IKpbi3BEGbjbxO6gQRvVENhHPmS7ZX+JWzgdoKk/fS8TdUzcd8xLgfIC0ESZDEjNuNSfl00k163AvZv27XhW7BChma25BKgtlLZebQg5aSvIyKjBN0qJlKtWebXgYV7Rz57FxiBcTfyiSkSYcjQb6kelTca1LlraBMoa2o+YgiRLkzIHLmSNqdbForikssRZYJl8TQC/4ihQDA0y+LrA03isvE4EopN7MHkwS6kaDYLJYtmOo09qTio7Iale7GWeF+JDIf3X22P2OzQCRyAMEaid9SawozMCsgLCsw0zZomdCwCjy9Tzgim4Li5tMXW3ktZQrLpOYKAcrZQSdzDToTPKrd7Di/5sOA5I+RGRW3+1auKSdh9ojpU9nFrTced8ljAcDIVbmIuX0EkG3bU5jtlgiRB8xMA6ARM6IxvBjne3cKBvDe7bcHXKmpFwKBMqGIaJ0G4NFh7vEVUWgjJlaVZhlCgAgg6RERy0yiqOLxCYdbv7wXsTeBR2UyltSZcA82aAJ0gSI66JRy6r6kNyvcPCtZyk2rQfKQC95MwMzEgPpMHZdBuTvWbjQGhja8IuCyROVgOUE7aGGH37jONyjv4xyACdlyzAnKNAM0TEab7abVld6GlUQrAanlrUlo17fURpvqdIP41VYz6ijDmdz3HXv0+tJIGy3bu9NSeZrrFstLEgEH2quDzGnpGvTb9b0eGuZiBt93prToVlk3YMiecmPy5b0Fi8D8xEcp5a9Jp6EZTv0HM9aHBqQSDBqqEVHGpBJHLl2/5qZAWZMDUnfp15yfwqo1w6+2m40/X40aOe0d/f+tW0TYN255jrp068/wA6VnJJPXeOdA8TpUFqmh2PRtNasWMa6TkYqDuORjaQdD71SU1OalyMtYnGO/zsT0GwHoBAFRnO0mkb9hRqaTGiw2JnQgMBoJ5ehBBjttR2McU+RUB5NBYjuAxIB7xI61Tn9fo0INCBltMU4fOHYPJJaTOu+u+tW7/HMQyhPFYLMwsLr1JUAk9zWWTtXO3ahWtgdElqt2MfcS2basVVmzMF0JMQJI1IGsDbU1RY1xamhFy3YZw7gSEEu0xAJgbnUknYan2NRh77IcyEg7SpI33HcVs8AfCeB4eIOrXQ7SSAArW0WY38ty+d4AzcyI2cXjLF21nveExuK2Qh3AV8viXCpfZvFuWbY2hEM6Llq1h2rslz4o8hicbceFLEg8gAJ9lAk0tAwEwwgkTBGo3Hr2raxFzD2rjXrBUlTFhC2aGLMEuHOJARVD6z52TkCKt4HiGHVbll3HhA5C5Zw1yQ7Xroy75ntWVAMygA3YyuzvdjzVsjzi4gjSJBM5TqJ205g+lSmMyyRbSe+Y/cWg+4Ir1djEYK0X8BlBlsrMznmQrAg5gwS9yI81pj0IVxK9gXJdgrtsFW66L/AIipbXnlRLSnUb77ZafZeIs/geav4lnbMWJIjtEbAdAOQGgq2vHcQFKi62ognSSOheMx+tXsDawQtr4hV3CyxFxwSc0tC6QQoCr1JkjKKdirHD2VlttkP8Zdm0FwSQp3JtrdIB62huxNJQl18xuS2o87czHzsGM/aMmdxud/lP0PSnYPGXLWZrZKl1KFgORKkgHkdBtrB71tcI4yGa4Ll027DKLCWA2iK8LnjabagsX0JY9zVpr2Ae3ZRn/dooESVKlrjZnKro1xgULEyAtsgbimsNbphn4aPMcQtOpUXAZKhhJkwwkE66SNYMHaqwuEQVJBB0IkQes9a9jfPDrrG7cY5rhVmUswykupbbnkfUbDwyF5kV7VrhjZSSUgqSC7GQVGYGDpGdCSIkpcAyjUHZeIs/gYtrF37oYKxOVSzkZVIURJZtCdSBvqSBqTVfCYd3nICYUuTIAyru0mBA0HqQNzFent3cHaWLN1R5i9wuM7MqoxREW4pTOHuqBI0NsOdoFq/wASwuIhr16AyWlySZCqzkoSsaBriNoZItDUfMK7NPdiz1sjxlq+VJg7jUGCD6gjWn3gbZUtaUZlDLOfUHY6POo19I5Gt/CYfh1x/DRGJIUBnuPqbhPIQf3QCg9czT8s1k/EmKs3cly0ALj5muQW0GgRMpJChVGXTeJ0GWoeHSuys9lK9i2cAMRlE5VUBVE7wo0k9dzzJp+G43ftx4dxhGizDZR0UsCV9orOVtK6ajW7K0offxLPq7Fj1JJ31o8Pi2t3FdIzKcykiYPIwdJB1HpVMmiLc6K5AsYjEs8l2LE/xEn86RmoSaCaKCxxaoc0Bahc86KCwmaoJ6Glu9CTToVjvE03jlpVmxeBbXlvHfXfrrVAtTMO4nvToRphQdSf5du+88qjOd9/129KrXnOpncaECI1rlaf5zP5VVCsW7SZn+lEXn05j/mgunXQ6cuv30UTqOXKJ/W1MkpsYJqJqHOp9aGaKHY1TUl6UPepApUOxs0fiUiiApUFjCa4PQVwPaih2MY6VxNAJ9KEk96KFYwntUZuVAT2NS50FOgsMNT72LYoiGMqTl018zZjPv8AhVaa72NFAEfvrhtvQSedSJpUFjVaKBielCZ3FdRQWHmop0oCaiTSodhE612aaAE1JNOgsM0Lb0Le/rUHtRQrColOnalk/oVxnoYp0Fjrd5gQQSD1Bg0Gegn1qGJpUFjA2lSblCNNBUEmigsnNRg6Cle1SSaKCw2aoz0J1oZNFBYwtUMaX9a5jRQWczVE0LVBp0KwppmGOtIpuHBzA/fToC8GI7n68qhF15/n+FQSByntoQKFD3NMR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52" name="AutoShape 4" descr="data:image/jpeg;base64,/9j/4AAQSkZJRgABAQAAAQABAAD/2wCEAAkGBxQTEhUUExQVFhUXGB0bGBgXGBwYHRoeHBccHBoeHBoaHCggHxwlHBcYITEiJSkrLi4uHB8zODQsNygtLisBCgoKDg0OGxAQGy0kICUsLCwsLy8tLDIsLCwsLCwvNCwwLCwsLC0tLCwsLCwsLCwtLCwtLCwuLC0sLCwsLCwsLP/AABEIAJABXgMBIgACEQEDEQH/xAAbAAACAwEBAQAAAAAAAAAAAAACAwEEBQAGB//EAEQQAAIBAgQEBAMFBQcCBQUAAAECEQADBBIhMQVBUWETInGBBjKRQqGxwfAUI1LR4QcVM2JygvGisiRDc5LCJVN0k6P/xAAZAQADAQEBAAAAAAAAAAAAAAAAAQIDBAX/xAAwEQACAgAFAQYFBAMBAAAAAAAAAQIRAxIhMUFREyJhobHwMoGR0fEEQlJxYsHhI//aAAwDAQACEQMRAD8A8BcMmZ/XpNcXn+X/ADU3W10J/OpidvpXnWd1Ge41NDBprbn1qDRYUCq1OU0arU5aVjoWBTVqclMyUmx0KrlphWoVaLCiAKFh600JoahlosKFEd64aUZWujT1p2KgVFdFMIrstKx0KIqYpjLRBdKLChUVEfWn5aErRYUBlriKdkrstKwoSBXRTAtTkosKEsKg091oGWmmJoXFcKZU5adhQoVDCnBagrSsdADUVGXvTVWRXZaLChWWiA2oiKIJpFFhQugjWmlagLRYULO1Cwp+SgdKLChBqGFNZaErVWTQumYYebeuIo8PoaLCi1PX+vXcmutqe3v/AFosg5n0O/bY11s+n69TRYUDctQSPSffbXlRC1G+/SaeQNZIHU/zO8gaxzrghjfU7E8jp/X39Kkoz7jSaGNasPaAYilsutKx0dbGlTlplpdKk1NjoUV3pg3FFk0oytJsaQsrQhNaew3oVXWlY6AC1DLVgJUOtCkFFZlqQlMdaILTsVCwlcq03+tNv4coxVvmESOkiYPcbGi+QoquKlV0/QpjrVi9hGthc4gsoaOYDaiehIgx3FK9LHWtFMiuK03JU5NDRYULK6864rpTivKn4G0rXbav8puIG/0lwG+6aSduhtUjPC0eWtr4q4X+z4y9aAhc5KgaDK3mEdgDHtWWEqpd10yY6qyvcWgdas3V2oClCkDQoLRKtHl/W1Sq/wDFGYKFhahkpwFNu4ZwoYqwVh5WIIDbarO413FJMGiqi6VxWnW1qMvSix0IZdKNl1FMyaGpKmR1MAAayeQA5miwoSV9aWV5Vp4zhly2oa4uSdArEZtpkpMr/ug9qohdRTdrcWj2AK0FxKsFaXcWhMGiu61DCmutQRV2TQvLR4c6/nUhe9WMLZ8228QPbX23osDr1s76nnry16VFpPQd5/rFWgI5yfYchpB/HkagoOmvuPv26UxHB1eSBoBr+j6UaAH1P6/XvQgkbagmACIJ70zCZVmJk7E9YkxUsZVYROYCeW3PX67/AFpV1QDJ5nXWeW3Ya/hVm35tIIMmaWRrrr0+/TX2OnSkMUi1IFNKeu2g2Hc9/wCtDlqGWjitNK1BXStHh3CL9/N4Np7mXcqNBPIk6T2qdW6RWiVszmFdbWrnEuH3bBy3bbo0SAwifSdDV7EcBNtrguXbcKisjJ51uFpygNpA8jgnWCBoZmqUJO9NiXOK5MlVr0vwxwKzi7N63mCYlfPbJ2KgAEN/lmNdxIOuxz/h/hf7TeFuWAgscsZiBAhM2mbWfQHQ7UHDcc+FxC3F3tsQQdMw2YH1EjsfSnh91qUtnoLE1TjHdalC/hijFWEMpg7H6EaEdxV+1iRcwjWWAzWT4lpo1Cs4W6pPQl1YehrQ+LOFrbcXrJzYfEDPbPSdWQ9I5DppyNYWHDSVQFi4ywAWJEhjAH+ifQGnrCbiGk4JhcHw3iYi0hEhrttSOxuAH7ianGBmZnYHzsxnrDEH6EEexpnD7VxYxKKctq4nn0IDgh1HfYH3E7ibuLvXcbiBtnfmflUASzHoqiSew5ndbxy88D/dfHIjg+BU5r10TZtRIO1x91t+n2m/y6faFLsYwviVu3DvdVmJE6ZhJjnA1q3xu+CBZshjZsjUwdSTDO8bFmI30HlXkKykNOcslJcebFCOa2+fQ1eNm14VtEcOyRJCwAQgUwSZKkJbiQD5fpn4Pht27pbQtHzHRVWf4nYhV9zryr0/w78IpisKXN0Jfd28IE6FUhSGXf5g2o2032rBxdq7YzWHlCrar3IAmRuCAIPMVWInpOa0fQmFawi9V1HtgLFr/GueIw+xakL73CMx9AF7Map4vGBmQrbS2qkEBB3B1O523Yk9661hy7hVEk7SQB7liAB60HEcI1ssrAZgORDDaQQykgiDWfaOrSpe+S8ium7fvg1fjMO/ELiasc+VANzmPlA66tp61iIg227mYHrzr1+ObLxi0wjW7ZP/ALgo/Os7iOGsrjXVpNlnbVTlyh5E/wCxjMc8sVriwuTlf7qM8OdJLwszOJ8Je3e8EQ5MZCuzq2qsvYg+2tUVtA16ThVwricErwTbuG0ewNwqPpnaPakHg1u3Jv3cokxbtiXMEgSxGVNuQcxuBUywrVx6/TRMaxNal+dzzwXUDWSYA3noAOvataxwJwM19lsL0fW57WpEHs5T3p/98C35cNbW0DoX+a4R3cy3sCF7CqeDwN6+SyqWAMF2IVB2LtCj/SDPQUJR2Xefl9/QbzbvReZaXF2bP+BbzMP/ADLvmPqqxlXsQMw/iNUbxvYm5Hnu3N4EsY6noOrH61othMPa/wARzef+C3mRB6to7f8A8/ekYzjDsuRItW98lsBR6mBqe5170OXE38l7r1El/FfNnJwhLYnEXQD/APbskM23N9UX/aHHpWbicpZii5VJ8oJkgepolXnQXF8pnTSs3NPRKjRQrVuy5hcHayZ7t0qNYS2JcxzJYQuu2je1XHxzWwfAs+CvylyDnMlhBdvNvbcFdpU6Co+KMILWKvInlAclY0gHzLEbRNbtvAnGW28BGW2WLNevOBbEuWjRZLLLAZZ3M6ma6IJvNFaNfVmEntJ6p+R4rEEnUkk9SahMK5XxBbuG2PthGKDlq4GUa969mf2DBR5f2u8Pt3B+7B/y2pjfbNJ6NUY74qv38Nd8TKLb+RFAEkggkjQeVQI5yT/lNJYUUnmlr4DeI3WVaHiopdxdqeRSnFc6Zu0KKzQhR6zNPAkb+h71zCOWv019PadKuJDAygaHXTSTJMf87jtTrFppE6d/v/E11tI136/zosO+YazvoI/XSqsQ4kAGIJG/T1ocLDSYMda5SIgQu/mIGsdveowqmTuPRf6GmSS8SQRM8hEA/wAqi5ZOnQg85jqR33qsjnv7e3P9cqs4Xl5VIG8mOsUMEJe4SCo110O09aJlJAnSBUXEA2BBOsnSOenrReYsGiVIqCwLayBJ1n9Hbtv6VyqSYCtJMAEQSZiI9aYRB23/AF1H5Vf+HbYbFWFMAG9b/wC8Rr02oStpA9FZVx1gI7IDOUxPUjQkdiZ0r0Hw7xa9bQhLy2bIYljALMSBOVZGYwAJYgRzMRWTxfhr2HyXCPE1LBTIXzGBI3JEH3jlVFOXrRmeHNsMqnBI1viXi5xN0uSYGgnoPb8hz2qv+1M1pLO+VmK6gfNGknlmzHX+I1U5frt/MUy3ZMZoOWSuaNJABInrBBjvWbnJtt87mihFJJcbGjaZLGqNnvR8w+W3I1ycy2vzH2A3ObfYsZOp1mj5Vo8Dwtt7ua9JtW1L3APtagKkzzJ17K1JOWJJRWi8gaUE5M0fhfHo6NgsQf3VwzbbnbuciOkn75/iNZbi/gMSQPJdSYMSCGBAYT9kj8xvNW/iC4l9vEw2HyW1Cq4RIAJJyzlAHmiNuQHStawhxifseKBt4u1Pgu+haPsMeYIG+siCJjXqUW+7eq+F9fD7HO2lrw9108TD45ilkC0ctt18QjkDcOcj2EL/ALa1uF8GvBTYspOJuKDeJMCykyqM3IkiWABJYAQQhrP4ZgGsTfvoQyMVtWyNWuqfmg7qhiNwWjkpq9xTiz2R4FpyGBzXbinV7h+YzzAjKvYA6k1VqN4mJp4dPyLV1hwKXDcZewd29YCAvd/dMoGYkyVXKf8Ad9+tUeDXAGykArdBttptmIykdCrhG9qdZ4qwxaYl4JFwO3eD5o7xMe1a3HeE5Mc/hCQQbyAc5Qtp6PJ9BWUO8k4vRS8maS0bUlq15oru7DAWGUkNbxFwSDBBIVt/etZ3HFMOZAGNsLIjTxV5j9bNHJjWPYT/AOn3BzXFBvTNZC//AAqpg7zYd7N1Pn+c68ifKvoyQf8AcelPtKrN8OVX6fUnJd1vbr1K+Atq1xQxGUkzmJAMKSATGgLAKfWu4tYYMWd0ZidkJMf9IAHoTV74lsoL5uJ/h3QLq8oDjMZ6Q2b0q3w/4MxN0SVFlDrmuatHUWxr7NlrJYctcOKunuaOcdMRutBfErn/AI7DP/8AjH7rZqlxXDTi7icvGYHsM2p9hJqOK4hRiJ2CZQM2hhAAJHWFq78RMbeOushhlukjQHnOxrTFa1b/AJL/AGRhp6JfxMq1iCcQlzT/ABVb/rBpvHUjE316XX/7jVe7cLXAx3LcusitH4xs5cZfH+cn6+b86yeuE3/l9zVaYiXh9jGRgrBmAYAg5W1BgzBHMHYireO4tdvHzt5QICjQAdABoB2EDtV7h9614S3Ftqt3DaknzeLnLZWIadUaPu6VjkyxMAc4HKacrhBVLcUalLVbBeESM0HLMTBiQAYnaYI07irfCeHref8AeObdpBmuOBJiYAWdMzHadAAx5QbeMxNvwLKhAH8MScxIALEhgNgziGMfxHbWbnwfhUvnEYZzlN62uQ9GtsSP+6Y6A04YcViqO+nnWwpTl2blt9r3GYjE8MC5EwzkD7XiuG9dCR+Vecx1hJPhlih/j+YdjGh9QB6CjxuCew7W7q5HU6g8xyIPNTyNaHCPh+9iBnVQloam7c8qR1HNtP4QR1IpSliYjyqKvwQ4xhhrM5af2bfEcLh81vFYnz57Npks7Bj4Yk3D/DOmXnrMgGsjiXHr2KZUBCrsijyqoA6D5QACZ1MA77V6jPZuWbODfISbC+DcuLHmEqRoZQnLpB+ux8jhMK+Fvst5jh3AI81oXg4O8S6grtBE8wYrsxlK0rpPev8AbOXCqny1t+CqtjD+PbQ3ibeYeK+UCNfNlAJMEaDfrWz8RYHC+E3hX2a5aYKix5fDgAc9TIJzjctqNRFfjvFle14Ye5c1BGYKiqRzVQDl0PJj6UvD8NtPw9rwzeNauwxGoyuFChhO0gwRsSeU1n3VmjGnpf8Azn+y9XllK1rXv0PPEaUq4DTmOlLf61yROpgqux1HSdOfv7V1pT29OWnKpY6CRqdPunr0I0rryNGg1rVGbIzsGJj0HU11lSWBnfn0Oug7UtnzNrB0jQ7d6tWVA+zBB59O+tAhuTU6EGeRj3mOdClwc9AJEjQn1NLxDHbQCdIMg6/zpIYxv+X51RIrPJBnQnbpT7Vyfzg8u096R0E8/pViyJiJ/r3PtyqmJE3GgTIOugO4g9OlLNxgPL115c+nSjfmRJbY8xQG8RJ3JMfTtyrMsaY0jT61b4cma6gJMKS7AfaCAuQef2CPeql0SAD1nSr3BMXbtYm1cuaoCQ4PNWVkfT/S5560Q+JX1CXwspXLzOxY6knc1Z4NjvAvW7oUMUYNDbE8vcTI7gV6zHf2d3Cc+Eu2rlptVzsVYA7DMAQ3rpVex/ZzjPtGwo5k3GOnoEP41fYYqlaWpPbYbjVlXjXxGt6y1oWbaL4puLlUCCxlvckmSN+ddw7HI+Av2GXzW2W8rAfxEKZPWJjqJ6VqD4ZwOHUtisSb5G6WiEWTsCQ08j9peelZnHePpcQWbFtbVgEnKoiTtJ6t3PffernmjcsRq6aoiOWVRgtLuzU4b8NYe5b8BmcYxrYuqTookBgoGxABAJ3nNB0gR8OfCN67ZveLNhWKQzAE+Qvn8sggQ25jUcxTOBfGuKPhWAqMdBJGyqPMzEGAAoJJ7Vl3viy+uJF0PKoxhTtl5gjloeXODVXgJKXy/JNYzbj8/wAGhxMNw+2P2W+btq9MkRmDrEQy9RAj161l4+5cxGNAa4QyQHuqPlFsS7KOWoOUdSOtXuNcaS/ew6LZ8EC8jOuXKczuklhlGpEe1J4FwZr93G2s62rg0lhOni+fSR/Ch+lN6yyx2v0V0C0WaW9erou8b4lav38Hi5It+MFuqTOQ27isD6FTPp6mrGM+A2abmGvpdU6gOYPpnWQfcLWDx7D2bCrYtXPFIOa5cOgZogZRJAUepmTqdKs8C4TfhboutYs5VZrvXMMyi0PtkqV12kneIpOpycJRva64Y1cIqUZVvV9DCx9hkco4KsphgeRB1Gmn0rc4tdL4XBXdcwR7RP8A6bZV/wCk/fWVx3F+NfdwD520A8xMnQCNzJA03NbnEMH4eB8Fj+8sXEe7GoU3gwy6dMgBP8U1zwhpiKO32do2nLWDe/3KfDWnC4tehst/1XAfxouNYNFW3cW4rZ7VrKi7qBaUNm+mg9Z5SjgozJftzHiC0k9C15QPxP0NU8bis7sw2JgAawJgAD6CBQ3WCrV2q82FXiuuNfJB4i7Nmyd8odNddA+cTP8A6leo4Jx3iF6DatNdB+0VCof95yg+xrHsMmFvWFvoHNsF7lswYZgSAdx5Blnuhr2t7jOHxqeGmIuWHO2wk7AHkw7SK6cKPefep6af0l1MMSXd+G1rr82aYx4S3/402Fb+FSX07giZ9NKwPifi+BDOGw1q5ej52tIdSvlMkFjuN68RxEFURGMkm4zHr5igjtCAx3NN+Ibma8TzyqPcIB+VPF/VNJ0tq38bFh/p02td78guD4EsTfYRZtGZOzODKIvXUAtGygzuK3sfwv8AvCxbxNhgb6qqXrZIGZhpIJ0B9dCCNRGtmzxXA4ixaw97PbFtQqwYiABMjQ/7gRXnOM4U4G8pw98srKGRxE7kQY0O24j0FQ4xhDrHnrZSlKU+kuOlFDFcDxduQ2HvidDlQuI33SRFVbeFuc7d3/8AW34RXpcN/aFilENkbuV/lFWh/aRfP2LY9j/Ossn6d/ufv5GmfGX7UZWEw+KcBUwjSFCh/wBmCtlAgDxCgMAQNTV3BfBmLBW47W8MFIOd3BYQdCAhI+rCoxHxzim2YL6Afyn76yOKcSuOttndizBmMknTMVAEnQeSfeqzYO9uVCrF2pKz3fGPiqwiKhCYm4o+ZrYiQNWCmSOvId68bxb4ivX287EDkBsPQcvx70rgt+2tm8XDyWQAq0Zh5ibbaSVMBjBB0XUVmBtduegGp1OgA5nlU/qMecoqnvwh4GDCLdrbk1+MKSmCA3a0APU3nA/GtDhnxFavp+zY4Z0HyXvtpymd/f6yKdxPBOlvAsLefwyLV1eQcuDkYiY1crPUVgYPgt7E3CMPaOSdGIK21HUufwEnsa1kpwlcVvWnXRERcJLvPa9fmzVT4btWb1w4u6VwqZStxdPE8TNk11AACNPeI3qx/dL4S/ftoGu4W9h3PifZC5SULNtmDwojfPIHRlj4hODZcNZjEKAFJb7bliZXXRSzwBroF33IfFvxPcuWraGFW5maBpmUGEbrqBI7EHmK0rChFtce6M7xJOnz7sx/hzgtm/L4m8bNrN4aFYDO8AnVlICgMvLXNyg1m/EHC2wuIe0zEhSCDA86nUTrpI0O+oNa/wAO/FAw1prL2ku2y+eGAMGADuI5dOtB8d8RXEvh7oXJ4lrQNvo7ARpsRqCeRFYqOG8K47o1bmsSnszzhG0/n6fjQ5yG0nLGs8qnmCP10+6K57jA5d5H63rFGrFYYyQNNt9onWmqQTqfU7/Sl2GkjNOWOQ6UxZBEfz+6qJCuXOR58ug/5mk5o5wKc8LEzz02OtVgpk6/d/IVaJZAt6x3+/SNT+vpVqxak7EkjaQPy9KhE1O2mpmN+czzrs8RoZEz90H0psSBv3juIEDXL90+9RbukHJE8zPekkQSw1AO45/8GnO+xIgxoetRRdk8xA9d/wCv4VBc6iOfT6/oUFthEzz7dfxj8KEk88vtP51LQ0zSwPFr1oRbuuo6KSKff4vefR7rt6mfxrI5U3N9KlznVWylGN3RtYDA3L+Gvm2GuMj2mZRLMVi4JA3MHkOtK4TwLE33y2rL92YFEH+pmEewk9AaTwXjVzC3BdtHXYg7MDyI++tvi3x9iL65BCAjXLz+8n747VrFYUopzbteZm3iJtRGcSu2sFaaxZYPdcRevbAgfYTogP8A7iNdorKs4Q2YvXhly6pbceZ23Ush2QGD5tTG0Gao4XiL2yWWM/8AGRLL/pJ29RVfE4hmMsZJ60pYkXrW2y4X3Y1BrTru+WaHEuIG9cNyMpMbEnUbEEkn6mvYi5gMeBduXGw+IgC4UIWY/wBSspHeJiOlfPg1KDClh4zi23rY54SaSWlH0Bhw3DEsqtirgEzd8wEcyuULuN8p9RVnjHDMbjcly21vwXRWSXK5QygkEBSZG2kz9wwuH/GuRLK+Dbm3aNqcoJKGOZ13UEjYxWKnFrqqUR2VJMKDpqdo2ronjYdZeHwtDCOHiXfPieoZMPw4Zg4v4vUB48trkcg183LMe+05TnfDXHlt3LpxCeJbvLluDfYyp13iT9ZrzN9yTJMnrUo2lc8sZ2nFUlwbLCVPM7bPbXOI2Hv4ezg7OW2L1t7kDU5XEs7EnRRMSdJPWKbicJh+FsXc+LiDJtZlyognQqD8zxz2Hbn4ZbpHM67+le04V8fOloJeti7lEBjuY2nqe9bYeNGXxaPjojKeE4/DquerLPA/iC9e8LwcKt50DIXgHyv803G8qknUidenKqWKwVjBgs5S7iJlVQfu7J7fxODsSIXTQECVcW+N790ZUi2nRdPzn747V5a5dJMnU0sTHSSS7z6jhgvd6LobvFcKxw2HxIE2yjI5H2WW4w83QHkf5iss3y7QJZ22A8zH0A1J9K0vhb4rfCSmXPbYyVPI8yD3G9beJ+P8oIw9hbZO5AH4wB9Qahxw595yrqi1KcO6o30ZRwvwqVXxsa3gW9xbEeK/YDZBtqdey71j8Wxy3GHhqEtqIRRsBPU6k8yTqSSTvVbinE7l5s1xyfrVdWFZznHLlgtPNlwi7zTevodz1qQdfalZ9d6i25n+lZUaWWM+9afEcEwwuHxAE28rI7clYXXIzdAVZYJ/lWQTW58MfFdzBlgAHtvqUPXaR6gAewq8JRtqWzIxXKrjwV+A33uA2rVhcQScwXKGKkiJk6KCAPmIGlehuWLfD5uXPDfFn5UQAW7GkeUAQbkc4gdP4h4h/aFcdCtlBaHbf6j8oPevGX8QXMsSTXQ8SOGqi7foYqEpu5Kl6nrfhD4nu27wtHKVv3VkNOjMQoIO/JR7UfxJ8X4l2OHdfDeYNsDzH21LD00PevGh9jMEbEaemvrXuLP9o94WwrIpcD5uveJ3ow8W45ZSaDEw0pZoxsVwH4cNt7V/GHJLqbVo/O75hkNzmqhoMbkxMbHzXH8a74h/G8twHKVOhB2Aj6RHKIoOK8Zu33zu5mZGu0HTbp/xXq8P/aQcgz2Va6BGf84/rTTwpRyJ0vUX/pGWZq36Gdwz4eFtBiMaCloapZbR7p/zDdLfWdT0EicPjPE2v3WuH/aIGgG0DlHKNgBTONcauYlyzmegrKdv0azlJfDDb1LjF/FLf0DJMAxp+h06gnr91G93LrlmgQ6awOsbb9z9aG1cBGuuu1JIpshZnnA11iIP6mrAY7wIJjTbTpVe4xZoymV+/tR4ZgCOf3R26TpTomxl21036SDz60hV0if16gTVtlMSBoDOu+o7UKWx2A6mIPpVIkqtczdzm1gRI6ydadZXMPMRoOW59feotgiVOszB511nKny7nf8APSKtoSYKsY88QelLa7Mgcv5H67TSsxM8tf8An8RUXD005GPw01769TUUOx2cHnqNY157floOtLzUI1/L0rWs4BP2fx2kgllJn5XBGVIB3KktOukabystseakZrNt3rW4dwxrvmJyWxpmILSeiINWPYfUUi7wsqwzki3ALPED0Q6hpEaid+1bGO4sGtDwjkQKVy5TuuwczEESQBmA0mSSaccNfuBz6AYvEYa1bFp7F1yCSLjxaaDuABPlkT5piTSsPw/D3TlS49q6dAl2CPTNAj7z2pvB7uHTEhHCupIUFlVVE7szNqQR6DXlpWxxu3hzZe5eCZbjFrd215mYsCfMYOk6EEzvtEHRQzLj34mblT59+BjYbAC2twXEm+GZFVvlXIoZi2upInLy8rb8kY3wWyKYViPnXyrPQrOi9/w5WOKWLt0WmQzdFhBdGbKw1bwy0kalPDnuRzIrOveFbuN5GYQwCsyMyEwFZoBSZkZTPtpUuNaVoWpXqWDwo21/ekKSdJMeUDV9RBB1AgzIgiSKHC4C4zIlqNVRmZdWUMFJJHzALmiB0nWavWOMKVWziCFYDQsPKJOgYAeRojWCNswmTQ/3fiUIuYe2zhTo6NbvLB5AooIUydIG5o7OPH/RZ3ya39xEBrdu69y6DJ8QAWgs7EMGBYDU66axoJrGvYayq277zlfMPDST5kbKxBJHkIIMTOsTzq3iP2u8G/aLgsWmgsH3JAAJUc5ImJ50gm1fBFtW8DDKqiTByku12622pIiNNWUdjcop7L+rJjJrkHFH/wAtMMhzxkUofEErmEMrmQV11MjnFUcNgTdP7sZV1zFz5UIjduY100ncaxNQMG/kuWidZ1+yqkQwYnTmQVO4ncHXWw3FE8Lw7Ry5PmYLqZ0ZlCwABAkzJ0A0rPKpbl5mtgQtjDo6vau3s8eZk8FVI2KEnPsSOQPSqtm3hbm7XLBPykkOp1joNJESTFVxftW2Rro8QEMXVVHmIZljM2w8s+UT3109ljFsOr3GWy9lVys1sgusCQFgHLMyNhqO4FqGbaiXLL1PO2+GC1dYXxmUIHTITFwMyqrSNcozZjGukc5pGIe2qEXEXMGynw4XLv38x0nXSCu86Oa3nw6JaYkrfueBmOVmtZVzRtpmn3z9DVC7aW2bZuKzMCrOhdTn80sFySQpUfMTUOCjsi1K92Mt8JYS5M248jCRnJ2AMQCJBIYjSuTDHQW8jszMoggnyx8oOhkzqOg2nWxw3jPhgrcEWnPl8oBC66lUC5lnpBktlO4LrvD7jy2GUXftA22tuBHPw8gZW279zR2cWtAU2nqaOG4HlC57t7xXQFUAIVWKgkXCQ2gJyxA1BncTl3+GqFuG8VRrLot3woIYOrEZQPKrgoVMCNZjTW0b3ELghj4ICFWe5Khh30MHfUb1SRbbgYOwTdJzXXbbxbiI2S2uuijXmZJaDtWmSLVV9TPNK7shr1tUDJYQoQf8VJLQYJDC4SCCR0B5dKpNg2Zygtsl0fMn5+b5Y5yY56QaG7gA2c2ZORgIXUzpr8xgfNDajy8prV4bxMIGQlTfeWZsojNvl8o8zyeflBk6+WIy3oy81aoLCYa1hz4l0Pf0IKpbi3BEGbjbxO6gQRvVENhHPmS7ZX+JWzgdoKk/fS8TdUzcd8xLgfIC0ESZDEjNuNSfl00k163AvZv27XhW7BChma25BKgtlLZebQg5aSvIyKjBN0qJlKtWebXgYV7Rz57FxiBcTfyiSkSYcjQb6kelTca1LlraBMoa2o+YgiRLkzIHLmSNqdbForikssRZYJl8TQC/4ihQDA0y+LrA03isvE4EopN7MHkwS6kaDYLJYtmOo09qTio7Iale7GWeF+JDIf3X22P2OzQCRyAMEaid9SawozMCsgLCsw0zZomdCwCjy9Tzgim4Li5tMXW3ktZQrLpOYKAcrZQSdzDToTPKrd7Di/5sOA5I+RGRW3+1auKSdh9ojpU9nFrTced8ljAcDIVbmIuX0EkG3bU5jtlgiRB8xMA6ARM6IxvBjne3cKBvDe7bcHXKmpFwKBMqGIaJ0G4NFh7vEVUWgjJlaVZhlCgAgg6RERy0yiqOLxCYdbv7wXsTeBR2UyltSZcA82aAJ0gSI66JRy6r6kNyvcPCtZyk2rQfKQC95MwMzEgPpMHZdBuTvWbjQGhja8IuCyROVgOUE7aGGH37jONyjv4xyACdlyzAnKNAM0TEab7abVld6GlUQrAanlrUlo17fURpvqdIP41VYz6ijDmdz3HXv0+tJIGy3bu9NSeZrrFstLEgEH2quDzGnpGvTb9b0eGuZiBt93prToVlk3YMiecmPy5b0Fi8D8xEcp5a9Jp6EZTv0HM9aHBqQSDBqqEVHGpBJHLl2/5qZAWZMDUnfp15yfwqo1w6+2m40/X40aOe0d/f+tW0TYN255jrp068/wA6VnJJPXeOdA8TpUFqmh2PRtNasWMa6TkYqDuORjaQdD71SU1OalyMtYnGO/zsT0GwHoBAFRnO0mkb9hRqaTGiw2JnQgMBoJ5ehBBjttR2McU+RUB5NBYjuAxIB7xI61Tn9fo0INCBltMU4fOHYPJJaTOu+u+tW7/HMQyhPFYLMwsLr1JUAk9zWWTtXO3ahWtgdElqt2MfcS2basVVmzMF0JMQJI1IGsDbU1RY1xamhFy3YZw7gSEEu0xAJgbnUknYan2NRh77IcyEg7SpI33HcVs8AfCeB4eIOrXQ7SSAArW0WY38ty+d4AzcyI2cXjLF21nveExuK2Qh3AV8viXCpfZvFuWbY2hEM6Llq1h2rslz4o8hicbceFLEg8gAJ9lAk0tAwEwwgkTBGo3Hr2raxFzD2rjXrBUlTFhC2aGLMEuHOJARVD6z52TkCKt4HiGHVbll3HhA5C5Zw1yQ7Xroy75ntWVAMygA3YyuzvdjzVsjzi4gjSJBM5TqJ205g+lSmMyyRbSe+Y/cWg+4Ir1djEYK0X8BlBlsrMznmQrAg5gwS9yI81pj0IVxK9gXJdgrtsFW66L/AIipbXnlRLSnUb77ZafZeIs/geav4lnbMWJIjtEbAdAOQGgq2vHcQFKi62ognSSOheMx+tXsDawQtr4hV3CyxFxwSc0tC6QQoCr1JkjKKdirHD2VlttkP8Zdm0FwSQp3JtrdIB62huxNJQl18xuS2o87czHzsGM/aMmdxud/lP0PSnYPGXLWZrZKl1KFgORKkgHkdBtrB71tcI4yGa4Ll027DKLCWA2iK8LnjabagsX0JY9zVpr2Ae3ZRn/dooESVKlrjZnKro1xgULEyAtsgbimsNbphn4aPMcQtOpUXAZKhhJkwwkE66SNYMHaqwuEQVJBB0IkQes9a9jfPDrrG7cY5rhVmUswykupbbnkfUbDwyF5kV7VrhjZSSUgqSC7GQVGYGDpGdCSIkpcAyjUHZeIs/gYtrF37oYKxOVSzkZVIURJZtCdSBvqSBqTVfCYd3nICYUuTIAyru0mBA0HqQNzFent3cHaWLN1R5i9wuM7MqoxREW4pTOHuqBI0NsOdoFq/wASwuIhr16AyWlySZCqzkoSsaBriNoZItDUfMK7NPdiz1sjxlq+VJg7jUGCD6gjWn3gbZUtaUZlDLOfUHY6POo19I5Gt/CYfh1x/DRGJIUBnuPqbhPIQf3QCg9czT8s1k/EmKs3cly0ALj5muQW0GgRMpJChVGXTeJ0GWoeHSuys9lK9i2cAMRlE5VUBVE7wo0k9dzzJp+G43ftx4dxhGizDZR0UsCV9orOVtK6ajW7K0offxLPq7Fj1JJ31o8Pi2t3FdIzKcykiYPIwdJB1HpVMmiLc6K5AsYjEs8l2LE/xEn86RmoSaCaKCxxaoc0Bahc86KCwmaoJ6Glu9CTToVjvE03jlpVmxeBbXlvHfXfrrVAtTMO4nvToRphQdSf5du+88qjOd9/129KrXnOpncaECI1rlaf5zP5VVCsW7SZn+lEXn05j/mgunXQ6cuv30UTqOXKJ/W1MkpsYJqJqHOp9aGaKHY1TUl6UPepApUOxs0fiUiiApUFjCa4PQVwPaih2MY6VxNAJ9KEk96KFYwntUZuVAT2NS50FOgsMNT72LYoiGMqTl018zZjPv8AhVaa72NFAEfvrhtvQSedSJpUFjVaKBielCZ3FdRQWHmop0oCaiTSodhE612aaAE1JNOgsM0Lb0Le/rUHtRQrColOnalk/oVxnoYp0Fjrd5gQQSD1Bg0Gegn1qGJpUFjA2lSblCNNBUEmigsnNRg6Cle1SSaKCw2aoz0J1oZNFBYwtUMaX9a5jRQWczVE0LVBp0KwppmGOtIpuHBzA/fToC8GI7n68qhF15/n+FQSByntoQKFD3NMR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/>
          <a:srcRect l="3294" t="35156" r="36859" b="21875"/>
          <a:stretch>
            <a:fillRect/>
          </a:stretch>
        </p:blipFill>
        <p:spPr bwMode="auto">
          <a:xfrm>
            <a:off x="0" y="1714488"/>
            <a:ext cx="9144001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171448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0" y="5143512"/>
            <a:ext cx="9144000" cy="171448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s://i.ytimg.com/vi/_0I4SvAa6aU/maxresdefault.jpg"/>
          <p:cNvPicPr>
            <a:picLocks noChangeAspect="1" noChangeArrowheads="1"/>
          </p:cNvPicPr>
          <p:nvPr/>
        </p:nvPicPr>
        <p:blipFill>
          <a:blip r:embed="rId2"/>
          <a:srcRect l="7812" r="3906"/>
          <a:stretch>
            <a:fillRect/>
          </a:stretch>
        </p:blipFill>
        <p:spPr bwMode="auto">
          <a:xfrm>
            <a:off x="0" y="0"/>
            <a:ext cx="9358346" cy="6858001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85720" y="285728"/>
            <a:ext cx="764386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MA" sz="4800" b="1" dirty="0" smtClean="0">
                <a:ln>
                  <a:solidFill>
                    <a:srgbClr val="92D05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قال رسول الله صلى الله عليه وسلم :اليقين ردائي والثقة كنزي</a:t>
            </a:r>
            <a:endParaRPr lang="fr-FR" sz="4800" b="1" dirty="0">
              <a:ln>
                <a:solidFill>
                  <a:srgbClr val="92D050"/>
                </a:solidFill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3794" name="AutoShape 2" descr="data:image/jpeg;base64,/9j/4AAQSkZJRgABAQAAAQABAAD/2wCEAAkGBxQTEhUUExQWFhUXGSIaGRgYGB4gHxoeHSAcGB8cIB4cHigiIhwlIBkdITEhJykrMS4uHx8zODMsNygtLisBCgoKDg0OGhAQGjUkICQsLCwsLC0vLywsLywsLSwsLzQvMCwsLCwsLC8sLCwtLS8vLywsLCwsLCwsLC0sLSwsMP/AABEIAJ4BPwMBIgACEQEDEQH/xAAbAAACAwEBAQAAAAAAAAAAAAAEBQADBgIBB//EADwQAAICAQMCBQMBBwEHBAMAAAECAxESAAQhBTEGEyJBUTJhcUIHFCNSgZGhYhUzcoKxwdEWY5KiQ4Pw/8QAGgEBAQEBAQEBAAAAAAAAAAAAAAECBAUDBv/EADcRAAIABAIGBwcDBQAAAAAAAAABAgMEESHwEhMUUYGRBTFBUmFioRUiMjNCccEjsdE0Q1Ph8f/aAAwDAQACEQMRAD8A00O2HlvmsC2MhG1ehqIKjCgtVllTHkGieNVbncr6ZRJixWlU8Baw9N1YRlzIbivMHFqSOer71v3V1N5FhmCjowPB/moEUKALAgHTMdMO6j8tS0YUkJZsMFtRYDZWTlZNjtwedebV1c6VNhglwp3V/Hrtv+x95cuGKG8Qp3U8YuxWTfzewIZQAVY8dr/1HnjRO43CF81ZlsAoCTYjosyLXBOVGjQsDvVhsPCEqM7RyJ6j6c1v0sKdG47H5FGh8866h8KTL5ZziYo2VMtjhcB2AvgD27i+/fOvrO2BZ4mtCT3s8hZs9jQkaSOJFQAOjKGAIPpNIVy8y7sk9vxoYFfLVhJgVBC2AwQnJs1LAE25UfSOEYEc60c/hiR0otHZQqaBA5N8V7cCh7f00LtfBsixOjTksRSUWCi6Y5AcnlRzf/jTaK1v5aWfvn9mhJ7wg3M6EMzqfUKsNlQI5FkG+fVdEivvorcyo3llWIOIwDE0rWFkIxHFqO1Dvfc0Wu18GyI2SyqGCjE1eLjixa1hV8V768i8ITBa8yK8g2OBxoMXr5Iskc8kGr019Z2wLPEaEnvZ5C7a7MsxZ4kC45HMKc0b1LMwSiWB9JUtx/ehMo8XIZVCsWxVfSOwyGQ4ZVXhQGrJaJrnUnw5I1l2iu2ICqQvIAHF+3J9+efc6E6V4MkiyynNUcAljFiCtknkjE/b/vqqfWOK2rSWfEaEm3xZ5CX95Uqryeoju4bgmwpb7FubXjGxX065kkiMCY2AooWxovTYE0o7V3PPft304g8Dt6c3U+lg/c8nlStjiiBd3f8AXXR8JbgrKGmjuS7pa5NAt2sHi+D78AUNTaK3/Gs8RoSe8LNrtHd1PlIVNkOxFyhfQyGvVivLAXyAvvrl0S5kUxgg+y+lioIGQbgWzZnlrwb3ataIeHZWJLmEDilRSBQHII+/HN9vbQ2w8GukpdpvSWLYJYo3kPUb4yPb/wA6uvrHFbVq2/8A1caEm3xCH94RlB7opNEtbdslPwCoIscZV9zq1d1A8RB4XL1erhhYKjhQSL5s2eBw3JDZPBB7tIGPmWbv1Ibvg3T897I/sNexeEpwzHzY6IoejvQKgtx3pq4+OxPOo6itX9tZ4jQk97PIT7aCSQx3Gsl0olJHDKMvKBIyxK0L+5F1q6SONZmSk5TnAEUOHNhuOwEeWXuvAC6bbPwvMqKjPFSrjag2TlZJPvweO2q38GO02ZlCx8WiWDX2J7Hgf2+2jqK29lLX3yxoSbX0hGk6lcQcgtZ0exNgqF7BMgWv3VivsNW7DdxsJApYNY9QPtiAey3zXIs16uTQUuN14Md2kbzbYsGQtZHcZBh7iuBRHPNCzrxvCMof0yoI1GKjH1BcswCa5pufY8n2oarn1mPuLPEaEnvZ5CJEZkBVEkQcK5IbyAxOBHmDvxzQFCvwDd4qRSoCEjejflg5ISCvckhsOX/TXqq8tM9h4VlSlZoitsSQpyOXtdUVHxx9qrVe+8HzM4eKZIyo4oHk/Ju69z78k6jqKzqUtZ4544NXJ7wlSVfUit2slRXppv01wSVKLfsyk9mJ1ZsdzFm4Ww4UBSG7UT/pu+eOeaH02dOt74NLs5ErYlKTIklWUYrfsVrv2Jv7Xqt/CE3pVZUCD9JWzbLi9HHsf8cdjzqufWL6FniFBJ355CLbk4kBBMoJ9BIONY5uwkFBrJIAu+efcmTQJEISwiZwQwpTk/3DdgXLXVKOxvii32fhiZGe3iIdwxOJyoVwOKHzVV/exX1LwfJIVKyIpXkNTWT7cXX2/GsuorcLS1niXVye8JC2LsqS5lrLZcZgqGD8D6g2RIs8PfJWhzDuYVlQYkGjfq5t6GR9Jr2PBFc8HGy9m8Fl2iymYgA5+o3kbJZeKouxNEduL5oVx+EJ1RVWWPii3o/UpOLDg+x7Gx347Eac+sT+BZ4k0JO/PITqWJYD+KSbMbHl29THMNagEAC+ecR+LpYVSAOwiPqtMl5AsNQKcLjytBTfawDYbx+FZkZiHhYFFQZqSQF/l+D9+eaPtzOp+E2lFLIi2+WdG/jsDXFfYd9R1FZZWlrPHP73Vye9nkKNxuUVg2ZydrYNQLKbDREqbtaWj74kX6tCjcxI0eYP1ZNTfURYNAqeCvHJXsPnT9/BzlYrmLOHyksnFuw9IqgcVUcj2v8ANa+DZVRlSWM5ZKclvJCbUGh9QPNjgn2rg3X1q+hZ4k0JO/PIXOB5jgOSxOJBYksvCxjn0lRZtruieOefF2wETvJFEoN4qwH8N6poxgAFo02dMfeidOU8LzqVbOFyFYeuOxb8k0OO/wDYcDXm68MmeMlJYzkBTCz9PeiD8+9e3Oo6isthLzzLq5PezyEs7qqq6yUQoC5VYC4jAN3CuuZyHbNexXVO9mjH1KwJI977Ykc03ANjKucvatPD4OkMBQz5SZCjZCYrdCgO/qb5/wDHa+EZELlJEBbhchfBFOrcWQa7iiNXX1mHuLxzcmhJ355CfdbhDJmpK/yg3YjAYkLQxJLUa4F/I51dtNgVzMkMKhRTIwDBCASGpKy8xSeSft8Ww23hSVBH/EibBsiGWwfTh8Djsa9iB/Uh/DDtGQzRFipXgMFFk8ijwKqvjt21NprLfLxz45t44XVye8Zm1ESssoUqaHGWBJvJSy2bYgE4jhWB76JZl/3siqqkD1eYaF5cM5PIJAIP2r31N30k7WNkkmYu9ohDYKBjm2VnkHD6r/8AGhUV0Vs18s0ACC7gngEt67sKgUAcC24719aOpjnOJRJYbt/aj5zYIYUnCGS7fOI5iNcqISZyMO4x4Nkg+r1V34F9mPgnbKjuByeLeyQ/LkEH7A/9D76Ub7qVbditK5a24ZXB7/TZAomsTfBJ9tO/Bm3ZSS7MxJoErQKragiwDd3Z/AHbj5VSvVS7ZxNQP9KI2WpqamvUOcmpqamgJqampoCampqaAmpqamgJqampoCampqaAmpqamgJqampoCampqaAmpqamgJqampoCaXbfrUT7mTbKT5sSq7CjQVuxv30x0vi6aRuHm82QhlC+USPLFc5AVeR/OgAt34mhXeLsjkZGhaZm4wRBxbEnj+2vmXS1c9MgIkOO26sFyy+pDMFu/df4n41sfGfgmXcbgbrazrFK0XkSrImaSxE2VKn/APvxrnpX7PvK6fuNo0gZtwxcsiBER/SUKRjgBSoOgJ1P9qW0inliEe4kEBAmkjjBSLnEliWBoH4B0Z4A3KD9726lmbb7hgbQLQkOYApjY7+o1fxrK9S/ZlvN0yy7rfRmVB6Cm3UKTYY+ZVZjgd9arwL4Xn2sm6m3U6zTbllZiiYgYBgOP+b/AANABbn9oyHqEeziidlM7QSzEUiyAWFU3ybsEED7aVdB8XLt4goSSv8Aaf7k4lmZyoKnF1LdhSL6e31e/J567+y2aXcvLDvPKj85tzGuFlJ3xya7+m1BrVEH7Ld2ZhJPvldH3C7mVVirKRLoqb44YjQGq/Znurg3EZYsYd5PHZPxIzD/AA2lP7QfFCCKRlEinY7yDNqFNlTMFo2fQxBsDvrQ+GPDjbTc72QOPK3MglVAKwaiHs++RIP9NIOv/s9l3E8w/eguy3EiyzQYeosgUelvYHBb0Av6rvfLi6nBikjDfRBBKWwUbgRFSxQg4qSx4PxrW/s96wu42gpUUxO0LCMkpcZxtSeSrCmF/OkPinwDPNuJpttNCq7hFWaKaPNWMdBXHwwAFaf/ALP/AAr/ALO2xiLq7M5dyq4rZoAKvsAANAL/ABWyLuQzIxCxMWKnkrUhxFigbHv3v7aXTohYyYtRNBslAxOZW3Yt3oEH2GS9zpr4tQCVj68niaOOguN1I7ZMRYNAUR296B5zihhGVkjKBfpV82ViSLa6JAAUUO1sfegPI6PhanzW84xHRNfuQhMu0aVGJjdgwBUSTlCq9wCXdmYhrPqIFdu4tv4Ljwd07sKt+Kay5FECjQ+5+exFqN91NTtndVjyz9RrkGu+DpZ+DY9wfYU88HQMtl2BN4jEUtJ6QQfe+f7DW6pN1Utrjz/ksD/SiNInVITKYRKhlAsx5DIe/a71n+g+KHm3+52zgKIgSoCn9JUE+Z9BvIHEUVujyDR+66Jt45JN0VIfAgvZ9C92K0RiTXLDk/OlvS+kPuoQZWEW1cXFBtyVOB5BkkU2xPcqtCzRLdz6uBzDza9egkmaCNi7p9eKsVX7F6wy/wBN39tMi1c6zfXdp5e0O02cZViuCCL0CMfLNRofPdj7c6t6L0/yNlHt9wyGl8piCQrZMQAMueQQKv7anYBl0/q0cxcREsEOJYA42O4VqxYjscSaIIPII111PqKQLk+dE0AiO5J+yopb/GkydWMK7uoVWPauqpjwGRkjcmh2x8zWkGgEw8SRWth0VyFTzEZGdj+lY2Ak4HJbGvvwasXxDAVkZWLJEad1Ulb7YqR9TXxS3zx31R4dYTZTSxp56PJDkFohEkYBbsmqon5Op07bbrzZPOMSwj0wpEDZFk5MTVEChivwT70KBl0/eNICTG0Yv05EWR80Ca/B5HvXbXc++RGRGYBnNKvu1d6/HzpZ4SWNduFjZ3EbvEWkAyZ43MbsaHcspN/fQ6GJN0yJFM80pqSWmIRaLD1saCXwFQ/UTxwSIBvtuqRPK8SNk8dZgAkLfYFqrL/Td1zWjNZDwv1ZI9qxeAQKm6bbhVWgS03lK3fnLNSW9zkfjWslkCiyaA7k+2gO9S9L+pbxsSkBiacrkqu3FWAXIX1FRft37WNedM6e6euWVpJCoDGyEsc+mMGl/wAn5J0AwJ17rN+NdvJuIW2sStnLQ8yvRGLBJY8XwKxFk2Ows6a9K28ke3RJGVpFQKWANEgVdEk/0vQBO7mwRmAyIBIUdzQuhfudI/B3idd5tvPOC0zK1E0uPPJYKR6SrcgdxpXvN3uBD5O5CvNNIRDEhwtFqzKQx9Au2AJsELyWrR8PhbzUUbx/OrvEg8uHjivLB9YHb1luw40NWwL18X7ZnhSN/M852VCo4OGORs1YGQ7X7/B0/B1m+odPgfdwJLHkwR5IuaEfltEDiBXJLrzzVEdjqyXZyxyzzRyNK7J/D25kISx2JskAk+4AH50FkaHQ3Ud8kMbSSNiiC2PPA/pz/QaG6Eu48u9yY/MJ7R3io+ATyfm/vq3q+w8+Mxk0jcOKByU8Ec9vzoQC6d4n288gijcs5jElYOPScSLJUANTA4k5c9tXf+oIP4vrGMX1sQQgPxmRiW+wJOlXSPBMEEgkAOYj8rgkDywMQpF+ohQBm1twOQAAGHTp9uxbbRqo8mh5eNBa5BUH9II4YcWNQrS7A7p/UFmQOoYKexZWUn74sAwH5Av21Xt+rxPI0StbqCaojhSFaiRRosAa99G48azL7eT94m8gIrhwrSMScEZEkOKdixcn4BNXdapBvP1Fg4RInc2AxHpVQf1ZNw1DnFbP40wvWc6jtlSfbSu8jkt5K2VoEh2Ln0jk4Y8V7a0egEkXizatJ5SSF5MscVR2IPazSml/1H0/fRw6vDcgEi/wvr54W/Yt2B96/wDOpJTO0RHpKXwaJsspFjn2GlvWekKsKCHbRyGJgY4mIRBZFtVY2othYuxxoMBxst2sqB0sqexKkX9wGANffXPUt+kCGSQkKPhSx/oFBJP2A0D0/dSIYYpyrTSK7MUFKMSvpF88BwAT3onTTcQK6lXAZWFEHsQeCCPjQGa6/wCLAmyG72y+aHICWGF2SPpIDnkVQF8/AOn2y3yyRJLdK6hrPAoi/evn31n91ui6RSbXb+cyNJGimQIkZQtGSeK7piKBIvjgnWkMIdKYA2tMp5B+Qb7juNQMuVr17rJydRGwmi25V2hkVjEEBZkZSGZDzylNYPAULj/LrT7XcLIqupBVgGBHuCLB/rqkMj4nmRd0ucdjy2LvirUoD8C1PPB4sXfvR0v3cCM5ezRIqjQYev5XG/ccCxl76Z+K4/4jHks8ZjjUIDbYyMfUfp4Gs/C5aN1eMKqgeicimNgZKSn0gC655c89hryaBRKfNvw5xHRNtoQkn2jSRFmWeSwGVuzFfYH0nJgbFJyBp74LQqzKxYuPqJPyWIoXQHPJoc5fGlO/3o/djL5anJgQxuh35AkW2X9JNDmvtTjwYpDMGKZA4lU5AC2A12e/auPo++tVSe1S2t2PMQP9KIP694z2m1YJNJ6sgjBVLBCwsZkcLxzR5o9tZDpe6ba7lx0uaPe7QqZH2ySKxh9S2IitizkSEYjtQ+daHdeHIt8m9282QU7kOGU03+6iYG/6kfjjWrg2yoAFAAArj7a9a6SOcQt402ATJt1CjAWYndVlU1ZUxsQwf2xIu9Zvo3izb7uKYbzdbaJGZGRGljRkqpCvLWQpCjI92zrijrX9Y8M7Xcq4lhjJcUXwXMfcNV2NJvBvg390MpkETZYgBF4OArzCGvFm91Xji/fVWjbxBxtnTc/7UELiWKdQyyIwZCxh8llVhakr5SkgE1kL1q+my5xRsRRZFJHwSAf++gfEUZG1mWJmjbAhTHGWZSeLVFoki+OR/TQvgyOdIFjmD0gxRpWBlYfzOFsA/HqJrvR1kAvTerxbf9/811RYdwzGyASHjim4B72XYD5I0s6j4v2c8Uc6PD+8QvccE0gWTK8GAQNbMVLY1kCSO+tNvfC2zmm8+XbxyS1jmy2SKIqjx2Pxrvpnhza7c3Dt4oz8qgv+9Xq+7YFPhuMo+7UghRuWZb+HSOQ//Zm00i3KNkVYMFJViDwCO4/I/wAG9W4aym16VvtszpA8MsLyNIPOyDxl2LsLUEOtk12I+/fUAqfexbmDqK7eWObCdJ08pg5JUQyWApPGaEWOODrbdUghkQRT4skhxwcinPLY0fq4UnH4B+NY7edOk2Mq7mKNJZJiEnKLHCkca5PYyYDlqBZ3J+Ae2nPiHdbgRQbjaQLuSCGKZgWjKQWRjwSLFfIJ1bACTapsYX8iHZbeV5WWPL0B1DHE0gLM2IvEd69tAbHx7uVJTc9N3hKkjzNtt5XjYezAOqtR/roXedM3fUZkd9nLsGRSo3P7161BNlUjjPN/Lcce/bW9mLRxelHmZQBQKhm9r9RVb9+499MAJOqeONtt9zDt5j5ZlTzMpCqLGDljnmQQSUYfY1fcWf4T6o25g8x/LJDsuURuNwpoOh5tSPuebF6S7mA7iUTb3aw7eCEggzmN5G70LBKpHkQfqJJrtrUbLexSRl4WWRBYBQgixwQK4u9QCPxxtdpJGg3M6bd1OUMpkVGRxRtSxFjtY7aUeG/Fs0caf7QC+W147uPmE4kr627LlWQf6SCPfRXU/Dsu/k8yZn2yBSgjRlZpEYgt5nBUA1wBZ++tedupXEgVVVXFfFfGsm7qxj+oeJ9md3tpE3MDqBJG7rKpWMOFZcmBpcmjAF9+fjVu96ntF3YmbqUSFVx8nzIACOeGLDMizdWORrQnom3xZPJiwb6lwWm/IrnQv/p3bxxFIdvAvIIBjGN/J4ux899TEXQv8J+KjvJp0wVUQKU5OVEutSKQMX9F4/BW+danS7ZbJ0ZnaUvkBS4qqrXuK9RJ/wBTHQ/Vt7u0/wBxto5h7Ez4G/uDGRX4P9NaMvwK+r+KIIGZD5jstZCOJ3wB7FiopRzfJGlEPXekwSM8Em282QEsYWVmfnI2VJ5JJP8Ac+x096D0+RA7zkGaUhnA+lOAojU1ZVa+o8kknjtpguyjHZFHvwo/vqYlwFHhfqHm+dUnmxrKfLlFEOrAPQI4IRmMfH8nPOhj1rb7feblZ54oiwjdfMdUsYlCRkRdFfbTzaxuHewgQVgFBuq9WXt9V1WvN90mCYgywxSEdi6KxH4JGhMLmXg8qSG9qFMab2N1eOTNXykjMjAgn+dwR7VrZjVcG2VAFUBVHYAAAf0GrdUMS7zqccW6VZHVM4iVLMBeLLY59/WOPzpdF492LSyRmeJAlVI0qBH7g4nL9J45q/axzpr4i6ZtpkB3MSSKpBGa3iSQL/zzrweHtoHy/d4cu1+Wn5+NR3KtHtEPRdwJW25gVTFDuZYgyMXRozE7Bw/N22IPJAYML1sF3CklbGQokXyL7cfetZnxPuJIJNv5UiRRAtkgRmL/AEgIscYLMALuq7jVz9N3JlM+3mVBKqh4poi1Yg0wp1IajRU/9dAYnrG4IXdbIGSMpuzIrqkpyWS5TiYhbOGfIJxfF6+l+H5JG20JmvzDGpexiboXankH7e2vOkdO8pSGcyMzF3c0CWJ+B2AFKB7ADv30w7aJCKK+B8w/auF8xGk3GAjiYLAGxfceYQrjL3WlAKpbcke4vUeDepSyZRyRuVT6ZscUeyTioYKaXhRWXA5a+Sn8c9JO83W3SOJZDErtIxYp5YfELiw5Etrkv2T8a2nStn5UaLShqtsRQLH1O35ZiWJPJJJ99UyZjxRJH+8gSrkojYsSLCrUllVDCyaIP2K/OgNzt1aVuWIvhQCQfrOQBAW/fvyCTpj4qKiSTIgsYSESiSxp2J4NLQB5I5y76zuzm82JkC2FC+h2AyN1ani1FM3c9yBQHPk0F1Pm3zjEdE34ITzc7fzo3ZS78BsljW2BPBOKj1Xa+mzQN9uNB4LzDssjEstWDlQsueAWIrm+AObHNaV9T3Y/djKEByccsxK1RPfPkd+VqjXHJ048HKQxvFSKQqDdY2t8EijwAP8ASfkVqqT2qW1ux5lgtqoh/u5Ydt5s7nENRc97IGKgAcknsAOSa1Z0rdvKmbxGKzwrEE4+xIH0k/y81rHQ9Zj3+4bZ73bz7co7YqxIi3JW+MhWfp9fl3RFnmtaLpm9G5XcRRnyxDIYAUq1pVNixVjLjj216hzDVd4hcxhgXUWVB5APYkfB1NpvElBaNgwBK2DYscEWO9dtAP0KDyRCyAxA5FXJOR7lnJPqJY5HK7PJ0x2zqVBQgr7FTY/oRoC06UbjxJt49wm2dyJZPoBVqY1eIascq5q9N9KZdwo3giCqHeEuHrmlYLj+PVoBozgEAnk9vvr29LOl9FWJmkZmlmfhpXrKu4RaFKg9lFDkk2SToTfeFoJN3HvGBMsSkR80ATfqNck81ySB8cnQDDrW/aGFpEjMrL2RbtrNUMQT/jQW26+T5UbxMu4ei8KsrmJSfqdgaqh39zwL1RuNpuY9ruZH3GcxiYpioWOMhSRivJPP6mJP47ad5tmAFGBBJbLkEViKrmxfN8VoCvc9MikdJHRWeP6CwvEnuQDwG9rHOiwNe6h0By0gHc6hkHHI57ff30p6n4fi3EsckpdvLNqmZCZezFRwxFkc8fbRW36VGsrTY3I/BYkk0P0i/pX7Ch+dQBjoCKIBH30o6h4higk8opKzVf8ADidhzdCwKyNE1emO+mZUJRDI3soIF8j3PA+dK95PMPIvBcpgrqLb0lWoZEDnMDmhqhhW16whMaOPLlkFiJiC4HPJC3Q40yOkfTtzGkz7eKCVKJZpPKIjLcE+v9ROXf8A8at8K7uWXbI02OdsCV7HFmS69vp7agCNn1VJJZIkJLRVlwa5s0D7ke49rGrZeoRrKsRdRI4JVL5IWsjXwLGg+nyr+9blAqhlEbFgOWDhwCfkgow/Gg9x4f8AO3S7iQhDFxH5dhqv1ZtXqB7Bews8m9AaLVB3iZiMsvmEFgt8kCrNfHI5++guudRkhVTHC8zM2OKGj+bIoDvySBx/TRHT9kkYJRAhc5MBX1HkknuTZ0AYTqjb7xHLhWDFGxYA3i1A0fvRHH31x1LZrLGY3LBW74sVJHxa80ftqnpqw+SFgCiNbjUIKC4kqQB9iD/bVBz1brKQUCC8jX5cScu5Heh8DuWPAGqouugypBgfOKhpFWiIQRYzbgcngVye9VrO9E3M2726RRM0YRRHLuTWRKcOkdj6rBUueAbqzyNX0jpce2iWKJcUXnuSSTyWYnksTySTqECN3uBGjOQSFUtSgkmuaAHJP2GqOmbqSQFniMQv0qxBavkhbA/Fn7120NvOsgSrCkckjmssR6Y1J+pnPpHHIXlj7DQPhPrUMhk26PKzQsfVKQS6lmGYI7pkrL7fToW5748jJ2rvZxi9bJjkHoGgRYNAnLjsVB5rWc8ESQNvbXEyPtllWSh6lYjJUYsSwUimIPfvyNbvqWwSZcXsgEGgSASORYB9Q/0mwfjQnQdhDH5hjObs581z9TOvp9RodgKAHAAFa1fADTDXgkXLEEZVZF812uvjQvV1YxMFlEP/ALhAOI9yMuLr3Nj7a86T0yKBMYlABNse5dj3ZmPLMfk6gDtZPxR4ujglfb4yZiAy5qF45xFBu59yaxXgnjWsOku68MwyM7SZO0hGRJ/QDYiFdo/kCsubu9EBb0rrUcWxglRZHaUHy4885JHZiSMrAPJJLcKo54A1p9s7FVLrixFlbuj8XQvWe8T7w7fayHbGISQhZChoUmdtwO2QDc17HTWHfk7kwlQAIVkUg9yWZWH9KX/5HVBnvE0ifvSrJ9IjYm88UFSW3pcCyAQeLHHPPCvdoGdi0tqOMVNg0WBKgt7HggHuQf01pv4vVVLuxWzEyohLWzUTwBweCRz3vjnvmdhOZoXQLmErgHE/yiiHF9mN370B3OvIoL6+bff+Yjom/BCebuAPE3rtQA2SQhVKmiCUHCc0L967ccaDwQGyYP8AUDzV1ZLHix3IIP8AUD20FPvVj2zSRGsXAQBzgByauI0LGR4NAge5OmXhBXMju6YMaVsiCxZcruv023Bs2S51qqT2qW1x5lga1UQT+0HcxLtSHapbvb4qWkEwBwKKvqJB71xRYHg6zvReqx9KknXeeYn70w3KEI8gMjqBJECgJtWXgEDg6+jGBcssRlVZULr4vvoTfdThjByYWPYcnXpRxwwK8TsjnSbwRgureLjvQ0EGz3MkkUy+dAwxDRmzTPkAMhTYH4o8XrWeG4plOJ2sO124HojRgXs98ggwUd+FLfnXPSd9sxLI0YCSTEM5xouQMRZ+daIazLmwTFeB3+wcLXWCbrfKjxobLSNSgfYFiT8KAP8AI+dY/wAadWG06hsdw4byvLnSYqpbFP4ZDUtmg+I/qdaHxJ0I7kIUleCWNskljrJb4IINhlI7qR7D41Oh9CaElpp5NzKRWcmIAXj0oiAKoNAniyRye2voQyvUP2s7VJo1VZXhYf7wRyA2TQwVk9aiiCbBsigedLfEv7QN60iv02Bn2qAGZ3gkvk8imANAc+kNr6mYl44HHb7a6I0Bj38ebd1ASHdyxyDEOm1kxJ919QB9+5FffvrHL4ln3G+2bbaV7URpLBjMKN4zZrj5ePqy8wsawAHfX0gdP3R3XmNuR5AJxhEQuiB9Tk3YYXxXfTha0AH1TqkcCqXNZsFUe5Y+w/sTz7DSvr/VJsY126OfMPqkRVfyx+MgCxJHfgcnntp9NArCmUMPggH/AK6VNsJjJ9axQKbVIlpn/wCMmwF+ygH7+2oGZ3onXyh22yVJzLG3lzeZGfoVH9fmL/D74Hg83rQ7/dSrutsFZPKkLo6EeqwjSKyn49JBH3B+2h1R5JJgku7UOQt4xqsWIomPzEOQJ7khuffRHSvD6xP5rySTzVQlmIJUGrVQoVUBrkKov30JYZb+cxxO4GRVSwFgWQLqzwNY/Y9fkk2Y3O5jdBHIsjHy2UBLrgMSzYg8mgD31t9THQp8w8R+LQ88ckEm48mNoyGihcxsS/8AFElLZAj4Aqra/bW18JSZbfMAhHkkdLUqcWdmBIPIu+x0y3kT4EQlVf2LAkD7kAi/xY0L0vprxlmknkmdv5qCgfCooAH5Nn7nRIiRxuIzFJPuMS1wrwO7GPzmoD/nH99YM+Id5vgH2Zmj3EXpaPyx5GXuWaTEkEDgfUOOOdbzrEm6Hp28UbWPreQqF++IUk13oHVvRemeRGFLNI55eRvqkY92P/QD2AAHbSwYD0DebuQH94j24WuHhmL2bqsSgr3/AFHVPh/czTbiWUpJHCRgquykM6Oy5oFJpSPc1dDXe68NMR5cW4eCC7McKRpwTZAZVtQTd1zz30X0/wA5JPKECJt0FK/m2xAAx9OPHxydLAM6t1BYImkfsKH5LMEUc9rZgL9tBbmWQbiDF1ETBw6ULJxzVwftiwP/ABDTHe7RJUaOVFdGFMrAEEfBB0D0vw9t4GDxxKHAxDmywB/SGYkheBxdaMGQ8NQou9CxDdxuksomUq4gcEyFWORwyNowKc8i/fW130iufILOrOha0JDAKVBII7csB/fRwXSLr/hwzyJLHuJtvKgxyjKnJSbKsrqQRfOhQTqniVo5J4U20skyJnGEW1YEHHJjQUllK1yeAeb0D+zzYMTNuZEEbsxQKNuYbAIcuVYk5Mx72R6bHfWk6J0jyFOUjzO31ySEFmrsOKAUWaUccn50zGhLCXxB4lh2ZjEolJkvHy4nksiuPQDRN8f11jOpeJdztGmxgdf3qTzIA8bvgBGqOGSKyHLqGC3/APkskVr6boTqUDuhWKTymP6woYge9A8XXa7A+DrSsUzvQ+qbrdKI9505okdaYmSNkI97QnMX8Uf8aH8Uy7rby7HyCPIVljkXIAyFmjjVaIsnEyMK91snjWhj6NjD5aTzqxNmUuHe+55kVlo9qCgAdq0LsfDQWfz5txPuXH0CUrhGTxkiIqqHokZ8miR7nVuB8DpN4p3s0caiBHZ2aiyJn5Y7lsSwv4AvuRfGnNahGsoHytuoQRRvtt2u6fdeVNAT5TP5qzMZEt1GBYAj3pbcChrZbHay+ftJGq12rpNR/W3kMv5FrJ/fWiOsnseiyx9Qk3CqcZT/ABHeQD0gUqoiKbr5duLagNW6AP4uKNOiPl6QWJDsgQU3qLAe4Rh/f50n3+2BdvoKqeUteCCwyFWxHsR8lfYcN/F0a+a7Mq/7hlW2oliHOKjEk+kGx/w/GkuymMsbBbfCsmTIOvYAE1dk59vagS12PIoNJTpsL33XGKI6JttCGxRu4Q8DjzEVVAPZscTTBlXJsFPAF0OBQvu/8ChrbOg18gACuWPNIDyCDyTwR296Jd4sO3Zo6oEKqjtXLVkqEA8lhl8Ed9G+ES5kd3RkJoHIiyy5ZcD25HPuSa7a1VJ7VLazj+RB8qI0/U5ikbEEA/J9tYLqEyKcnfg/0JPe+PbWm8QyM7KgIEfdj9xfGvn/AFneqwQqPUbBvsADVV2vgf2Pzrj6Si1kzRawXV+fx6nTSQYfca7FomOVZivpyrn8jW16H1NHUJZyA/UbNfkd+NfLdluyHVCo5IBpa79iCDz3vWg2u8CKjo3K2Cfmr9X4I9tc1PUxU8SaSt277H0nU6i/B9J14zaG6fvRLEsg7ML7V9u39NYnxd11xuBD56xo8kcZTE5SI7JG5SQUQ6s5Ui+AQe5sfqIYlEk0eW1bA2Wz6gJHdVBKpwX9i3uo+a9yOOa7ggX73dLGhdjQAJ/trqCBVACgAAUAOwGkXWcfMLMwIhTzViJ+oqHtsfkHAg8gH/FIeP1ppGQRrIVXmQKFJ5DAJ+Qw57du9HQOy6juoURtzHLalvNaoyCp+gjDgFexuvfvxTnYCDbuu2UgSMGkAP1Sc2737m2s/kaI6b1GLcxJNG2SSLaHtwfseQe9jvoCvpfVllZ15GNEZfqU2MgPjIMvPuv3GuPFM7rtn8tsXYqit/IXZYwxoE8ZXpHv4o4Mlz8sQkGOjRwlvKMHuR6GbH/h+Bp51qSn26MLWSUq3xxHI4v+qD/GgKNg25VooWBfy0HnbhlAErAVSKD3J5JPAqhd8eO29YmRQqgcJAaGVnHOV6aq+oKn2snTfcblUKBuC7YLx70zf9FOrydAZzwj1kT+cpkeR4pCjMY8UJFX5Y9lBtfUS3pJ5BB1pNJuhz/xNzGQFEUtKAAPS0aODx8sz/2OnOogcu4Hc1oKfrEKRrK0iCN6CtfDFuwX+Yn2Au9U9Y6XBux5cuRCkNSuym+QLKMDXB41dH0eBWRhGoMa4Ia+hR7KOw+OPbVAcpvnUJrUPbjSLYbXcTLKu98lkeqijDUK+oMzfVfHYAd++gGXTupxTrnE4dLoMvKn8N2YfcWNe7rqMcbIrMAzmkXklvmgATQ9z2Gl3UtxjLsvLP8ADeVkIX6SDFIw7e1pxozadGhjkklVf4kn1OxLMR/KCxNL/pFD7aAYDUJ14eBqvdJkjCyLBFi7F8WKIOgO8xrrWGn2a7bbSRwzTF0ngMkjljyZomfHL0/QeQvzzySTuBoDMbrxM5j3RWF4miVliklxwkkqkUYsSbYgVXN1340Z4O3e4k2qHdo6Tchg4UE88GkNCwRxxzeuzumO5Mbx5oMTGfKY4vRLEsRiBVUQbuxohpl3EL+TKCGDIJEP0sLUmx7q3t9tQBW9lZUYopdgOFFCz+T2/P50r227eGNpd3OhyYABB6EN1gnGbtfzZJ7AdtL+gbrc7Zl2/UJkkZ/91MqYhyBZjb/3KBYH3F/B0R4I2WGziLFmyLS+rmvMYuKvsKbj8nVA62G5LpkyNHyeHq6HYmiQL71qybcKql2ZQoFlieAO9k/GvN1CHjZfZlK/3Ff99Z47CWeHbR2ixeWhkJVXYsAtIFcFQL5LGzwABzYAd9O6kkwyjyKfpYqQGHyt91+/Y+16M1zGtADSLp/VfK20bTsSTKYi3fnzWiUn7WAL+40A03nUY4yquwyc0qiyzfhRZIHcnsPetFjQMHSYVlecJ/FesnNlqAAxBP0rxeK0L5q70cNAY7xIqndLkRwhr1KCvEnJLITiRdW1WCa0n3nTvW1CMKvGK4jEgsLsAGjzzXx/MdNPF0Y812ZTQgYA5KBZD+mjy3AYmu3Gk21kzXgKxQWWTnG6WmBj+pmLmgvtZJJB15NBfXzb5xiOib8EIHutuTC8RliAQ8rbYVwRgG9VdvtZ4PsdN4NkJu0VG5JANtyz/VZv8duKPvoKTdxx7YtEVKCkCDE5qLNW6tyCSQGvgH5FHeDZS7tJiwyxBLcWwvIBRxxYNgDuB2Ua1Vf1Uu278lg+VELjvw1rI1OpIBPZrPb/AIv+2km42ZR2DKfKPIJF0Tx+e/x9vjW4634aDZSR8sTZU9ie/H30rMUxc/wzfurWR/T7a8yfInQxWiWK7eu6/nA65MyHRwMrF0/uuYZzx6eQo9/ij7Vp7BGqR40CSQACOPufzV/30d/sudjVEDuQoAv2r21Zs/DkjtbWi9+SCfj4/wC2vnDSzonpQwvcrq2O8TKhdTHfR4i20pWKk5URXp5+/Gvl3ibpzpvArxDcsQiF3FYs1wrI7DlWylBVVYWFJq+dfZtptljQIgpR2/6n/J0j654XEz+arurqwkVbOBkXHFmUckUiirri6sXr9LTy3LlQwPrSSPNji0omzQRrQ0m8S7YYrJQIGSP8iORSjG+9AlWP2DaL6X1IS5CsXRsHX4NA8H3Xng/99HstitfYyZyTbjdPtpDUe420mRH5Vo3UfKMGsN2PB+2utp4f28HqfskzzxFjXltLeQH/AMm4++utx4bATGIih9AkDHywe6o6ssiqfjIgdgANcwdBfMu2Aoek5SSsp/mUysVU/wDLzoDjYoJtx5jqch6sSPoUApHl8Oc3eu4HcAjlt1XaF1jx7pKj/wBAwy/+pbVvT9isS4r+SSbJJ5JJPJJ+TorQGI61P1Dc5JFtVh8mTzFkkkDeaY2yVUCG1DgUWbsCRXwH07d9XmkDJGIAR613SAxqRwBEImEjD5Zm57gAca+h6mpYtzP9G2O4WeSScxkyRRhvKBC+YhlulYkhcCnJPe9K93t9wZ5nhhKuLERkLmMtQqRsZqx7jER399bStB9S28kgxSQxX3ZVBYf8JawD9yp0sDCbaDqO2DtJF+8tuFxkEUwDRsMqcNJivIc8KoAwXjudaXfzeXs0SaYrNggyUjJ5BXCjm7Yc17X+deb/AKQwWGOOMTYP5gl3EjHBv56FszcmhwPuNG9P8PwRP5qxRCWqLqgB+TV2QD8XoBm3bWE6Q262x3e6l2u4ZndR5aOsmZDMPMjS6VApQcmyF5++7lQkEA0fY/H30u6X0fynaR5pZpGFZSEUB3pUQKgH3qzQs6pDH9O6buItmXi20i+VuhPBtZHUssdBWQEcLYaQqlmrAv2DKTxVvABIOmTGJhQTNPOB+Wjugnwcr+QNbLQO+25GUsUatPhguTFQReVEgGhfPAJ1AfNX2vVBLuHnSaTbblGHk/vEQMIfsWPAXEdit9vf3+i+dJFtQ2JnlWMWqEXIwA7E0OfvofcbGd4XV/KlaRQpiYVEL4b2LMKPuea/To7pu0aNaZww4AVVCqgAqlHevyToUwEe23Eh3Qj6duUfeYiSWeSFQoX0ghUs8Ak9rJ7nWu8RdQnVoItqYfNlkIPmhmCqFZy+KMpNFQvJq2GjuswgxsxMox9Q8knP8AD6r7UQe+kPhHpEiyyTvGy+YAM53L7hgOwavRGnvgL+TRvQgG/W+qqFi/cA8osNNkohawcGUZ5hbKlrsgBqs1p14Q28ipK0kA25eUv5YcNzQUuCOAGq6/Pzp9Itgi6sVY7jQXSOmeQhXzJZbNlpXyPYD+g47DjVBm/2jTbh4ht9vs23Bl7sCAIwK5ssKfmwbrg/jTvewO+ydLWCRoSt36YyVrvfZT/0040g6l4P2s5uZXkF3g00uBP3TPEj7VWoAb9nkUibJEkYPgWVHAIyQGgRkSSvfEk2VCn31lerQ9Y3BG2ihbbLE38PcJMqq1FgpYYszDAj0ACzZvgDX1FVoAAduNe6oMI8nU9o0ViTqKmMh8BFFUlrRNkErV/99V7frO/jBjl6W8pLs6tFLGUGTmQAlyKZSeT8jjW73CsVOJCtXBIuv6WL/F6B6d0ny3aR5ZJZG4tzwo70qLSD81f30Bi954g6wT5Q6f6jy0kMyEKjXjiZQFEoIokgji65rTDwV4animfczySK0i4+T57yg/LyM3Bc1wECqBxz7bWte6AyPiSNW3MakDLFsSCuROLgghv00bHybvgaST7GnZY1CKKBwbEg+qrYsoogH2/yb018WwBpJWKuQNu1sKxF5ijZ5sZe3H/MdJk3AZSWxLgAmQMrV2BDCqDMxPp7+i+PfyaBvXzb5xiOib8EJRv9sTC8SkIitWDSAC/q4LIpfj3o9zyQTrQ+CZWYlmUqxsmyST6nFm2PxXYdr5vhe06R7e1MbRCkUEK5ZQT2DuA3f+3twLY+DZ0kcugYAhciRSlxlYUXQoFe3tiPbVqnarlrf/Oc3EHyojrxP4yhjik8uSXOOdYD5UYYmT/eNGMvSTgDddvzrgftCg/fRtKIVlUJObCmV1Egh5UAMUYH6jyQODrjrH7OYp2krcbmGOWTzXiiZAPN95FLIxVj713/AK6Al/ZPExYne7wlgAfVEOFCqCAIuGARRkOaA516pznm+67u8ZWWTFzLPEIgAfIZNu0kYLV67MeX/wCwD2093vXFPS03PnND5sUbCREDsGkxoKlHJiWqq0N0v9n6QzecdzuZSWzdZHUrI4UorMAg5CmuKuhemMXhVE2Ue0SSQCLExyWpdCjZqRa0cTxRHbQAe38e7MwySrI8gh8sPUbZEyC1AULye9gfTi11WjD4x2uQActaJIKUkMkuWDA174n8aze1/Z2VfcoJCsMkaLG6yHzvMVpJGlY4YqS0rDjL0n2utCdE/ZOUij83e7hZVQKfJZMAAxkCqWjyKhiSL/x20B9F6Xu4540ni5SRAytVEqRY78jv20Xpf4f6Sm028W3jLFIlCgsRZA9zQAvnTDQE1NTU0BNTU1NATU1NTQE1NTU0BNTU1NATU1L1NATU1NTQE1NTU0BNTU1NATU1NTQE1NTU0BNTU1NATU1NTQE1NTU0Bj/E23z3MY96bHjLI4utY+YtUGuwOe16SvsyjMsKlOQCUc2T6iAwyokgE3ZHB/0008a7Y20gyFIVLKLFdgDyACc2pj2s/wBU77m4wTQfucmDJRPJan7szGlJBBVuK15HR0WlOmu3a1yiZ0TfghPN/tpJIpI0yfFhwxXMEC6zU+sge9k8kHjnV0HVZiVGDRhjixZiGJLCj7YNTBb/AFZJ3GOi9z0rCE8KcQApcs5+kuDyQAeKNAfHOqeo7Axx+rFmGXNULz7+muRQoij6RzrpqqGGoiTbt/2/aYlzdBWtc761uNxGyrHKzJ6bcMSbUBWBq6o0W+Sw7mhoE9T3JdxJJOoRgvpQj54NsOT89/fmqJcrEoHyLLmSwb4IAoDtfNm/kj9KnVH7xlJKlky0PX9NWpCvYJJezzfFce2vhF0TLcV0+BtVFl1FTdW3hjEdyeaKWxfuCRl+eKbi7I5rXKdU3SoM2lVlY5M7NyKqseBjwxMnvi1djptD0wGKwAyY5DzGZj/EYexNAizR5I+dBnahYQWVHyJ7gCjhXwbF59/5zVe+V0RB3vRF2jyhXWZdxGgEUrH0kMSxZlIYtjxfqq6YjsnfS1up7rNlaSVUVcslViaJDA8lbB7C/mtGLG/ln1cjByLNUBlxlkcj9zx97OudxMoljU2xMSOv6QFDBqJBuwAAtdq+51qLomW3hERVHgDQ9V3QV0LSk8sh5LY2ACav01dmuK7864h6lu1Qo5k8xSvrZ2rvZFD6g1gX+mx7kaY7PpbGO1bIn1OZGdrKDGQY3RVgOL/sBxrxemVEScCGcKKWivqPI+aJQ1f6P6jC6IgX1eiLtHlLJXnEaSRzMxccjJmwDKCGUAksGta4JGVaXDf7v0AvKAyk5U3soBOXHY9+4B57HROwVjHitA4WEs4Vfvdt2GNDjgEY1WuN/uRjGGsh1fAeysc8gar0nEnj3I7Vqx9ES31RNBVHlRXt+q7kFwGmZH5jYg52F7BfV7915/PGqdp1HeYOGaYsVyV8jS5HhqAskBTSH/UfbTHY9NMpLKzeY5K27vSjLNao39JA+O/5PT7UASkqhSmpAuIADIuPuaxLD457HT2RBe+l6IbR4FyzTCHPzWEpIODMaCgsGcAnIge68/SDVGtLD1DeKFGUxybEnBz2JauQpVqo18GuK0RsibKAkElwps84+k5A2OSS1AUbIr3Pjv5cSeYfT5lFUHAYlKKkn/Wtk3wCPfVi6JgaS0gqi30lG06luUf65pIyAtnkhrshavntXe/gXqnbdS3t+rz3yuuWUCrUk0LWie1CyAPyd07ppc3ZDhQFUSPgFdFA+95Wxqu/c6ufphDvWAKWCFWgWWNmu+/LCyRR/NnWfY8F7uIbT5T3pk0zQs7TsHC0gZiFkK4OTV2Gr29w3wNLn6lvBmc5G9WNhGoB8fYgVfOJv5rgg6JhTEgKcFbHHHutAkjngihjdXQHfivJ5GihlLkHFhkoFqRTMKuufSfsCbA9tai6JltJaXURVHgUDqm4jexJM4UN5gdTit1j+r/i7kEfer1weqbsSMT55TIgDlSADlR9PHp7tVVZP2Oh2Ikr6gVyZQJGCtywJYDsSCPp+OCNEbjorAi/LzGIYhbysqbJe74Ncjt+BrPseDD3vQu0+Up6LuJnLCWdkxBolmFswdQpyPYEGj3tKuyQQ5uob1WdspTgoNBWZV4YEEVTVQBa6sE2eddotUR6clole4Yt3F9xZJo+7H+pTB1882AMcq72pIHPaz8jsaHvZO30VBopaXEm0Y9Qvg6nuRgwkmZuGZSLULibPLEk3Rx4+bo1qubqu8Z81M2FD0rZvNaGPHqBayDyePf3J2W0WYR4llUkMDkQW9KFQ3cCqqxozf8ATmUJflh3DEMASQCrsBbk3Qj4sH/J1j2PB3vQu0+U56Zv5HmqSRoo7DD+IW4GJoseCrXz8Bx241RLut4suObkBTjQdg1GwffMkW1A1RANas6hEI5F9I7kcWKtOMa9uBa9uBQFAjoh1dTkeVGLE21gckjsLsjjsGI54rb6KluG1+3rsiKos+oWw9T3TKr+ZMZG5VAPSabn9XHF8Ac/atdz9W3cjhkaTEepgtgGmIavb4tbNE1xrzZMkqEDJVLhGZWKsbyUgKDiFyYED7e/Yt910s0vCBi4UMcmIoqndjwDldAVfNaw+iIO8XafKCbLe7iR0QmSMOMeZGyyAJJs0A1g+j2xbXXU95uRNjHIxQucSjMQwYcci/f0gfYmqs643kPliM8WBGcgKI+q2AFU12fg2bBs3cqtcJyNElbPcMWsEDtSkD7+kHiyDt9FS3C1f0RNox6hYOqbp1YtJOrWyripALACgbbgg96H9ORV266pu5FAQyhwcWxsCwASCaNNweLFgXWuzOpM6iwySNmwJWqZSQuLdiqkGzyeeO+i910llj4xwVcRkWc3WStyQoIAINAd65GsvoiDvehdo8oFtupbhjEGaVbOLZOwLliKPt5dAgD5zU8gjRXU5tzEQEmZktWLkkk/K8XiFsX2vIVfGqt7tgka+lGJDFWIrH1g9lrmsRYIPpHPxbuLwyJJVHIcEj4wKrx2HPJ5Iq+QDrXsmXZq/os5+5No8AM9Q3OTiSSdAhUcKbsj6SSw5N3ZHYXXFHj/AGpvDFgDL5q0CRf6r5b47gg8fHNaInlymmTJjMp+u8e6sitYNlgT78VQ5oaOg6RklrRjCtIfMZ2JDWRYurD0fc/cnWPY8He9C7T5RLLvpmQCTIFGIcyO1MKIplFCh6jn+rEj50S2x8stHCjJdA0S5JBY0Vpuasgk80e1AaI3XTsYFLBGyth6a+lOxHuDi478BzXuD7GHdGVaLLjkGLYGxlx3a/VfewbFkHXZS0ikXs78j5zJun2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2"/>
          <a:srcRect l="14824" t="32227" r="47840" b="1796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http://img4.hostingpics.net/pics/8800713f586065.gif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4226"/>
            <a:ext cx="9144000" cy="6862226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214282" y="357166"/>
            <a:ext cx="38576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MA" sz="72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في رحاب كوكب النور</a:t>
            </a:r>
            <a:endParaRPr lang="fr-FR" sz="72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gifgratis.net/gifs_animes/fontaine/10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47875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0" y="714356"/>
            <a:ext cx="9144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MA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صـــــــــــحب الرســـــــــــــــــــــــول ضياء         لـــــــم يزل فـــــــــينا </a:t>
            </a:r>
          </a:p>
          <a:p>
            <a:pPr algn="r"/>
            <a:r>
              <a:rPr lang="ar-MA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هــــــــــــــــــــــــــــــــــم أنجـــــــــــــــــــــم         تحت جنح الليل تهدينا</a:t>
            </a:r>
          </a:p>
          <a:p>
            <a:pPr algn="r"/>
            <a:r>
              <a:rPr lang="ar-MA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نبع الفداء </a:t>
            </a:r>
            <a:r>
              <a:rPr lang="ar-MA" sz="3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</a:t>
            </a:r>
            <a:r>
              <a:rPr lang="ar-MA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فيض الطهر ما غربت شمس لهم      </a:t>
            </a:r>
            <a:r>
              <a:rPr lang="ar-MA" sz="3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</a:t>
            </a:r>
            <a:r>
              <a:rPr lang="ar-MA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يضل النور يرويـنا</a:t>
            </a:r>
            <a:endParaRPr lang="ar-MA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4" name="Picture 8" descr="http://sosduneterrienneendetresse.s.o.pic.centerblog.net/ish2dgdl.gif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73766"/>
          </a:xfrm>
          <a:prstGeom prst="rect">
            <a:avLst/>
          </a:prstGeom>
          <a:noFill/>
        </p:spPr>
      </p:pic>
      <p:pic>
        <p:nvPicPr>
          <p:cNvPr id="14338" name="Picture 2" descr="تخطيط اسم الزبير بن العوام.pn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14546" y="2071678"/>
            <a:ext cx="3429024" cy="3429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www.gif-maniac.com/gifs/54/5444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8162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0" y="357166"/>
            <a:ext cx="9144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MA" sz="4800" b="1" dirty="0" smtClean="0">
                <a:ln>
                  <a:solidFill>
                    <a:srgbClr val="92D05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1- اسمه ونسبه :</a:t>
            </a:r>
            <a:r>
              <a:rPr lang="ar-M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ar-M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M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الزبير بن العوام بن خويلد بن أسد بن عبد </a:t>
            </a:r>
            <a:r>
              <a:rPr lang="ar-MA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العزى</a:t>
            </a:r>
            <a:r>
              <a:rPr lang="ar-M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بن قصي بن كلاب رضي الله عنه </a:t>
            </a:r>
            <a:r>
              <a:rPr lang="ar-M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fr-F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2071678"/>
            <a:ext cx="9144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M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يلتقي نسبه مع النبي صلى الله عليه وسلم في : قصي بن كلاب .</a:t>
            </a:r>
            <a:br>
              <a:rPr lang="ar-M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M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أسلم مع أوائل من أسلم من الصحابة ، فكان رابعاً أو خامساً بعد أبي بكر الصديق رضي الله عن الصحابة أجمعين .</a:t>
            </a:r>
            <a:br>
              <a:rPr lang="ar-M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M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أمه : صفية بنت عبد المطلب عمة رسول الله صلى الله عليه وسلم ، أسلمت وحسن إسلامها .</a:t>
            </a:r>
            <a:br>
              <a:rPr lang="ar-M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M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زوجته : أسماء بنت أبي بكر الصديق رضي الله عنها ، وله زوجات غيرها .</a:t>
            </a:r>
            <a:endParaRPr lang="fr-F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http://petitsbonheursquotidiens.p.e.pic.centerblog.net/bdeaf61f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1714480" y="1500174"/>
            <a:ext cx="535785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MA" sz="4800" b="1" dirty="0" smtClean="0">
                <a:ln>
                  <a:solidFill>
                    <a:srgbClr val="92D05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2- نعته :</a:t>
            </a:r>
            <a:r>
              <a:rPr lang="ar-M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ar-M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M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الزبير بن العوام ، الثابت القوام ، صاحب السيف الصارم ، والرأي الحازم ، كان لمولاه مستكيناً ، </a:t>
            </a:r>
            <a:r>
              <a:rPr lang="ar-MA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وبه</a:t>
            </a:r>
            <a:r>
              <a:rPr lang="ar-M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مستعيناً ، قاتل الأبطال ، وباذل الأموال ، صاحب الوفاء والثبات ، والتسامح بالمال </a:t>
            </a:r>
            <a:r>
              <a:rPr lang="ar-M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fr-F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5720" y="0"/>
            <a:ext cx="88582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MA" sz="4800" b="1" dirty="0" smtClean="0">
                <a:ln>
                  <a:solidFill>
                    <a:srgbClr val="92D05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3ـ مجاهدا مغوارا</a:t>
            </a:r>
            <a:r>
              <a:rPr lang="ar-MA" sz="4800" b="1" dirty="0" smtClean="0">
                <a:ln>
                  <a:solidFill>
                    <a:srgbClr val="92D05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ar-MA" sz="4800" b="1" dirty="0" smtClean="0">
              <a:ln>
                <a:solidFill>
                  <a:srgbClr val="92D050"/>
                </a:solidFill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225689"/>
            <a:ext cx="9144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M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الزبير بن العوام رضي الله عنه ، أول رجل سل سيفه في الإسلام ، فبينما هو بمكة ، إذ سمع صوتاً : أن النبي صلى الله عليه وسلم قد قتل ، فما كان من الزبير إلا أن استل سيفه ، وسار في شوارع مكة كالإعصار ، فتلقاه النبي صلى الله عليه وسلم في أعلى مكة ، فقال له ما </a:t>
            </a:r>
            <a:r>
              <a:rPr lang="ar-MA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لك</a:t>
            </a:r>
            <a:r>
              <a:rPr lang="ar-M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يا زبير ؟ قال : سمعت أنك قد قتلت ، قال : فما كنت صانعاً ؟ قال : أردت والله أن أستعرض أهل مكة ، قال : فدعا له النبي صلى الله عليه وسلم بالخير ، ولسيفه </a:t>
            </a:r>
            <a:r>
              <a:rPr lang="ar-MA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بالغلب</a:t>
            </a:r>
            <a:r>
              <a:rPr lang="ar-M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.</a:t>
            </a:r>
            <a:br>
              <a:rPr lang="ar-M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M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وعن عمرو بن مصعب بن الزبير رضي الله عنهم قال : قاتل الزبير مع رسول الله صلى الله عليه وسلم وهو ابن اثنتي عشرة سنة ، فكان يحمل على القوم : أي يتقدم ويكون في مقدمة من يقاتلون ، وذلك لشجاعته وقوته وإقدامه وبسالته .</a:t>
            </a:r>
            <a:br>
              <a:rPr lang="ar-M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M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fr-F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357214"/>
            <a:ext cx="91440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M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ar-M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M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وقد شهد موقعة اليرموك ، وكان أفضل من شهدها، واخترق يومئذ صفوف الروم من أولهم إلى آخرهم مرتين ، ويخرج من الجانب الآخر سالماً ، لكن جرح في قفاه بضربتين رضي الله عنه . وقد كان جسده معلماً من آثار السيوف في المعارك ، فلما سئل عن هذه الآثار قال : أما والله ما منها جراحة ، إلا مع رسول الله صلى الله عليه وسلم ، وفي سبيل الله .</a:t>
            </a:r>
            <a:br>
              <a:rPr lang="ar-M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M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وقال من رأي الزبير : وإن في صدره لأمثال العيون ، من الطعن والرمي .</a:t>
            </a:r>
            <a:br>
              <a:rPr lang="ar-M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M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كانت على الزبير بن العوام يوم بدر عمامة صفراء ، يقال : فنزلت الملائكة وعليهم يوم بدر على </a:t>
            </a:r>
            <a:r>
              <a:rPr lang="ar-MA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سيماء</a:t>
            </a:r>
            <a:r>
              <a:rPr lang="ar-M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الزبير ، عليهم عمائم صفر .</a:t>
            </a:r>
            <a:endParaRPr lang="fr-F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5720" y="1000108"/>
            <a:ext cx="8858280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MA" sz="5400" b="1" dirty="0" smtClean="0">
                <a:ln>
                  <a:solidFill>
                    <a:srgbClr val="92D05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إسلامه :</a:t>
            </a:r>
            <a:r>
              <a:rPr lang="fr-FR" sz="5400" b="1" dirty="0" smtClean="0">
                <a:ln>
                  <a:solidFill>
                    <a:srgbClr val="92D05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ar-M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ar-M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M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أسلم الزبير بن العوام وهو بن ثماني سنين ، وهاجر وهو بن ثمان عشرة سنة .</a:t>
            </a:r>
            <a:endParaRPr lang="fr-F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331</Words>
  <PresentationFormat>Affichage à l'écran (4:3)</PresentationFormat>
  <Paragraphs>34</Paragraphs>
  <Slides>18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19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belarbi-pc</dc:creator>
  <cp:lastModifiedBy>belarbi-pc</cp:lastModifiedBy>
  <cp:revision>21</cp:revision>
  <dcterms:created xsi:type="dcterms:W3CDTF">2016-02-14T20:45:21Z</dcterms:created>
  <dcterms:modified xsi:type="dcterms:W3CDTF">2016-02-20T14:06:50Z</dcterms:modified>
</cp:coreProperties>
</file>