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79" r:id="rId5"/>
    <p:sldId id="267" r:id="rId6"/>
    <p:sldId id="268" r:id="rId7"/>
    <p:sldId id="286" r:id="rId8"/>
    <p:sldId id="269" r:id="rId9"/>
    <p:sldId id="270" r:id="rId10"/>
    <p:sldId id="274" r:id="rId11"/>
    <p:sldId id="273" r:id="rId12"/>
    <p:sldId id="272" r:id="rId13"/>
    <p:sldId id="271" r:id="rId14"/>
    <p:sldId id="287" r:id="rId15"/>
    <p:sldId id="276" r:id="rId16"/>
    <p:sldId id="275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8D5D-4C6F-43A5-A7C3-FC02E1FBAA98}" type="datetimeFigureOut">
              <a:rPr lang="fr-FR" smtClean="0"/>
              <a:pPr/>
              <a:t>24/09/2016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F591-B35C-4A63-96AB-128BB6F20CC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Documents and Settings\admin\Bureau\Nouveau dossier\timthumb.png"/>
          <p:cNvPicPr>
            <a:picLocks noChangeAspect="1" noChangeArrowheads="1"/>
          </p:cNvPicPr>
          <p:nvPr/>
        </p:nvPicPr>
        <p:blipFill>
          <a:blip r:embed="rId2"/>
          <a:srcRect l="4672" r="49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5891" cy="135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4414" y="5357826"/>
            <a:ext cx="67866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54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سلسلة الأخلاق</a:t>
            </a:r>
            <a:endParaRPr lang="fr-FR" sz="54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5839" y="-24"/>
            <a:ext cx="31181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2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ذو الح</a:t>
            </a:r>
            <a:r>
              <a:rPr lang="ar-MA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جة 1437 هـ</a:t>
            </a:r>
          </a:p>
          <a:p>
            <a:pPr algn="ctr" rtl="1"/>
            <a:r>
              <a:rPr lang="ar-MA" sz="2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24 </a:t>
            </a:r>
            <a:r>
              <a:rPr lang="ar-MA" sz="28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شتنبر</a:t>
            </a:r>
            <a:r>
              <a:rPr lang="ar-MA" sz="28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2016 </a:t>
            </a:r>
            <a:r>
              <a:rPr lang="ar-MA" sz="2800" b="1" cap="none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</a:t>
            </a:r>
            <a:endParaRPr lang="fr-FR" sz="2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Documents and Settings\admin\Bureau\Nouveau dossier\domain-24eeddc5c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06787" y="3034255"/>
            <a:ext cx="4910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الحرمة المادية</a:t>
            </a:r>
            <a:endParaRPr lang="fr-FR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60425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أكل مال اليتيم.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أكل الميراث.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احتيالا أو غصبا (قصة).</a:t>
            </a:r>
            <a:endParaRPr lang="fr-FR" b="1" dirty="0"/>
          </a:p>
        </p:txBody>
      </p:sp>
      <p:pic>
        <p:nvPicPr>
          <p:cNvPr id="2050" name="Picture 2" descr="Résultat de recherche d'images pour &quot;‫و لا تأكلوا أموالكم بينكم بالباطل‬‎&quot;"/>
          <p:cNvPicPr>
            <a:picLocks noChangeAspect="1" noChangeArrowheads="1"/>
          </p:cNvPicPr>
          <p:nvPr/>
        </p:nvPicPr>
        <p:blipFill>
          <a:blip r:embed="rId3"/>
          <a:srcRect t="15556" b="22222"/>
          <a:stretch>
            <a:fillRect/>
          </a:stretch>
        </p:blipFill>
        <p:spPr bwMode="auto">
          <a:xfrm>
            <a:off x="-32" y="0"/>
            <a:ext cx="4643470" cy="3357562"/>
          </a:xfrm>
          <a:prstGeom prst="rect">
            <a:avLst/>
          </a:prstGeom>
          <a:noFill/>
        </p:spPr>
      </p:pic>
      <p:pic>
        <p:nvPicPr>
          <p:cNvPr id="2052" name="Picture 4" descr="Résultat de recherche d'images pour &quot;‫من أخذ أموال الناس يريد أداءها‬‎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357562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Documents and Settings\admin\Bureau\Nouveau dossier\domain-24eeddc5c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06787" y="3034255"/>
            <a:ext cx="51716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الحرمة النفسية</a:t>
            </a:r>
            <a:endParaRPr lang="fr-FR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18905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السب </a:t>
            </a:r>
            <a:r>
              <a:rPr lang="ar-MA" b="1" dirty="0" err="1" smtClean="0"/>
              <a:t>و</a:t>
            </a:r>
            <a:r>
              <a:rPr lang="ar-MA" b="1" dirty="0" smtClean="0"/>
              <a:t> الشتم.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السخرية </a:t>
            </a:r>
            <a:r>
              <a:rPr lang="ar-MA" b="1" dirty="0" err="1" smtClean="0"/>
              <a:t>و</a:t>
            </a:r>
            <a:r>
              <a:rPr lang="ar-MA" b="1" dirty="0" smtClean="0"/>
              <a:t> التحقير.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قذف المحصنات الغافلات (الحد).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</a:t>
            </a:r>
            <a:r>
              <a:rPr lang="ar-MA" b="1" dirty="0" smtClean="0">
                <a:solidFill>
                  <a:srgbClr val="002060"/>
                </a:solidFill>
              </a:rPr>
              <a:t>(إن جاءكم فاسق بنبأ فتبينوا)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سيدنا عمر بن الخطاب رضي الله عنه.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ماعز </a:t>
            </a:r>
            <a:r>
              <a:rPr lang="ar-MA" b="1" dirty="0" err="1" smtClean="0"/>
              <a:t>و</a:t>
            </a:r>
            <a:r>
              <a:rPr lang="ar-MA" b="1" dirty="0" smtClean="0"/>
              <a:t> </a:t>
            </a:r>
            <a:r>
              <a:rPr lang="ar-MA" b="1" dirty="0" err="1" smtClean="0"/>
              <a:t>الغامدية</a:t>
            </a:r>
            <a:r>
              <a:rPr lang="ar-MA" b="1" dirty="0" smtClean="0"/>
              <a:t>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لما عرج بالرسول صلى اله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(</a:t>
            </a:r>
            <a:r>
              <a:rPr lang="ar-MA" b="1" dirty="0" smtClean="0">
                <a:solidFill>
                  <a:srgbClr val="002060"/>
                </a:solidFill>
              </a:rPr>
              <a:t>من أطلق لسانه في أعراض المسلمين</a:t>
            </a:r>
            <a:r>
              <a:rPr lang="ar-MA" b="1" dirty="0" smtClean="0"/>
              <a:t>...).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(</a:t>
            </a:r>
            <a:r>
              <a:rPr lang="ar-MA" b="1" dirty="0" smtClean="0">
                <a:solidFill>
                  <a:srgbClr val="002060"/>
                </a:solidFill>
              </a:rPr>
              <a:t>من قال في مؤمن ما ليس فيه أسكنه الله </a:t>
            </a:r>
            <a:r>
              <a:rPr lang="ar-MA" b="1" dirty="0" err="1" smtClean="0">
                <a:solidFill>
                  <a:srgbClr val="002060"/>
                </a:solidFill>
              </a:rPr>
              <a:t>ردغة</a:t>
            </a:r>
            <a:r>
              <a:rPr lang="ar-MA" b="1" dirty="0" smtClean="0">
                <a:solidFill>
                  <a:srgbClr val="002060"/>
                </a:solidFill>
              </a:rPr>
              <a:t> الخبال حتى يخرج مما قال وليس بخارج</a:t>
            </a:r>
            <a:r>
              <a:rPr lang="ar-MA" b="1" dirty="0" smtClean="0"/>
              <a:t>)</a:t>
            </a:r>
            <a:endParaRPr lang="fr-FR" b="1" dirty="0"/>
          </a:p>
        </p:txBody>
      </p:sp>
      <p:pic>
        <p:nvPicPr>
          <p:cNvPr id="1028" name="Picture 4" descr="Résultat de recherche d'images pour &quot;‫ويل لكل همزة لمزة‬‎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86380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تتبع العورات = كشف المستور = الفضيحة.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r>
              <a:rPr lang="ar-MA" b="1" dirty="0" smtClean="0"/>
              <a:t>					كشف عورات الغرب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ثلاث أنواع =		 كشف عورات الأقارب</a:t>
            </a:r>
          </a:p>
          <a:p>
            <a:pPr algn="just" rtl="1">
              <a:buNone/>
            </a:pPr>
            <a:r>
              <a:rPr lang="ar-MA" b="1" dirty="0" smtClean="0"/>
              <a:t>					كشف عورات الأقران.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5110576" y="4653136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0800000">
            <a:off x="5014878" y="5224640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 flipV="1">
            <a:off x="5086316" y="5296078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:\مكارم الأخلاق\BqwpgabCIAIp1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056784" cy="37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Documents and Settings\admin\Bureau\Nouveau dossier\domain-24eeddc5c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43174" y="3071810"/>
            <a:ext cx="25378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الواجب</a:t>
            </a:r>
            <a:endParaRPr lang="fr-FR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عدم تتبع </a:t>
            </a:r>
            <a:r>
              <a:rPr lang="ar-MA" b="1" dirty="0" err="1" smtClean="0"/>
              <a:t>و</a:t>
            </a:r>
            <a:r>
              <a:rPr lang="ar-MA" b="1" dirty="0" smtClean="0"/>
              <a:t> التنقيب عن الزلات.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</a:t>
            </a:r>
            <a:r>
              <a:rPr lang="ar-MA" b="1" dirty="0" err="1" smtClean="0"/>
              <a:t>حذاري</a:t>
            </a:r>
            <a:r>
              <a:rPr lang="ar-MA" b="1" dirty="0" smtClean="0"/>
              <a:t> من الإشاعة.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حسن الظن بالناس.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استر </a:t>
            </a:r>
            <a:r>
              <a:rPr lang="ar-MA" b="1" dirty="0" err="1" smtClean="0"/>
              <a:t>و</a:t>
            </a:r>
            <a:r>
              <a:rPr lang="ar-MA" b="1" dirty="0" smtClean="0"/>
              <a:t> انشر الخير.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قصة</a:t>
            </a:r>
          </a:p>
          <a:p>
            <a:pPr algn="just" rtl="1">
              <a:buNone/>
            </a:pPr>
            <a:endParaRPr lang="fr-FR" b="1" dirty="0"/>
          </a:p>
        </p:txBody>
      </p:sp>
      <p:pic>
        <p:nvPicPr>
          <p:cNvPr id="33797" name="Picture 5" descr="G:\مكارم الأخلاق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3000372"/>
            <a:ext cx="6286544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G:\مكارم الأخلاق\BJgQfhFCEAAWk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8640"/>
            <a:ext cx="82296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مكارم الأخلاق = - مع الله – مع النفس – مع الآخر.</a:t>
            </a:r>
            <a:endParaRPr lang="fr-FR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ar-MA" b="1" dirty="0" smtClean="0"/>
              <a:t>رسالته صلى الله عليه </a:t>
            </a:r>
            <a:r>
              <a:rPr lang="ar-MA" b="1" dirty="0" err="1" smtClean="0"/>
              <a:t>و</a:t>
            </a:r>
            <a:r>
              <a:rPr lang="ar-MA" b="1" dirty="0" smtClean="0"/>
              <a:t> سلم ملخصة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/>
              <a:t> </a:t>
            </a:r>
            <a:r>
              <a:rPr lang="ar-MA" b="1" dirty="0" smtClean="0"/>
              <a:t>مقام القرب (أحب الناس إلى الله...) = سر العلاقة.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حديث جميل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كتاب الكبائر.</a:t>
            </a:r>
            <a:endParaRPr lang="fr-FR" b="1" dirty="0"/>
          </a:p>
        </p:txBody>
      </p:sp>
      <p:pic>
        <p:nvPicPr>
          <p:cNvPr id="1026" name="Picture 2" descr="H:\مكارم الأخلاق\TN_cadre_frame_fleurs_00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53285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3020" y="2967335"/>
            <a:ext cx="42130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«إن أحبكم إلي و أقربكم</a:t>
            </a:r>
          </a:p>
          <a:p>
            <a:pPr algn="ctr" rtl="1"/>
            <a:r>
              <a:rPr lang="ar-M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مني مجلسا يوم القيامة</a:t>
            </a:r>
          </a:p>
          <a:p>
            <a:pPr algn="ctr" rtl="1"/>
            <a:r>
              <a:rPr lang="ar-M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أحاسنكم أخلاقا»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ésultat de recherche d'images pour &quot;‫خلفيات‬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428604"/>
            <a:ext cx="8229600" cy="4786346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الحج مدرسة إيمانية أخلاقية تربوية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لا رفث </a:t>
            </a:r>
            <a:r>
              <a:rPr lang="ar-MA" b="1" dirty="0" err="1" smtClean="0"/>
              <a:t>و</a:t>
            </a:r>
            <a:r>
              <a:rPr lang="ar-MA" b="1" dirty="0" smtClean="0"/>
              <a:t> لا فسوق </a:t>
            </a:r>
            <a:r>
              <a:rPr lang="ar-MA" b="1" dirty="0" err="1" smtClean="0"/>
              <a:t>و</a:t>
            </a:r>
            <a:r>
              <a:rPr lang="ar-MA" b="1" dirty="0" smtClean="0"/>
              <a:t> لا جدال في الحج.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تعظيم الشعائر	 تعظيم المشرع 	التقوى	    وجاء.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حجة الوداع = دستورا خالدا </a:t>
            </a:r>
            <a:r>
              <a:rPr lang="ar-MA" b="1" dirty="0" err="1" smtClean="0"/>
              <a:t>و</a:t>
            </a:r>
            <a:r>
              <a:rPr lang="ar-MA" b="1" dirty="0" smtClean="0"/>
              <a:t> ميثاقا عظيما</a:t>
            </a:r>
          </a:p>
          <a:p>
            <a:pPr algn="ctr" rtl="1">
              <a:buNone/>
            </a:pPr>
            <a:endParaRPr lang="ar-MA" b="1" dirty="0" smtClean="0"/>
          </a:p>
          <a:p>
            <a:pPr algn="ctr" rtl="1">
              <a:buNone/>
            </a:pPr>
            <a:endParaRPr lang="ar-MA" b="1" dirty="0" smtClean="0"/>
          </a:p>
          <a:p>
            <a:pPr algn="ctr" rtl="1">
              <a:buNone/>
            </a:pPr>
            <a:r>
              <a:rPr lang="ar-MA" b="1" dirty="0" smtClean="0"/>
              <a:t>وصايا الحبيب</a:t>
            </a:r>
            <a:endParaRPr lang="fr-FR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5929322" y="192562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rot="10800000">
            <a:off x="1785918" y="1927213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0800000">
            <a:off x="3286117" y="1925625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Flèche vers le bas 7"/>
          <p:cNvSpPr/>
          <p:nvPr/>
        </p:nvSpPr>
        <p:spPr>
          <a:xfrm>
            <a:off x="4500562" y="2857496"/>
            <a:ext cx="214314" cy="100013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4" name="Picture 4" descr="C:\Users\oussama\Desktop\مكارم الأخلاق\img_1373657348_2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836"/>
            <a:ext cx="9180512" cy="68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1916832"/>
            <a:ext cx="4780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 وصايا نبينا</a:t>
            </a:r>
          </a:p>
          <a:p>
            <a:pPr algn="ctr" rtl="1"/>
            <a:r>
              <a:rPr lang="ar-M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صلى الله عليه و سلم</a:t>
            </a:r>
            <a:endParaRPr lang="fr-F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5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وصايا نبينا صلى الله عليه </a:t>
            </a:r>
            <a:r>
              <a:rPr lang="ar-MA" b="1" dirty="0" err="1" smtClean="0">
                <a:solidFill>
                  <a:srgbClr val="C00000"/>
                </a:solidFill>
              </a:rPr>
              <a:t>و</a:t>
            </a:r>
            <a:r>
              <a:rPr lang="ar-MA" b="1" dirty="0" smtClean="0">
                <a:solidFill>
                  <a:srgbClr val="C00000"/>
                </a:solidFill>
              </a:rPr>
              <a:t> سلم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89053"/>
            <a:ext cx="8229600" cy="5311781"/>
          </a:xfrm>
        </p:spPr>
        <p:txBody>
          <a:bodyPr>
            <a:normAutofit fontScale="92500" lnSpcReduction="2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حجة الوداع = الإسلام = البلاغ (نزلت أخر أية)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الحقوق المتكافئة = الحياة الآمنة.</a:t>
            </a:r>
          </a:p>
          <a:p>
            <a:pPr algn="just" rtl="1">
              <a:buNone/>
            </a:pPr>
            <a:r>
              <a:rPr lang="ar-MA" b="1" dirty="0" smtClean="0"/>
              <a:t>		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- حرمة الإنسان.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روح الأمانة.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العفو عند المقدرة.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احذروا الشيطان.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لا حيلة مع الله.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استوصوا بالنساء خيرا.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حسن التبليغ.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الاستمساك بالكتاب </a:t>
            </a:r>
            <a:r>
              <a:rPr lang="ar-MA" b="1" dirty="0" err="1" smtClean="0">
                <a:solidFill>
                  <a:schemeClr val="accent6">
                    <a:lumMod val="50000"/>
                  </a:schemeClr>
                </a:solidFill>
              </a:rPr>
              <a:t>و</a:t>
            </a: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 السنة.</a:t>
            </a:r>
          </a:p>
          <a:p>
            <a:pPr algn="just" rtl="1">
              <a:buNone/>
            </a:pPr>
            <a:r>
              <a:rPr lang="ar-MA" b="1" dirty="0" smtClean="0">
                <a:solidFill>
                  <a:schemeClr val="accent6">
                    <a:lumMod val="50000"/>
                  </a:schemeClr>
                </a:solidFill>
              </a:rPr>
              <a:t>		- الأخوة...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MA" b="1" dirty="0" smtClean="0">
                <a:solidFill>
                  <a:srgbClr val="C00000"/>
                </a:solidFill>
              </a:rPr>
              <a:t>حرمة الإنسان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None/>
            </a:pP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6143636" y="2857496"/>
            <a:ext cx="192882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جسدية</a:t>
            </a:r>
            <a:endParaRPr lang="fr-FR" sz="2800" b="1" dirty="0"/>
          </a:p>
        </p:txBody>
      </p:sp>
      <p:sp>
        <p:nvSpPr>
          <p:cNvPr id="5" name="Ellipse 4"/>
          <p:cNvSpPr/>
          <p:nvPr/>
        </p:nvSpPr>
        <p:spPr>
          <a:xfrm>
            <a:off x="3714744" y="2857496"/>
            <a:ext cx="192882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مادية</a:t>
            </a:r>
            <a:endParaRPr lang="fr-FR" sz="2800" b="1" dirty="0"/>
          </a:p>
        </p:txBody>
      </p:sp>
      <p:sp>
        <p:nvSpPr>
          <p:cNvPr id="6" name="Ellipse 5"/>
          <p:cNvSpPr/>
          <p:nvPr/>
        </p:nvSpPr>
        <p:spPr>
          <a:xfrm>
            <a:off x="1142976" y="2786058"/>
            <a:ext cx="1928826" cy="6429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/>
              <a:t>نفسية</a:t>
            </a:r>
            <a:endParaRPr lang="fr-FR" sz="2800" b="1" dirty="0"/>
          </a:p>
        </p:txBody>
      </p:sp>
      <p:sp>
        <p:nvSpPr>
          <p:cNvPr id="1026" name="AutoShape 2" descr="Résultat de recherche d'images pour &quot;‫و من يعظم شعائر الله‬‎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43306" y="1357298"/>
            <a:ext cx="2143140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/>
              <a:t>ثلاث حرمات</a:t>
            </a:r>
            <a:endParaRPr lang="fr-FR" sz="36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4393405" y="253602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V="1">
            <a:off x="2143108" y="2285992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643438" y="2285992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173" y="3717032"/>
            <a:ext cx="592617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8" descr="Résultat de recherche d'images pour &quot;‫إن دماءكم وأموالكم وأعراضكم عليكم حرام‬‎&quot;"/>
          <p:cNvPicPr>
            <a:picLocks noChangeAspect="1" noChangeArrowheads="1"/>
          </p:cNvPicPr>
          <p:nvPr/>
        </p:nvPicPr>
        <p:blipFill>
          <a:blip r:embed="rId2"/>
          <a:srcRect t="231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 descr="C:\Documents and Settings\admin\Bureau\Nouveau dossier\domain-24eeddc5c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06787" y="3034255"/>
            <a:ext cx="5447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الحرمة الجسدية</a:t>
            </a:r>
            <a:endParaRPr lang="fr-FR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6000792"/>
          </a:xfrm>
        </p:spPr>
        <p:txBody>
          <a:bodyPr>
            <a:normAutofit fontScale="92500" lnSpcReduction="10000"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حق الحياة.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حرمة الإنسان (الكعبة).</a:t>
            </a:r>
          </a:p>
          <a:p>
            <a:pPr algn="just" rtl="1">
              <a:buNone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endParaRPr lang="ar-MA" b="1" dirty="0" smtClean="0"/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لا يحل لأحد أن يقتل أحدا إلا بحق (سيدنا عثمان).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أول ديوان يفتح يوم القيامة.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كل نفس «</a:t>
            </a:r>
            <a:r>
              <a:rPr lang="ar-MA" b="1" dirty="0" smtClean="0">
                <a:solidFill>
                  <a:srgbClr val="C00000"/>
                </a:solidFill>
              </a:rPr>
              <a:t>من أجل ذلك كتبنا على بني إسرائيل</a:t>
            </a:r>
            <a:r>
              <a:rPr lang="ar-MA" b="1" dirty="0" smtClean="0"/>
              <a:t>»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«</a:t>
            </a:r>
            <a:r>
              <a:rPr lang="ar-MA" b="1" dirty="0" smtClean="0">
                <a:solidFill>
                  <a:srgbClr val="C00000"/>
                </a:solidFill>
              </a:rPr>
              <a:t>وَمَن يَقْتُلْ مُؤْمِنًا مُّتَعَمِّدًا فَجَزَاؤُهُ جَهَنَّمُ خَالِدًا فِيهَا وَغَضِبَ اللَّهُ عَلَيْهِ وَلَعَنَهُ وَأَعَدَّ لَهُ عَذَابًا عَظِيمًا</a:t>
            </a:r>
            <a:r>
              <a:rPr lang="ar-MA" b="1" dirty="0" smtClean="0"/>
              <a:t>» النساء/93 (حوادث السير).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«</a:t>
            </a:r>
            <a:r>
              <a:rPr lang="ar-MA" b="1" dirty="0" smtClean="0">
                <a:solidFill>
                  <a:srgbClr val="002060"/>
                </a:solidFill>
              </a:rPr>
              <a:t>لا يحل لمسلم أن يروع مسلما</a:t>
            </a:r>
            <a:r>
              <a:rPr lang="ar-MA" b="1" dirty="0" smtClean="0"/>
              <a:t>».</a:t>
            </a:r>
          </a:p>
          <a:p>
            <a:pPr algn="just" rtl="1">
              <a:buFont typeface="Wingdings" pitchFamily="2" charset="2"/>
              <a:buChar char="Ø"/>
            </a:pPr>
            <a:r>
              <a:rPr lang="ar-MA" b="1" dirty="0" smtClean="0"/>
              <a:t> قتل الدمي (التعايش).</a:t>
            </a:r>
            <a:endParaRPr lang="fr-FR" b="1" dirty="0"/>
          </a:p>
        </p:txBody>
      </p:sp>
      <p:pic>
        <p:nvPicPr>
          <p:cNvPr id="1026" name="Picture 2" descr="Résultat de recherche d'images pour &quot;‫و لقد كرمنا بني آدم‬‎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471490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344</Words>
  <Application>Microsoft Office PowerPoint</Application>
  <PresentationFormat>Affichage à l'écran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وصايا نبينا صلى الله عليه و سلم</vt:lpstr>
      <vt:lpstr>حرمة الإنسان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acer</cp:lastModifiedBy>
  <cp:revision>92</cp:revision>
  <dcterms:created xsi:type="dcterms:W3CDTF">2016-09-21T10:20:26Z</dcterms:created>
  <dcterms:modified xsi:type="dcterms:W3CDTF">2016-09-24T14:31:27Z</dcterms:modified>
</cp:coreProperties>
</file>