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4" r:id="rId9"/>
    <p:sldId id="265" r:id="rId10"/>
    <p:sldId id="277" r:id="rId11"/>
    <p:sldId id="262" r:id="rId12"/>
    <p:sldId id="263" r:id="rId13"/>
    <p:sldId id="278" r:id="rId14"/>
    <p:sldId id="266" r:id="rId15"/>
    <p:sldId id="280" r:id="rId16"/>
    <p:sldId id="268" r:id="rId17"/>
    <p:sldId id="269" r:id="rId18"/>
    <p:sldId id="281" r:id="rId19"/>
    <p:sldId id="270" r:id="rId20"/>
    <p:sldId id="271" r:id="rId21"/>
    <p:sldId id="282" r:id="rId22"/>
    <p:sldId id="272" r:id="rId23"/>
    <p:sldId id="283" r:id="rId24"/>
    <p:sldId id="284" r:id="rId25"/>
    <p:sldId id="273" r:id="rId26"/>
    <p:sldId id="274" r:id="rId27"/>
    <p:sldId id="275" r:id="rId28"/>
    <p:sldId id="285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730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04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56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76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159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34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123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92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876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77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976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FE52-0C55-4630-8A44-FB60E8D129E3}" type="datetimeFigureOut">
              <a:rPr lang="fr-FR" smtClean="0"/>
              <a:pPr/>
              <a:t>18/06/2016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CE84-08C4-48A1-9754-A4CD32B79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34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oussama\Desktop\Nouveau dossier\ChZnbOZWgAE6Q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1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9810"/>
            <a:ext cx="14382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6"/>
          <p:cNvSpPr txBox="1"/>
          <p:nvPr/>
        </p:nvSpPr>
        <p:spPr>
          <a:xfrm>
            <a:off x="5004048" y="4741327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2000" b="1" dirty="0" smtClean="0">
                <a:solidFill>
                  <a:schemeClr val="accent3">
                    <a:lumMod val="50000"/>
                  </a:schemeClr>
                </a:solidFill>
              </a:rPr>
              <a:t>جمعية سراج للأعمال الاجتماعية</a:t>
            </a:r>
          </a:p>
          <a:p>
            <a:pPr algn="ctr" rtl="1"/>
            <a:r>
              <a:rPr lang="ar-MA" sz="2000" b="1" dirty="0" smtClean="0">
                <a:solidFill>
                  <a:schemeClr val="accent3">
                    <a:lumMod val="50000"/>
                  </a:schemeClr>
                </a:solidFill>
              </a:rPr>
              <a:t>فرع الدار البيضاء</a:t>
            </a:r>
            <a:endParaRPr lang="ar-M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92080" y="5805264"/>
            <a:ext cx="23762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MA" sz="2000" b="1" dirty="0" smtClean="0">
                <a:solidFill>
                  <a:srgbClr val="FFFF00"/>
                </a:solidFill>
              </a:rPr>
              <a:t>12 رمضان 1437 هـ</a:t>
            </a:r>
            <a:endParaRPr lang="ar-MA" sz="2000" b="1" dirty="0">
              <a:solidFill>
                <a:srgbClr val="FFFF00"/>
              </a:solidFill>
            </a:endParaRPr>
          </a:p>
          <a:p>
            <a:pPr algn="r" rtl="1"/>
            <a:r>
              <a:rPr lang="ar-MA" sz="2000" b="1" dirty="0" smtClean="0">
                <a:solidFill>
                  <a:srgbClr val="FFFF00"/>
                </a:solidFill>
              </a:rPr>
              <a:t>موافق 18 يونيو 2016 م</a:t>
            </a:r>
            <a:endParaRPr lang="ar-M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7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C:\Users\Aziz\Desktop\Nouveau dossier\dU62709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0" y="114137"/>
            <a:ext cx="9111000" cy="69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2023" y="-99392"/>
            <a:ext cx="1939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حبــا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6012"/>
            <a:ext cx="8229600" cy="864096"/>
          </a:xfrm>
        </p:spPr>
        <p:txBody>
          <a:bodyPr/>
          <a:lstStyle/>
          <a:p>
            <a:pPr rtl="1"/>
            <a:r>
              <a:rPr lang="ar-MA" b="1" dirty="0" smtClean="0"/>
              <a:t>لماذا نحبه ؟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sz="4800" b="1" u="sng" dirty="0" smtClean="0">
                <a:solidFill>
                  <a:srgbClr val="FFFF00"/>
                </a:solidFill>
              </a:rPr>
              <a:t>لأنه غافر و غفور و غفار.</a:t>
            </a:r>
            <a:endParaRPr lang="ar-MA" b="1" dirty="0"/>
          </a:p>
          <a:p>
            <a:pPr marL="0" indent="0" algn="just" rtl="1">
              <a:buNone/>
            </a:pPr>
            <a:r>
              <a:rPr lang="ar-MA" b="1" dirty="0" smtClean="0"/>
              <a:t>غافر : الذنب الواحد</a:t>
            </a:r>
          </a:p>
          <a:p>
            <a:pPr marL="0" indent="0" algn="just" rtl="1">
              <a:buNone/>
            </a:pPr>
            <a:r>
              <a:rPr lang="ar-MA" b="1" dirty="0" smtClean="0"/>
              <a:t>الغفور : الذنوب الكثيرة (بالجملة).</a:t>
            </a:r>
          </a:p>
          <a:p>
            <a:pPr marL="0" indent="0" algn="just" rtl="1">
              <a:buNone/>
            </a:pPr>
            <a:r>
              <a:rPr lang="ar-MA" b="1" dirty="0" smtClean="0"/>
              <a:t>الغفار : الذنوب الشديدة.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742482" y="3789040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غافر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446338" y="3789040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ظالم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742482" y="4365104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غفور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446338" y="4365104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ظلوم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742482" y="4941168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غفار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46338" y="4941168"/>
            <a:ext cx="129614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ظلام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9552" y="5807005"/>
            <a:ext cx="800411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جاءت بصيغة الماضي و الحاضر و المضارع، لماذا ؟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endParaRPr lang="fr-FR" b="1" dirty="0" smtClean="0"/>
          </a:p>
          <a:p>
            <a:pPr marL="0" indent="0" algn="r" rtl="1">
              <a:buNone/>
            </a:pPr>
            <a:endParaRPr lang="fr-FR" b="1" dirty="0"/>
          </a:p>
          <a:p>
            <a:pPr marL="0" indent="0" algn="r" rtl="1">
              <a:buNone/>
            </a:pPr>
            <a:endParaRPr lang="fr-FR" b="1" dirty="0" smtClean="0"/>
          </a:p>
          <a:p>
            <a:pPr marL="0" indent="0" algn="r" rtl="1">
              <a:buNone/>
            </a:pPr>
            <a:endParaRPr lang="fr-FR" b="1" dirty="0"/>
          </a:p>
          <a:p>
            <a:pPr marL="0" indent="0" algn="r" rtl="1">
              <a:buNone/>
            </a:pPr>
            <a:r>
              <a:rPr lang="ar-MA" b="1" dirty="0" smtClean="0"/>
              <a:t>	</a:t>
            </a:r>
            <a:endParaRPr lang="fr-FR" b="1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ü"/>
            </a:pPr>
            <a:r>
              <a:rPr lang="ar-MA" b="1" u="sng" dirty="0" smtClean="0">
                <a:solidFill>
                  <a:srgbClr val="FFFF00"/>
                </a:solidFill>
              </a:rPr>
              <a:t> </a:t>
            </a:r>
            <a:r>
              <a:rPr lang="ar-MA" sz="4800" b="1" u="sng" dirty="0" smtClean="0">
                <a:solidFill>
                  <a:srgbClr val="FFFF00"/>
                </a:solidFill>
              </a:rPr>
              <a:t>لأنه عفو : 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r>
              <a:rPr lang="ar-MA" b="1" dirty="0" smtClean="0"/>
              <a:t>	يمحي الذنوب و يبدل السيئات حسنات.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Font typeface="Arial" panose="020B0604020202020204" pitchFamily="34" charset="0"/>
              <a:buNone/>
            </a:pPr>
            <a:r>
              <a:rPr lang="ar-MA" b="1" dirty="0" smtClean="0"/>
              <a:t>				عام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r>
              <a:rPr lang="ar-MA" b="1" dirty="0" smtClean="0"/>
              <a:t> 	و هو نوعان : 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r>
              <a:rPr lang="ar-MA" b="1" dirty="0"/>
              <a:t>	</a:t>
            </a:r>
            <a:r>
              <a:rPr lang="ar-MA" b="1" dirty="0" smtClean="0"/>
              <a:t>			خاص</a:t>
            </a:r>
          </a:p>
        </p:txBody>
      </p:sp>
      <p:sp>
        <p:nvSpPr>
          <p:cNvPr id="6" name="AutoShape 4" descr="data:image/jpeg;base64,/9j/4AAQSkZJRgABAQAAAQABAAD/2wCEAAkGBw8QEhIPEBIPDxAPEA8PDw8PDw8PDw0PFREWFhURFRUYHSggGBolGxUVITEhJSkrLi4uFx8zODMsNygtLisBCgoKDg0OGhAQFysdHR0rLSstKy0tLS0tLSstLS0tLS0tLS0tLS0tLS0rLS0tLS0tLS0tLSstNy0tLS0tLS0rN//AABEIAKgBLAMBIgACEQEDEQH/xAAcAAADAQEBAQEBAAAAAAAAAAACAwQBAAUGCAf/xAApEAADAAIBBAIBBAIDAAAAAAAAAQIDESEEEjFRE0FhcYGRoSLBFLHh/8QAGgEAAwEBAQEAAAAAAAAAAAAAAQIDAAQFBv/EAB8RAQEBAQADAQEBAQEAAAAAAAABAhEDEiExBEEiE//aAAwDAQACEQMRAD8A+1+L+PRixL19l/xfRywaPhd7bc+MwyU4pBxY9fz+42fZz2fUOuaMxx9hbDxlfHr/AK5W9e/hs+DNANmzSO+ebx+xOXhWfpVQF3eOdJb/ACWJo6tP0weWy/YbOOR8vn+S63XP+iXP0zPrP+Em29LRP1PSJcE75C78dz9fHX070QZMb5PrM/Tcs8zP0i5DNtcPAeNkuWD2r6ZkOfCUzqF48rLAHaXZIFPGUmgTTPAq5LVHAm4GlBFaMSHXIPYNK3SmhbKKgXUjSsTSE0ihoTaKSsnZgykDoeCVQqkPtCqQ8NCTjWYUGE5BFD8olj5EANDALHhoSzAqBGM/TcbLZwceDOk6Zt7Z6Sng+Wz/AD71/i+c9eZ2aMUsqyYnsLHiOe+PXeJzx9qbtGIa4E0Sksv1W59Y60mDGM1Dena3yUxPbclqfJb9Ly9M2uNkblp8nubPG6+/8mdf9Phz4+XNNrK7pb3PBueNoh6LqFPD434Dz9et6RLG536bWp6cSdTj8nl5Z8nr5a2vZ5+SEP1yfkedcIg6iEetcHndRAW683Lg2S3h0eo0TZUVlpbHnqOBFyei1xolySPnRbEGSQNFGSRfaVlLwpoCpH1AtyNKxDkRUlNoS0UjJqQPaNoApKJFoVclFiqHgxNoxoawWikponsRRTaJ6RTNEANh6BtFIaE0AGwGMaP1r3L6HQ9nmdOnrkrhNHn59rff1+B4/N/ii0KGd20Ks8/+rkvY7c34ITkgz5Tvk2cO9zQWylNHbMyWTZeo0Tkc2tyVdXWSlv0eF1PU7pv2zM972TWht+XW/la7tN+XkO8myCtp8mvKLwOrsfUaWmT5c69iVk+vZHk8spnQWK/+RsR1U8bEzZt23/j7f4K47anU1oTkngp2Kzzr09rfH0XifUuRLS097W3xrT9EmQr40+Ofp+vZJlDIa1NlQpSNtgIpCOaF2h2wLW+F743wNGSUhFlOVNcNa43+3skt/wDRXLE0CFQOykYrIKsbkE2UhoUdb40cZQ54VkJ6H2IorlgMGwmwLHhimAw2AxzR+tcCQ9JUefjv8lPT5kv3OfX9OeTNvyp+Cz8OeHXgCkHmzJL2Trqkzzv7f/LO+Su3OpPhdxyNmVoVT3yDXUaPJxrM1et3MK6ngg6ikN6jPslsnvfKhcy3qSmBVLT3vfGvQ7JJNS8/gXpS2+ReU1L7+t639b9A5SkJSVkF/JyZcknc0ykzAl4sbE5baAWXnkzJY2ZYNvW/MZd8CsiWt759f7FvIy+aSwx8ojzDKt6ErK1vxymuUn5/UoVNZjvjWly1z9r8G2xdeCkZ3cBdg0xdUNIDLe/4JqGtiXRXLF0gGFVMXbKSDwOQRQ264FZB4YrYNM5mMoMLsQ2OsQ2UyIWBYTYFFIYtsDYTAYxn6Zy5+2nKfhlEdZ+/t+j5n5q3tvZbPVvt15/0fMYk655bL8e/XUrW9r+SfF1KbZ4k5v4GY8xPy26/Vc/j6rFO0SdZOhPSdb/jyZ1HUqhPJcevz9V95qI8jM2dkYrvOb9Dprngmy4ymMgvK/s0/WqFr6FZH9D79kuYtn6nSrRHk87XDX9FiJL8vRbIVNe97/v2JvK0UWSZ0Wz9JTU9rfryC6JlkaNWQf0bp2+BFDFXAqhpGpFgzz/7wFkFPwVhWWJyB1QGR+OU9/1+B4xfH3wvvRPY6ieisFndxrS8+fv9P0F2axdMeQYGxdhvI144+heSt/geQxJlHbBsqILZPTKFrfO0vvXknyD5GAbBo5mWyhi2CbswaC/uayoP5DzfkK8FLR8rJXMpig5omdJeGOx5k/GtG1FJp6ODLWtPwvA5WR480+0xvzJnPudozU6p3sRkYHznXkBMmtarOdiXZnyDzDStbJ8qG94GUb14biS/sjryXVJFkXJXEJYXbJs4+6J8tFZC2EUgKGsXaKwtjJrg7ZiXAGymZ0trMrFV4NyWLq+CnqBdsTVB5GIpjSGjWxLYToTTHkNxrE2wu4XdDyMXlYtsLIKplIYOzLozYORj8YNsTbDpiWykNGMGmaDY8MABhNgDC/rjyDozNIidBvJwfNWOVfGYU8pPjyC6yGmWet0+f8j56g8jBlKVkJ6w3XpfPwNWbg8yMgbzE5n6pHoLKC8hFHUJHVnKSQVs5ORtPfj+DzsWXkfWV79AuVIayHN5KFlJsrDn4N+pspHmoqzM8/My+YnYJWM5019PTa9kncUYrKcLXdr0LuR9VwIuh8ksSZhDsozUSWXn4XjLsVVGUxToMhoKmJqjXQqqHkO1sXVHOhVMeQW5aFUzsjAd8a/seRg7BpmbMplJDcZT4ENh0xVMeQZHbBZoNMaGC2CcYNxn9Ndhu+CR0G64PA9XKqx5AKsVFAVZuMqw2VxlPMxZB85BNZZcsgfeRfIHjza/cn6mil2D8gt2LdG9TqseXkpWQ8uLHzlNcmyt+QTeXkVWUlrJyGZObkolzh5KEZaKyFsKbCx5voCmIqi0hHpxSfl6X2/OhOSiFZWv0N+YfOC2NzsnuuDcmQRkopIHA3QqmbTFUxpBka6FNmtiqY8hm1Qumc6FtjyM7IxbZuRgNlJDM2DTM2DTHFzYs1sBsMho5sGmc2CxoLATmzh2f0J0F3cE/cF3cHh+rmUTYuqAmgKo3qB8UErJpo52b1ZdGQ35COMgzuFuWXzk4MdkcZAnkEuVD1kCWUkmzXZvUVqyCrrkQspjvkPqeGOxeWwKoVkseZYTYumB3A1RSQrroX3GWxXcUkATo50KdGOh+AKmJtmuhVsaRnOhTZzYt0UkHjXQts6mA2PILrYHcdTBbGkF2waZmzGxjMYDZtMBsaRnGUzDGxhY2YdszYR4+4dhOuCfuC7uDyeOZRNC6oCaBqgcbhyox2KVGdweBw5WNVkncFNg9RVKwvkJu45WD1GKpo12TTYXeL6nN7wVl5FVYn5ORpkVlUKyUL+QzJRpkXdxjoXsF0UkAV0JbOqhboeQKy6M7xd0C2UkDhjsW6AdAbGkHg3Qtsx0A6GkFvcC2Y2C2PIPHUwdmUwdhkFpjZjYLY3GY2C2aC2NILjKM2Y2EWHHGDM+vdG93Bxx5bnaqBqjjgcZyox0ccFmdxqo04zCVndxxwONBY7DdGnA4eAdCXXJpwYLlZtUccYYDuApnHDxi6oF0ccPApNsBs44eMBsGmacPIwGwGzjgixsE44YYGmC6OOCwWwWzTgwQgs44ZowxnHBFmzDjg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w8QEhIPEBIPDxAPEA8PDw8PDw8PDw0PFREWFhURFRUYHSggGBolGxUVITEhJSkrLi4uFx8zODMsNygtLisBCgoKDg0OGhAQFysdHR0rLSstKy0tLS0tLSstLS0tLS0tLS0tLS0tLS0rLS0tLS0tLS0tLSstNy0tLS0tLS0rN//AABEIAKgBLAMBIgACEQEDEQH/xAAcAAADAQEBAQEBAAAAAAAAAAACAwQBAAUGCAf/xAApEAADAAIBBAIBBAIDAAAAAAAAAQIDESEEEjFRE0FhcYGRoSLBFLHh/8QAGgEAAwEBAQEAAAAAAAAAAAAAAQIDAAQFBv/EAB8RAQEBAQADAQEBAQEAAAAAAAABAhEDEiExBEEiE//aAAwDAQACEQMRAD8A+1+L+PRixL19l/xfRywaPhd7bc+MwyU4pBxY9fz+42fZz2fUOuaMxx9hbDxlfHr/AK5W9e/hs+DNANmzSO+ebx+xOXhWfpVQF3eOdJb/ACWJo6tP0weWy/YbOOR8vn+S63XP+iXP0zPrP+Em29LRP1PSJcE75C78dz9fHX070QZMb5PrM/Tcs8zP0i5DNtcPAeNkuWD2r6ZkOfCUzqF48rLAHaXZIFPGUmgTTPAq5LVHAm4GlBFaMSHXIPYNK3SmhbKKgXUjSsTSE0ihoTaKSsnZgykDoeCVQqkPtCqQ8NCTjWYUGE5BFD8olj5EANDALHhoSzAqBGM/TcbLZwceDOk6Zt7Z6Sng+Wz/AD71/i+c9eZ2aMUsqyYnsLHiOe+PXeJzx9qbtGIa4E0Sksv1W59Y60mDGM1Dena3yUxPbclqfJb9Ly9M2uNkblp8nubPG6+/8mdf9Phz4+XNNrK7pb3PBueNoh6LqFPD434Dz9et6RLG536bWp6cSdTj8nl5Z8nr5a2vZ5+SEP1yfkedcIg6iEetcHndRAW683Lg2S3h0eo0TZUVlpbHnqOBFyei1xolySPnRbEGSQNFGSRfaVlLwpoCpH1AtyNKxDkRUlNoS0UjJqQPaNoApKJFoVclFiqHgxNoxoawWikponsRRTaJ6RTNEANh6BtFIaE0AGwGMaP1r3L6HQ9nmdOnrkrhNHn59rff1+B4/N/ii0KGd20Ks8/+rkvY7c34ITkgz5Tvk2cO9zQWylNHbMyWTZeo0Tkc2tyVdXWSlv0eF1PU7pv2zM972TWht+XW/la7tN+XkO8myCtp8mvKLwOrsfUaWmT5c69iVk+vZHk8spnQWK/+RsR1U8bEzZt23/j7f4K47anU1oTkngp2Kzzr09rfH0XifUuRLS097W3xrT9EmQr40+Ofp+vZJlDIa1NlQpSNtgIpCOaF2h2wLW+F743wNGSUhFlOVNcNa43+3skt/wDRXLE0CFQOykYrIKsbkE2UhoUdb40cZQ54VkJ6H2IorlgMGwmwLHhimAw2AxzR+tcCQ9JUefjv8lPT5kv3OfX9OeTNvyp+Cz8OeHXgCkHmzJL2Trqkzzv7f/LO+Su3OpPhdxyNmVoVT3yDXUaPJxrM1et3MK6ngg6ikN6jPslsnvfKhcy3qSmBVLT3vfGvQ7JJNS8/gXpS2+ReU1L7+t639b9A5SkJSVkF/JyZcknc0ykzAl4sbE5baAWXnkzJY2ZYNvW/MZd8CsiWt759f7FvIy+aSwx8ojzDKt6ErK1vxymuUn5/UoVNZjvjWly1z9r8G2xdeCkZ3cBdg0xdUNIDLe/4JqGtiXRXLF0gGFVMXbKSDwOQRQ264FZB4YrYNM5mMoMLsQ2OsQ2UyIWBYTYFFIYtsDYTAYxn6Zy5+2nKfhlEdZ+/t+j5n5q3tvZbPVvt15/0fMYk655bL8e/XUrW9r+SfF1KbZ4k5v4GY8xPy26/Vc/j6rFO0SdZOhPSdb/jyZ1HUqhPJcevz9V95qI8jM2dkYrvOb9Dprngmy4ymMgvK/s0/WqFr6FZH9D79kuYtn6nSrRHk87XDX9FiJL8vRbIVNe97/v2JvK0UWSZ0Wz9JTU9rfryC6JlkaNWQf0bp2+BFDFXAqhpGpFgzz/7wFkFPwVhWWJyB1QGR+OU9/1+B4xfH3wvvRPY6ieisFndxrS8+fv9P0F2axdMeQYGxdhvI144+heSt/geQxJlHbBsqILZPTKFrfO0vvXknyD5GAbBo5mWyhi2CbswaC/uayoP5DzfkK8FLR8rJXMpig5omdJeGOx5k/GtG1FJp6ODLWtPwvA5WR480+0xvzJnPudozU6p3sRkYHznXkBMmtarOdiXZnyDzDStbJ8qG94GUb14biS/sjryXVJFkXJXEJYXbJs4+6J8tFZC2EUgKGsXaKwtjJrg7ZiXAGymZ0trMrFV4NyWLq+CnqBdsTVB5GIpjSGjWxLYToTTHkNxrE2wu4XdDyMXlYtsLIKplIYOzLozYORj8YNsTbDpiWykNGMGmaDY8MABhNgDC/rjyDozNIidBvJwfNWOVfGYU8pPjyC6yGmWet0+f8j56g8jBlKVkJ6w3XpfPwNWbg8yMgbzE5n6pHoLKC8hFHUJHVnKSQVs5ORtPfj+DzsWXkfWV79AuVIayHN5KFlJsrDn4N+pspHmoqzM8/My+YnYJWM5019PTa9kncUYrKcLXdr0LuR9VwIuh8ksSZhDsozUSWXn4XjLsVVGUxToMhoKmJqjXQqqHkO1sXVHOhVMeQW5aFUzsjAd8a/seRg7BpmbMplJDcZT4ENh0xVMeQZHbBZoNMaGC2CcYNxn9Ndhu+CR0G64PA9XKqx5AKsVFAVZuMqw2VxlPMxZB85BNZZcsgfeRfIHjza/cn6mil2D8gt2LdG9TqseXkpWQ8uLHzlNcmyt+QTeXkVWUlrJyGZObkolzh5KEZaKyFsKbCx5voCmIqi0hHpxSfl6X2/OhOSiFZWv0N+YfOC2NzsnuuDcmQRkopIHA3QqmbTFUxpBka6FNmtiqY8hm1Qumc6FtjyM7IxbZuRgNlJDM2DTM2DTHFzYs1sBsMho5sGmc2CxoLATmzh2f0J0F3cE/cF3cHh+rmUTYuqAmgKo3qB8UErJpo52b1ZdGQ35COMgzuFuWXzk4MdkcZAnkEuVD1kCWUkmzXZvUVqyCrrkQspjvkPqeGOxeWwKoVkseZYTYumB3A1RSQrroX3GWxXcUkATo50KdGOh+AKmJtmuhVsaRnOhTZzYt0UkHjXQts6mA2PILrYHcdTBbGkF2waZmzGxjMYDZtMBsaRnGUzDGxhY2YdszYR4+4dhOuCfuC7uDyeOZRNC6oCaBqgcbhyox2KVGdweBw5WNVkncFNg9RVKwvkJu45WD1GKpo12TTYXeL6nN7wVl5FVYn5ORpkVlUKyUL+QzJRpkXdxjoXsF0UkAV0JbOqhboeQKy6M7xd0C2UkDhjsW6AdAbGkHg3Qtsx0A6GkFvcC2Y2C2PIPHUwdmUwdhkFpjZjYLY3GY2C2aC2NILjKM2Y2EWHHGDM+vdG93Bxx5bnaqBqjjgcZyox0ccFmdxqo04zCVndxxwONBY7DdGnA4eAdCXXJpwYLlZtUccYYDuApnHDxi6oF0ccPApNsBs44eMBsGmacPIwGwGzjgixsE44YYGmC6OOCwWwWzTgwQgs44ZowxnHBFmzDjg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004048" y="3356992"/>
            <a:ext cx="720080" cy="473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004048" y="3830314"/>
            <a:ext cx="720080" cy="678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9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	- </a:t>
            </a:r>
            <a:r>
              <a:rPr lang="ar-MA" b="1" dirty="0"/>
              <a:t>أعلى مراتب المحبة : العبادة.</a:t>
            </a:r>
          </a:p>
          <a:p>
            <a:pPr marL="0" indent="0" algn="just" rtl="1">
              <a:buNone/>
            </a:pPr>
            <a:r>
              <a:rPr lang="ar-MA" b="1" dirty="0"/>
              <a:t>	- أحلى حب في الوجود.</a:t>
            </a:r>
          </a:p>
          <a:p>
            <a:pPr marL="0" indent="0" algn="just" rtl="1">
              <a:buNone/>
            </a:pPr>
            <a:r>
              <a:rPr lang="ar-MA" b="1" dirty="0"/>
              <a:t>	- التعب ، الغضب، العطش...</a:t>
            </a:r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420944" y="5086925"/>
            <a:ext cx="22413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يتحول إلى لذة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139952" y="3429000"/>
            <a:ext cx="720080" cy="11521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9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2050" name="Picture 2" descr="C:\Users\oussama\Desktop\Nouveau dossier\red20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23" y="188640"/>
            <a:ext cx="89947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يقول ابن القيم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«اللذة تتبع الشعور و المحبة، </a:t>
            </a:r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فكلما كان المحب أعرف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بالمحبوب، كان التذاذه بقربه أعظم»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9144000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280" y="260648"/>
            <a:ext cx="3004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حيــــاء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إذا خليت بنفسك.</a:t>
            </a:r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16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مثال : الرجل يموت حياء من الوقوف بين يدي الله عز و جل.</a:t>
            </a:r>
            <a:endParaRPr lang="fr-FR" b="1" dirty="0"/>
          </a:p>
        </p:txBody>
      </p:sp>
      <p:pic>
        <p:nvPicPr>
          <p:cNvPr id="4098" name="Picture 2" descr="C:\Users\oussama\Desktop\Nouveau dossier\images -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924" y="1276675"/>
            <a:ext cx="6481436" cy="50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6851" y="3792997"/>
            <a:ext cx="4089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صاحب الكبيرة إذا قرنها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 الحياء...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6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8605" y="116632"/>
            <a:ext cx="29995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فرحــــا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19"/>
          <a:stretch/>
        </p:blipFill>
        <p:spPr bwMode="auto">
          <a:xfrm>
            <a:off x="0" y="1142984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«من أحسن موقفه بين يدي الله في الصلاة،</a:t>
            </a:r>
          </a:p>
          <a:p>
            <a:pPr algn="ctr" rtl="1"/>
            <a:r>
              <a:rPr lang="ar-M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أحسن موقفه بين يدي الله يوم القيامة»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فرحة عند فطره و فرحة عند لقاء ربه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6588224" y="2910543"/>
            <a:ext cx="864096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1900" b="1" dirty="0" smtClean="0">
                <a:solidFill>
                  <a:srgbClr val="C00000"/>
                </a:solidFill>
              </a:rPr>
              <a:t>العتق</a:t>
            </a:r>
            <a:endParaRPr lang="fr-FR" sz="1900" b="1" dirty="0">
              <a:solidFill>
                <a:srgbClr val="C0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4208" y="1700808"/>
            <a:ext cx="864096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1900" b="1" dirty="0" smtClean="0">
                <a:solidFill>
                  <a:srgbClr val="C00000"/>
                </a:solidFill>
              </a:rPr>
              <a:t>العفو</a:t>
            </a:r>
            <a:endParaRPr lang="fr-FR" sz="1900" b="1" dirty="0">
              <a:solidFill>
                <a:srgbClr val="C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796136" y="548680"/>
            <a:ext cx="1008112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الرحمة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43808" y="678295"/>
            <a:ext cx="1008112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التقوى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1902431"/>
            <a:ext cx="936104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الإرادة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59632" y="2838535"/>
            <a:ext cx="1008112" cy="51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الصبر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http://sr.photos2.fotosearch.com/bthumb/CSP/CSP990/k1035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2088232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3838234" y="4146717"/>
            <a:ext cx="153954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رمضان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6918" y="1685271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المغفرة</a:t>
            </a:r>
            <a:endParaRPr lang="fr-F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7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148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696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3056" y="-54679"/>
            <a:ext cx="2090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رجـاء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1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5090" y="116632"/>
            <a:ext cx="50465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هيبة و خوفا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r>
              <a:rPr lang="ar-MA" b="1" dirty="0" smtClean="0"/>
              <a:t>	- يعبده الملائكة و الأنبياء </a:t>
            </a:r>
            <a:r>
              <a:rPr lang="ar-MA" b="1" dirty="0" err="1" smtClean="0"/>
              <a:t>و</a:t>
            </a:r>
            <a:r>
              <a:rPr lang="ar-MA" b="1" dirty="0" smtClean="0"/>
              <a:t> الصالحون.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قصة الملك و الهدية.</a:t>
            </a:r>
            <a:endParaRPr lang="fr-FR" b="1" dirty="0"/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457200" y="469121"/>
            <a:ext cx="8229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هل صيامنا و قيامنا مقبولان ؟</a:t>
            </a:r>
            <a:endParaRPr lang="fr-FR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9205" y="116632"/>
            <a:ext cx="42210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أنوار الليل</a:t>
            </a:r>
            <a:endParaRPr lang="fr-FR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	صيام خواص الخواص</a:t>
            </a:r>
            <a:endParaRPr lang="fr-FR" b="1" dirty="0"/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التطبيــق</a:t>
            </a:r>
            <a:endParaRPr lang="fr-FR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812360" y="19168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81034" y="2780928"/>
            <a:ext cx="158417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/>
              <a:t>المفطرات</a:t>
            </a:r>
            <a:endParaRPr lang="fr-FR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093002" y="3429000"/>
            <a:ext cx="21602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 smtClean="0"/>
              <a:t>الجوارح</a:t>
            </a:r>
            <a:endParaRPr lang="fr-FR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4876978" y="4077072"/>
            <a:ext cx="264735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 smtClean="0"/>
              <a:t>المباحات</a:t>
            </a:r>
            <a:endParaRPr lang="fr-FR" sz="44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123006" y="3104964"/>
            <a:ext cx="10970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851920" y="3753036"/>
            <a:ext cx="1025058" cy="1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707904" y="4401108"/>
            <a:ext cx="10970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55776" y="2643299"/>
            <a:ext cx="1166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الغيبة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2012" y="3349570"/>
            <a:ext cx="1166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الثوبة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2012" y="4007239"/>
            <a:ext cx="1166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القلب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379" y="908720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	اليوم الذهبي</a:t>
            </a: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43"/>
          <a:stretch/>
        </p:blipFill>
        <p:spPr bwMode="auto">
          <a:xfrm>
            <a:off x="1691680" y="1772816"/>
            <a:ext cx="6264696" cy="48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7812360" y="119675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5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الاستغفار الوقائي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902036" y="6206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5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9663" y="548680"/>
            <a:ext cx="7024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دوام الاتصال بالمحبوب</a:t>
            </a:r>
            <a:endParaRPr lang="fr-FR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7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67"/>
          <a:stretch/>
        </p:blipFill>
        <p:spPr bwMode="auto">
          <a:xfrm>
            <a:off x="-36514" y="18402"/>
            <a:ext cx="9180513" cy="68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328" y="620688"/>
            <a:ext cx="7385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cap="none" spc="0" dirty="0" smtClean="0">
                <a:ln w="11430">
                  <a:solidFill>
                    <a:srgbClr val="FF99FF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لو عشت حياتك كأنك في رمضان</a:t>
            </a:r>
          </a:p>
          <a:p>
            <a:pPr algn="ctr" rtl="1"/>
            <a:r>
              <a:rPr lang="ar-MA" sz="5400" b="1" dirty="0" smtClean="0">
                <a:ln w="11430">
                  <a:solidFill>
                    <a:srgbClr val="FF99FF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ستجد الآخرة عيد</a:t>
            </a:r>
            <a:endParaRPr lang="fr-FR" sz="5400" b="1" cap="none" spc="0" dirty="0">
              <a:ln w="11430">
                <a:solidFill>
                  <a:srgbClr val="FF99FF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55" b="5471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39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7948">
            <a:off x="2134716" y="260648"/>
            <a:ext cx="4381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62119" y="3493515"/>
            <a:ext cx="1296144" cy="6381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محرم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868144" y="3493515"/>
            <a:ext cx="1296144" cy="61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صفر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476238" y="3510841"/>
            <a:ext cx="1294243" cy="638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ربيع الأول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133741" y="3499908"/>
            <a:ext cx="1294243" cy="6491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ربيع الثاني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761723" y="3501433"/>
            <a:ext cx="1270516" cy="641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جمادى الأولى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694129" y="5131177"/>
            <a:ext cx="1270516" cy="67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رجب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627784" y="5151987"/>
            <a:ext cx="1296144" cy="649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err="1" smtClean="0"/>
              <a:t>ذوالقعدة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259632" y="5151987"/>
            <a:ext cx="1296144" cy="649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ذو الحجة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995936" y="5155767"/>
            <a:ext cx="1296144" cy="649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شوال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344324" y="5160460"/>
            <a:ext cx="1294243" cy="644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شعبان</a:t>
            </a:r>
            <a:endParaRPr lang="fr-F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421164" y="3493515"/>
            <a:ext cx="1270516" cy="655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/>
              <a:t>جمادى الثانية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439635" y="980728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رمضان</a:t>
            </a:r>
            <a:endParaRPr lang="fr-F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88600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	</a:t>
            </a:r>
            <a:r>
              <a:rPr lang="ar-MA" b="1" dirty="0" smtClean="0">
                <a:solidFill>
                  <a:srgbClr val="FFFF00"/>
                </a:solidFill>
              </a:rPr>
              <a:t>فرصة ذهبية :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«رغم أنف ثم رغم أنف...».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الملائكة تست</a:t>
            </a:r>
            <a:r>
              <a:rPr lang="ar-MA" b="1" dirty="0"/>
              <a:t>غ</a:t>
            </a:r>
            <a:r>
              <a:rPr lang="ar-MA" b="1" dirty="0" smtClean="0"/>
              <a:t>فر لنا كل يوم و ليلة.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آخر ليلة في رمضان.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6107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66"/>
            <a:ext cx="9144000" cy="69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1717" y="2780928"/>
            <a:ext cx="57486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MA" sz="1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ما السبيل ؟</a:t>
            </a:r>
            <a:endParaRPr lang="fr-FR" sz="1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9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026" name="Picture 2" descr="C:\Users\oussama\Desktop\Nouveau dossier\okv8j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49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sama\Desktop\Nouveau dossier\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09"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929322" y="3286124"/>
            <a:ext cx="10715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29322" y="3357562"/>
            <a:ext cx="10715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28596" y="5286388"/>
            <a:ext cx="242889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28596" y="5357826"/>
            <a:ext cx="242889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73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41" y="0"/>
            <a:ext cx="9169641" cy="6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9181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r>
              <a:rPr lang="ar-MA" b="1" dirty="0"/>
              <a:t>	</a:t>
            </a:r>
            <a:endParaRPr lang="ar-MA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56415" y="2420888"/>
            <a:ext cx="537038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لماذا نصوم ؟</a:t>
            </a:r>
            <a:endParaRPr lang="fr-FR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7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198</Words>
  <Application>Microsoft Office PowerPoint</Application>
  <PresentationFormat>Affichage à l'écran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لماذا نحبه ؟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هل صيامنا و قيامنا مقبولان ؟</vt:lpstr>
      <vt:lpstr>Diapositive 23</vt:lpstr>
      <vt:lpstr>التطبيــق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oussama</dc:creator>
  <cp:lastModifiedBy>M.Alaoui</cp:lastModifiedBy>
  <cp:revision>56</cp:revision>
  <dcterms:created xsi:type="dcterms:W3CDTF">2016-06-11T22:59:01Z</dcterms:created>
  <dcterms:modified xsi:type="dcterms:W3CDTF">2016-06-18T12:55:47Z</dcterms:modified>
</cp:coreProperties>
</file>