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61" r:id="rId3"/>
    <p:sldId id="258" r:id="rId4"/>
    <p:sldId id="259" r:id="rId5"/>
    <p:sldId id="277" r:id="rId6"/>
    <p:sldId id="260" r:id="rId7"/>
    <p:sldId id="262" r:id="rId8"/>
    <p:sldId id="279" r:id="rId9"/>
    <p:sldId id="263" r:id="rId10"/>
    <p:sldId id="264" r:id="rId11"/>
    <p:sldId id="265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5048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107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4868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28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02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94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284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55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24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901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361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0A1A-A62E-4644-9A4C-725B1F149E28}" type="datetimeFigureOut">
              <a:rPr lang="fr-FR" smtClean="0"/>
              <a:pPr/>
              <a:t>12/08/2011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01D-A046-46D8-BAAF-C0403EBD75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75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 descr="http://dc01.arabsh.com/i/00200/tjymf948x5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8814" y="260648"/>
            <a:ext cx="592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الموفقات في الحياة</a:t>
            </a:r>
            <a:endParaRPr lang="fr-FR" sz="7000" b="1" cap="none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1" y="5797"/>
            <a:ext cx="1514378" cy="120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29388" y="6021288"/>
            <a:ext cx="26791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r-FR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02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جمادى الثانية 1437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12 مارس 2016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ar-MA" b="1" dirty="0" smtClean="0"/>
              <a:t>سلاحان عظيمان : رمحه و دعاؤه</a:t>
            </a:r>
            <a:r>
              <a:rPr lang="ar-MA" b="1" dirty="0" smtClean="0"/>
              <a:t>.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ثلاث مواقف : - ولايته العراق.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     - من سب أصحاب رسول الله صلى الله</a:t>
            </a:r>
          </a:p>
          <a:p>
            <a:pPr marL="0" indent="0" algn="just" rtl="1">
              <a:buNone/>
            </a:pPr>
            <a:r>
              <a:rPr lang="ar-MA" b="1" dirty="0" smtClean="0"/>
              <a:t>		      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     - كف بصره.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3- المسدد الموفق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8"/>
          <a:stretch/>
        </p:blipFill>
        <p:spPr bwMode="auto">
          <a:xfrm>
            <a:off x="0" y="1412776"/>
            <a:ext cx="9144000" cy="343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2105" y="2721694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54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اللهم أجب دعوته و سدد رميته</a:t>
            </a:r>
            <a:endParaRPr lang="fr-FR" sz="54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0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8670"/>
            <a:ext cx="8229600" cy="4525963"/>
          </a:xfrm>
        </p:spPr>
        <p:txBody>
          <a:bodyPr/>
          <a:lstStyle/>
          <a:p>
            <a:pPr marL="0" indent="0" algn="just" rtl="1">
              <a:buFont typeface="Wingdings" pitchFamily="2" charset="2"/>
              <a:buChar char="Ø"/>
            </a:pPr>
            <a:r>
              <a:rPr lang="ar-MA" b="1" dirty="0" smtClean="0"/>
              <a:t> السداد : الاستقامة في الأمور كلها.</a:t>
            </a: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73045"/>
            <a:ext cx="4894425" cy="536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643050"/>
            <a:ext cx="4248150" cy="52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عبرة (3)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5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31229"/>
            <a:ext cx="8229600" cy="6226771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التوفيق :</a:t>
            </a:r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None/>
            </a:pPr>
            <a:endParaRPr lang="ar-MA" b="1" dirty="0"/>
          </a:p>
          <a:p>
            <a:pPr algn="just" rtl="1">
              <a:buFontTx/>
              <a:buChar char="-"/>
            </a:pPr>
            <a:r>
              <a:rPr lang="ar-MA" b="1" dirty="0" smtClean="0"/>
              <a:t>بالله و مع الله ينال المرء التوفيق و السداد.</a:t>
            </a:r>
          </a:p>
          <a:p>
            <a:pPr algn="just" rtl="1">
              <a:buFontTx/>
              <a:buChar char="-"/>
            </a:pPr>
            <a:r>
              <a:rPr lang="ar-MA" b="1" dirty="0" smtClean="0"/>
              <a:t>ابن القيم : توفيق الله لعبده أن لا يكله إلى نفسه.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02" b="6363"/>
          <a:stretch/>
        </p:blipFill>
        <p:spPr bwMode="auto">
          <a:xfrm>
            <a:off x="-32" y="1142984"/>
            <a:ext cx="9144032" cy="42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06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gaanaa.net/up/uploads/images/gaanaa-85b997c80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38695" y="1558057"/>
            <a:ext cx="49584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إذا </a:t>
            </a:r>
            <a:r>
              <a:rPr lang="ar-M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رغب</a:t>
            </a:r>
            <a:r>
              <a:rPr lang="ar-M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العبد في</a:t>
            </a:r>
            <a:endParaRPr lang="ar-MA" sz="5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 يصل إلى </a:t>
            </a:r>
            <a:r>
              <a:rPr lang="ar-MA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مقصوده</a:t>
            </a:r>
            <a:endParaRPr lang="ar-MA" sz="5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فليعتصم بمعبوده</a:t>
            </a:r>
            <a:endParaRPr lang="fr-FR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- علامات التوفيق من الله.</a:t>
            </a: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5794"/>
            <a:ext cx="9144032" cy="607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0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32"/>
          <a:stretch/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73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141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أسباب استجابة الدعاء :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</a:t>
            </a:r>
            <a:r>
              <a:rPr lang="ar-MA" b="1" dirty="0" err="1" smtClean="0"/>
              <a:t>التبرء</a:t>
            </a:r>
            <a:r>
              <a:rPr lang="ar-MA" b="1" dirty="0" smtClean="0"/>
              <a:t> من الذنب و القوة.</a:t>
            </a:r>
          </a:p>
          <a:p>
            <a:pPr marL="0" indent="0" algn="just" rtl="1">
              <a:buNone/>
            </a:pPr>
            <a:r>
              <a:rPr lang="ar-MA" b="1" dirty="0" smtClean="0"/>
              <a:t>	- الأكل الحلال.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71678"/>
            <a:ext cx="8786842" cy="4786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73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5860"/>
            <a:ext cx="9144032" cy="557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4- تبشيره بالجنة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8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008"/>
          <a:stretch/>
        </p:blipFill>
        <p:spPr bwMode="auto">
          <a:xfrm>
            <a:off x="0" y="1032298"/>
            <a:ext cx="9144032" cy="29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8794" y="1340768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فاصفح الصفح الجميل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3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عبرة (4)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2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5- وصيته عند مرضه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سعد بن أبي وقاص\fresh-green-leaves-on-natural-background-238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14480" y="3054020"/>
            <a:ext cx="74174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“إنك أن تذر ورثتك أغنياء</a:t>
            </a:r>
          </a:p>
          <a:p>
            <a:pPr algn="ctr" rtl="1"/>
            <a:r>
              <a:rPr lang="ar-MA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خير من أن تذرهم عالة </a:t>
            </a:r>
            <a:r>
              <a:rPr lang="ar-MA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يتكففون</a:t>
            </a:r>
            <a:r>
              <a:rPr lang="ar-MA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الناس”</a:t>
            </a:r>
            <a:endParaRPr lang="fr-FR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7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" y="0"/>
            <a:ext cx="9344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78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عبرة (5)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الوصية الحرام.</a:t>
            </a:r>
          </a:p>
          <a:p>
            <a:pPr lvl="6" algn="just" rtl="1">
              <a:buFont typeface="Wingdings" pitchFamily="2" charset="2"/>
              <a:buChar char="Ø"/>
            </a:pPr>
            <a:endParaRPr lang="ar-MA" b="1" dirty="0" smtClean="0"/>
          </a:p>
          <a:p>
            <a:pPr lvl="6" algn="just" rtl="1">
              <a:buFont typeface="Wingdings" pitchFamily="2" charset="2"/>
              <a:buChar char="Ø"/>
            </a:pPr>
            <a:endParaRPr lang="ar-MA" b="1" dirty="0" smtClean="0"/>
          </a:p>
          <a:p>
            <a:pPr lvl="6" algn="just" rtl="1">
              <a:buNone/>
            </a:pPr>
            <a:endParaRPr lang="ar-MA" b="1" dirty="0" smtClean="0"/>
          </a:p>
        </p:txBody>
      </p:sp>
      <p:pic>
        <p:nvPicPr>
          <p:cNvPr id="4098" name="Picture 2" descr="http://alshahidonline.net/home/images/takecarekujyu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4929190" cy="50006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9041" y="3643314"/>
            <a:ext cx="4233851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9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الظـــــلــــم</a:t>
            </a:r>
            <a:endParaRPr lang="fr-FR" sz="9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5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9"/>
            <a:ext cx="8229600" cy="592935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القادسية : الأسد في براثنه.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المدائن : نهر دجلة (حسبنا الله </a:t>
            </a:r>
            <a:r>
              <a:rPr lang="ar-MA" b="1" dirty="0" err="1" smtClean="0"/>
              <a:t>و</a:t>
            </a:r>
            <a:r>
              <a:rPr lang="ar-MA" b="1" dirty="0" smtClean="0"/>
              <a:t> نعم الوكيل).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</a:t>
            </a:r>
          </a:p>
          <a:p>
            <a:pPr algn="just" rtl="1">
              <a:buNone/>
            </a:pPr>
            <a:r>
              <a:rPr lang="ar-MA" b="1" dirty="0" smtClean="0"/>
              <a:t>	- اعتزاله الفتنة : 	- أريد سيفا...</a:t>
            </a:r>
          </a:p>
          <a:p>
            <a:pPr algn="just" rtl="1">
              <a:buNone/>
            </a:pPr>
            <a:r>
              <a:rPr lang="ar-MA" b="1" dirty="0" smtClean="0"/>
              <a:t>			    	- معاوية.</a:t>
            </a:r>
            <a:endParaRPr lang="fr-FR" b="1" dirty="0"/>
          </a:p>
        </p:txBody>
      </p:sp>
      <p:pic>
        <p:nvPicPr>
          <p:cNvPr id="1026" name="Picture 2" descr="http://up.dll33.com/uploads/1408181254223.jpg"/>
          <p:cNvPicPr>
            <a:picLocks noChangeAspect="1" noChangeArrowheads="1"/>
          </p:cNvPicPr>
          <p:nvPr/>
        </p:nvPicPr>
        <p:blipFill>
          <a:blip r:embed="rId3" cstate="print"/>
          <a:srcRect t="9085" r="4110" b="6878"/>
          <a:stretch>
            <a:fillRect/>
          </a:stretch>
        </p:blipFill>
        <p:spPr bwMode="auto">
          <a:xfrm>
            <a:off x="0" y="2214554"/>
            <a:ext cx="9144032" cy="34290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2928934"/>
            <a:ext cx="53639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تشهد الأكوان إذا غبت</a:t>
            </a:r>
          </a:p>
          <a:p>
            <a:pPr algn="ctr" rtl="1"/>
            <a:r>
              <a:rPr lang="ar-MA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المكون، </a:t>
            </a:r>
            <a:r>
              <a:rPr lang="ar-M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فإذا شهدت المكون</a:t>
            </a:r>
          </a:p>
          <a:p>
            <a:pPr algn="ctr" rtl="1"/>
            <a:r>
              <a:rPr lang="ar-MA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كانت الأكوان معك</a:t>
            </a:r>
            <a:endParaRPr lang="fr-FR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6- الرجل الذي يعول عليه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pbs.twimg.com/media/B2NhpA_CcAAeG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البطاقة التعريفية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النسب : سعد بن أبي وقاص مالك بن أهيب بن عبد مناف بن زهرة (فخد السيدة آمنة بنت وهب).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اللقب : الأسد في براثنه.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مولده : بمكة سنة 23 قبل الهجرة.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وفاته : سنة 55 هجرية، و دفن بالبقيع.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المهنة : بري السهام، حارس رسول الله صلى الله عليه و سلم.</a:t>
            </a:r>
          </a:p>
        </p:txBody>
      </p:sp>
    </p:spTree>
    <p:extLst>
      <p:ext uri="{BB962C8B-B14F-4D97-AF65-F5344CB8AC3E}">
        <p14:creationId xmlns="" xmlns:p14="http://schemas.microsoft.com/office/powerpoint/2010/main" val="2558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26" b="12626"/>
          <a:stretch/>
        </p:blipFill>
        <p:spPr bwMode="auto">
          <a:xfrm>
            <a:off x="-36513" y="-1"/>
            <a:ext cx="919931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1797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err="1" smtClean="0"/>
              <a:t>أولاده </a:t>
            </a:r>
            <a:r>
              <a:rPr lang="ar-MA" b="1" dirty="0" smtClean="0"/>
              <a:t>/ بنت واحدة ثم رزقه الله أولاد....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أحد المبشرين بالجنة و آخرهم وفاة.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أحد 6 أصحاب الشورى.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أول من رمى في سبيل الله.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فداه الرسول صلى الله عليه و سلم بأبيه و أمه.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شديد البر بأمه.</a:t>
            </a:r>
            <a:endParaRPr lang="fr-FR" b="1" dirty="0"/>
          </a:p>
        </p:txBody>
      </p:sp>
      <p:pic>
        <p:nvPicPr>
          <p:cNvPr id="3074" name="Picture 2" descr="C:\Users\oussama\Desktop\سعد بن أبي وقاص\f-sahaba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3284984"/>
            <a:ext cx="6155638" cy="3573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64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2" name="Picture 4" descr="F:\سعد بن أبي وقاص\20141352742282_6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4868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7171" y="764704"/>
            <a:ext cx="56012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مواقف و عبر</a:t>
            </a:r>
            <a:endParaRPr lang="fr-FR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2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</a:rPr>
              <a:t>1- إسلامه رضي الله عنه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118" y="2040276"/>
            <a:ext cx="8229600" cy="4389120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17 سنة (الشباب).</a:t>
            </a:r>
            <a:endParaRPr lang="fr-FR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ar-MA" b="1" dirty="0" smtClean="0"/>
              <a:t> الرؤيا.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كان أمة.</a:t>
            </a:r>
          </a:p>
          <a:p>
            <a:pPr marL="0" indent="0" algn="just" rtl="1">
              <a:buNone/>
            </a:pPr>
            <a:r>
              <a:rPr lang="ar-MA" b="1" dirty="0" smtClean="0"/>
              <a:t> 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5714976" cy="51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71670" y="3534321"/>
            <a:ext cx="3198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ar-MA" sz="40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لقد أتى علي يوم</a:t>
            </a:r>
          </a:p>
          <a:p>
            <a:pPr algn="ctr" rtl="1"/>
            <a:r>
              <a:rPr lang="ar-MA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 أنا ثلث الإسلام”</a:t>
            </a:r>
            <a:endParaRPr lang="fr-FR" sz="40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7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2117747"/>
            <a:ext cx="8229600" cy="474025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endParaRPr lang="ar-MA" b="1" dirty="0" smtClean="0"/>
          </a:p>
          <a:p>
            <a:pPr algn="just" rtl="1">
              <a:buFontTx/>
              <a:buChar char="-"/>
            </a:pPr>
            <a:r>
              <a:rPr lang="ar-MA" b="1" dirty="0" smtClean="0"/>
              <a:t>المرأة الصالحة.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4000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عبرة (1)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5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2- ثورة أم سعد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/>
          <a:lstStyle/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- نزول الوحي يصدق موقفه</a:t>
            </a:r>
            <a:endParaRPr lang="fr-FR" b="1" dirty="0" smtClean="0"/>
          </a:p>
          <a:p>
            <a:pPr algn="just" rtl="1">
              <a:buNone/>
            </a:pPr>
            <a:endParaRPr lang="ar-MA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4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0617" y="1857364"/>
            <a:ext cx="48638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لو كان لك ألف نفس</a:t>
            </a:r>
          </a:p>
          <a:p>
            <a:pPr algn="ctr" rtl="1"/>
            <a:r>
              <a:rPr lang="ar-M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خرجت نفسا بعد نفس</a:t>
            </a:r>
          </a:p>
          <a:p>
            <a:pPr algn="ctr" rtl="1"/>
            <a:r>
              <a:rPr lang="ar-M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على أن أترك هذا الدين</a:t>
            </a:r>
          </a:p>
          <a:p>
            <a:pPr algn="ctr" rtl="1"/>
            <a:r>
              <a:rPr lang="ar-M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ما تركته</a:t>
            </a:r>
            <a:endParaRPr lang="fr-F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491" y="1193966"/>
            <a:ext cx="8229600" cy="5449744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صلابة </a:t>
            </a:r>
            <a:r>
              <a:rPr lang="ar-MA" b="1" dirty="0" err="1" smtClean="0"/>
              <a:t>الإيمان </a:t>
            </a:r>
            <a:r>
              <a:rPr lang="ar-MA" b="1" dirty="0" smtClean="0"/>
              <a:t>(المرأة مع ابنتها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ضوابط طاعة الوالدين.</a:t>
            </a:r>
          </a:p>
          <a:p>
            <a:pPr algn="just" rtl="1">
              <a:buFont typeface="Wingdings" pitchFamily="2" charset="2"/>
              <a:buChar char="Ø"/>
            </a:pPr>
            <a:endParaRPr lang="ar-MA" b="1" dirty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ذو النون : ثلاث من بر الوالدين : </a:t>
            </a:r>
          </a:p>
          <a:p>
            <a:pPr algn="just" rtl="1">
              <a:buNone/>
            </a:pPr>
            <a:r>
              <a:rPr lang="ar-MA" b="1" dirty="0" smtClean="0"/>
              <a:t>						    - حسن الطاعة.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		   	    - لين الجناح.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		            - بذل المال.	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012160" y="2536738"/>
            <a:ext cx="230425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أن يكون في غير معصية</a:t>
            </a:r>
            <a:endParaRPr lang="fr-FR" sz="32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47864" y="2536738"/>
            <a:ext cx="230425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أن يكون لهما غرض صحيح</a:t>
            </a:r>
            <a:endParaRPr lang="fr-FR" sz="32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2500306"/>
            <a:ext cx="230425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أن لا يكون ضرر على الولد</a:t>
            </a:r>
            <a:endParaRPr lang="fr-FR" sz="3200" b="1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عبرة (2)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389</Words>
  <Application>Microsoft Office PowerPoint</Application>
  <PresentationFormat>Affichage à l'écran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البطاقة التعريفية</vt:lpstr>
      <vt:lpstr>Diapositive 4</vt:lpstr>
      <vt:lpstr>Diapositive 5</vt:lpstr>
      <vt:lpstr>1- إسلامه رضي الله عنه</vt:lpstr>
      <vt:lpstr>عبرة (1)</vt:lpstr>
      <vt:lpstr>2- ثورة أم سعد</vt:lpstr>
      <vt:lpstr>عبرة (2)</vt:lpstr>
      <vt:lpstr>3- المسدد الموفق</vt:lpstr>
      <vt:lpstr>عبرة (3)</vt:lpstr>
      <vt:lpstr>Diapositive 12</vt:lpstr>
      <vt:lpstr>Diapositive 13</vt:lpstr>
      <vt:lpstr>Diapositive 14</vt:lpstr>
      <vt:lpstr>Diapositive 15</vt:lpstr>
      <vt:lpstr>Diapositive 16</vt:lpstr>
      <vt:lpstr>4- تبشيره بالجنة</vt:lpstr>
      <vt:lpstr>عبرة (4)</vt:lpstr>
      <vt:lpstr>5- وصيته عند مرضه</vt:lpstr>
      <vt:lpstr>عبرة (5)</vt:lpstr>
      <vt:lpstr>6- الرجل الذي يعول عليه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oussama</dc:creator>
  <cp:lastModifiedBy>dell</cp:lastModifiedBy>
  <cp:revision>104</cp:revision>
  <dcterms:created xsi:type="dcterms:W3CDTF">2016-03-01T23:37:03Z</dcterms:created>
  <dcterms:modified xsi:type="dcterms:W3CDTF">2011-08-12T15:57:16Z</dcterms:modified>
</cp:coreProperties>
</file>