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31" r:id="rId3"/>
    <p:sldId id="261" r:id="rId4"/>
    <p:sldId id="264" r:id="rId5"/>
    <p:sldId id="326" r:id="rId6"/>
    <p:sldId id="305" r:id="rId7"/>
    <p:sldId id="259" r:id="rId8"/>
    <p:sldId id="306" r:id="rId9"/>
    <p:sldId id="263" r:id="rId10"/>
    <p:sldId id="288" r:id="rId11"/>
    <p:sldId id="307" r:id="rId12"/>
    <p:sldId id="308" r:id="rId13"/>
    <p:sldId id="282" r:id="rId14"/>
    <p:sldId id="310" r:id="rId15"/>
    <p:sldId id="292" r:id="rId16"/>
    <p:sldId id="311" r:id="rId17"/>
    <p:sldId id="287" r:id="rId18"/>
    <p:sldId id="312" r:id="rId19"/>
    <p:sldId id="289" r:id="rId20"/>
    <p:sldId id="285" r:id="rId21"/>
    <p:sldId id="290" r:id="rId22"/>
    <p:sldId id="316" r:id="rId23"/>
    <p:sldId id="313" r:id="rId24"/>
    <p:sldId id="314" r:id="rId25"/>
    <p:sldId id="317" r:id="rId26"/>
    <p:sldId id="318" r:id="rId27"/>
    <p:sldId id="319" r:id="rId28"/>
    <p:sldId id="320" r:id="rId29"/>
    <p:sldId id="321" r:id="rId30"/>
    <p:sldId id="322" r:id="rId31"/>
    <p:sldId id="323" r:id="rId32"/>
    <p:sldId id="265" r:id="rId33"/>
    <p:sldId id="266" r:id="rId34"/>
    <p:sldId id="327" r:id="rId35"/>
    <p:sldId id="328" r:id="rId36"/>
    <p:sldId id="329" r:id="rId37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17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9AA16-82E8-4805-92CA-BE40907822B4}" type="datetimeFigureOut">
              <a:rPr lang="fr-FR" smtClean="0"/>
              <a:pPr/>
              <a:t>25/06/2016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B45B3-85B8-42B7-B702-0D7CA6909752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9AA16-82E8-4805-92CA-BE40907822B4}" type="datetimeFigureOut">
              <a:rPr lang="fr-FR" smtClean="0"/>
              <a:pPr/>
              <a:t>25/06/2016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B45B3-85B8-42B7-B702-0D7CA6909752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9AA16-82E8-4805-92CA-BE40907822B4}" type="datetimeFigureOut">
              <a:rPr lang="fr-FR" smtClean="0"/>
              <a:pPr/>
              <a:t>25/06/2016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B45B3-85B8-42B7-B702-0D7CA6909752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9AA16-82E8-4805-92CA-BE40907822B4}" type="datetimeFigureOut">
              <a:rPr lang="fr-FR" smtClean="0"/>
              <a:pPr/>
              <a:t>25/06/2016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B45B3-85B8-42B7-B702-0D7CA6909752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9AA16-82E8-4805-92CA-BE40907822B4}" type="datetimeFigureOut">
              <a:rPr lang="fr-FR" smtClean="0"/>
              <a:pPr/>
              <a:t>25/06/2016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B45B3-85B8-42B7-B702-0D7CA6909752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9AA16-82E8-4805-92CA-BE40907822B4}" type="datetimeFigureOut">
              <a:rPr lang="fr-FR" smtClean="0"/>
              <a:pPr/>
              <a:t>25/06/2016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B45B3-85B8-42B7-B702-0D7CA6909752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9AA16-82E8-4805-92CA-BE40907822B4}" type="datetimeFigureOut">
              <a:rPr lang="fr-FR" smtClean="0"/>
              <a:pPr/>
              <a:t>25/06/2016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B45B3-85B8-42B7-B702-0D7CA6909752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9AA16-82E8-4805-92CA-BE40907822B4}" type="datetimeFigureOut">
              <a:rPr lang="fr-FR" smtClean="0"/>
              <a:pPr/>
              <a:t>25/06/2016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B45B3-85B8-42B7-B702-0D7CA6909752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9AA16-82E8-4805-92CA-BE40907822B4}" type="datetimeFigureOut">
              <a:rPr lang="fr-FR" smtClean="0"/>
              <a:pPr/>
              <a:t>25/06/2016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B45B3-85B8-42B7-B702-0D7CA6909752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9AA16-82E8-4805-92CA-BE40907822B4}" type="datetimeFigureOut">
              <a:rPr lang="fr-FR" smtClean="0"/>
              <a:pPr/>
              <a:t>25/06/2016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B45B3-85B8-42B7-B702-0D7CA6909752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9AA16-82E8-4805-92CA-BE40907822B4}" type="datetimeFigureOut">
              <a:rPr lang="fr-FR" smtClean="0"/>
              <a:pPr/>
              <a:t>25/06/2016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B45B3-85B8-42B7-B702-0D7CA6909752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99AA16-82E8-4805-92CA-BE40907822B4}" type="datetimeFigureOut">
              <a:rPr lang="fr-FR" smtClean="0"/>
              <a:pPr/>
              <a:t>25/06/2016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7B45B3-85B8-42B7-B702-0D7CA6909752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026" name="Picture 2" descr="http://media.linkonlineworld.com/img/Large/2016/5/21/2016_5_21_1_10_28_7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6579" y="0"/>
            <a:ext cx="9180579" cy="6858000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2106670" y="798924"/>
            <a:ext cx="417133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perspectiveContrastingRightFacing"/>
              <a:lightRig rig="threePt" dir="t"/>
            </a:scene3d>
            <a:sp3d extrusionH="57150">
              <a:bevelT w="38100" h="38100"/>
            </a:sp3d>
          </a:bodyPr>
          <a:lstStyle/>
          <a:p>
            <a:pPr algn="ctr" rtl="1"/>
            <a:r>
              <a:rPr lang="ar-MA" sz="9600" b="1" dirty="0" smtClean="0">
                <a:ln w="1905"/>
                <a:solidFill>
                  <a:srgbClr val="FFFF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يا مجـيــب</a:t>
            </a:r>
            <a:endParaRPr lang="fr-FR" sz="9600" b="1" cap="none" spc="0" dirty="0">
              <a:ln w="1905"/>
              <a:solidFill>
                <a:srgbClr val="FFFF0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5725" y="0"/>
            <a:ext cx="1438275" cy="1122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0" y="5072074"/>
            <a:ext cx="3024336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MA" sz="20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جمعية سراج للأعمال الاجتماعية</a:t>
            </a:r>
          </a:p>
          <a:p>
            <a:pPr algn="ctr" rtl="1"/>
            <a:r>
              <a:rPr lang="ar-MA" sz="20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فرع الدار البيضاء</a:t>
            </a:r>
            <a:endParaRPr lang="ar-MA" sz="2000" b="1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285720" y="5786454"/>
            <a:ext cx="2376264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MA" sz="2000" b="1" dirty="0" smtClean="0">
                <a:solidFill>
                  <a:srgbClr val="FFFF00"/>
                </a:solidFill>
              </a:rPr>
              <a:t>19 رمضان 1437</a:t>
            </a:r>
          </a:p>
          <a:p>
            <a:pPr algn="ctr" rtl="1"/>
            <a:r>
              <a:rPr lang="ar-MA" sz="2000" b="1" dirty="0" smtClean="0">
                <a:solidFill>
                  <a:srgbClr val="FFFF00"/>
                </a:solidFill>
              </a:rPr>
              <a:t>25 يونيو 2016 </a:t>
            </a:r>
            <a:endParaRPr lang="ar-MA" sz="2000" b="1" dirty="0">
              <a:solidFill>
                <a:srgbClr val="FFFF00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5143504" y="1214422"/>
            <a:ext cx="714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i.ytimg.com/vi/EmMHs_fBYWw/maxresdefaul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67544" y="404664"/>
            <a:ext cx="8229600" cy="4525963"/>
          </a:xfrm>
        </p:spPr>
        <p:txBody>
          <a:bodyPr/>
          <a:lstStyle/>
          <a:p>
            <a:pPr algn="just" rtl="1">
              <a:buFont typeface="Wingdings" panose="05000000000000000000" pitchFamily="2" charset="2"/>
              <a:buChar char="ü"/>
            </a:pPr>
            <a:r>
              <a:rPr lang="ar-MA" b="1" dirty="0" smtClean="0"/>
              <a:t> الدعاء كله خير :</a:t>
            </a:r>
            <a:endParaRPr lang="fr-FR" b="1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7930" y="1196752"/>
            <a:ext cx="4606070" cy="5661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141" y="1196752"/>
            <a:ext cx="4606071" cy="5661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1398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i.ytimg.com/vi/EmMHs_fBYWw/maxresdefaul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4"/>
            <a:ext cx="9144000" cy="6858000"/>
          </a:xfrm>
          <a:prstGeom prst="rect">
            <a:avLst/>
          </a:prstGeom>
          <a:noFill/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71472" y="214290"/>
            <a:ext cx="8229600" cy="4525963"/>
          </a:xfrm>
        </p:spPr>
        <p:txBody>
          <a:bodyPr/>
          <a:lstStyle/>
          <a:p>
            <a:pPr algn="r" rtl="1">
              <a:buFont typeface="Wingdings" pitchFamily="2" charset="2"/>
              <a:buChar char="ü"/>
            </a:pPr>
            <a:r>
              <a:rPr lang="ar-MA" b="1" dirty="0" smtClean="0"/>
              <a:t> الدعاء أمان من غضب الله </a:t>
            </a:r>
            <a:r>
              <a:rPr lang="ar-MA" b="1" dirty="0" err="1" smtClean="0"/>
              <a:t>عزوجل</a:t>
            </a:r>
            <a:r>
              <a:rPr lang="ar-MA" b="1" dirty="0" smtClean="0"/>
              <a:t> :</a:t>
            </a:r>
          </a:p>
          <a:p>
            <a:pPr algn="r" rtl="1">
              <a:buNone/>
            </a:pPr>
            <a:endParaRPr lang="fr-FR" b="1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24" y="1071546"/>
            <a:ext cx="4714876" cy="5786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6"/>
          <a:stretch/>
        </p:blipFill>
        <p:spPr bwMode="auto">
          <a:xfrm>
            <a:off x="0" y="1071546"/>
            <a:ext cx="4429124" cy="5786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i.ytimg.com/vi/EmMHs_fBYWw/maxresdefaul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28596" y="214290"/>
            <a:ext cx="8229600" cy="4525963"/>
          </a:xfrm>
        </p:spPr>
        <p:txBody>
          <a:bodyPr/>
          <a:lstStyle/>
          <a:p>
            <a:pPr algn="r" rtl="1">
              <a:buFont typeface="Wingdings" pitchFamily="2" charset="2"/>
              <a:buChar char="ü"/>
            </a:pPr>
            <a:r>
              <a:rPr lang="ar-MA" b="1" dirty="0" smtClean="0"/>
              <a:t> الدعاء يرفع قدر صاحبه :</a:t>
            </a:r>
            <a:endParaRPr lang="fr-FR" b="1" dirty="0"/>
          </a:p>
        </p:txBody>
      </p:sp>
      <p:pic>
        <p:nvPicPr>
          <p:cNvPr id="1027" name="Picture 3" descr="C:\Users\MAHRAOUI SAADIA\Downloads\w-ebadat0239c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1428736"/>
            <a:ext cx="8702675" cy="521497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2" descr="https://i.ytimg.com/vi/EmMHs_fBYWw/maxresdefaul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539552" y="491390"/>
            <a:ext cx="8136904" cy="92333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 rtl="1"/>
            <a:r>
              <a:rPr lang="ar-MA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أنواع الدعاء</a:t>
            </a:r>
            <a:endParaRPr lang="fr-FR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429256" y="2434232"/>
            <a:ext cx="3168352" cy="181588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 rtl="1"/>
            <a:r>
              <a:rPr lang="ar-MA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دعاء العبادة</a:t>
            </a:r>
          </a:p>
          <a:p>
            <a:pPr algn="ctr" rtl="1"/>
            <a:r>
              <a:rPr lang="ar-MA" sz="2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شامل لجميع </a:t>
            </a:r>
          </a:p>
          <a:p>
            <a:pPr algn="ctr" rtl="1"/>
            <a:r>
              <a:rPr lang="ar-MA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القربات الظاهرة </a:t>
            </a:r>
            <a:r>
              <a:rPr lang="ar-MA" sz="28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و</a:t>
            </a:r>
            <a:r>
              <a:rPr lang="ar-MA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ar-MA" sz="28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الباطنة</a:t>
            </a:r>
            <a:endParaRPr lang="ar-MA" sz="28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 rtl="1"/>
            <a:r>
              <a:rPr lang="ar-MA" sz="2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العابد يطلب بلسان الحال</a:t>
            </a:r>
            <a:endParaRPr lang="fr-FR" sz="2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55576" y="2242858"/>
            <a:ext cx="3168352" cy="224676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 rtl="1"/>
            <a:r>
              <a:rPr lang="ar-MA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دعاء المسألة</a:t>
            </a:r>
          </a:p>
          <a:p>
            <a:pPr algn="ctr" rtl="1"/>
            <a:r>
              <a:rPr lang="ar-MA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طلب ما ينفع الداعي      و كشف ما يضره</a:t>
            </a:r>
          </a:p>
          <a:p>
            <a:pPr algn="ctr" rtl="1"/>
            <a:r>
              <a:rPr lang="ar-MA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الداعي يطلب بلسان المقال </a:t>
            </a:r>
            <a:endParaRPr lang="fr-FR" sz="2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714612" y="5506066"/>
            <a:ext cx="4221297" cy="92333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 rtl="1"/>
            <a:r>
              <a:rPr lang="ar-MA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متلازمان</a:t>
            </a:r>
            <a:endParaRPr lang="fr-FR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cxnSp>
        <p:nvCxnSpPr>
          <p:cNvPr id="11" name="Connecteur droit avec flèche 10"/>
          <p:cNvCxnSpPr/>
          <p:nvPr/>
        </p:nvCxnSpPr>
        <p:spPr>
          <a:xfrm flipH="1">
            <a:off x="2357422" y="1434100"/>
            <a:ext cx="2268252" cy="7920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/>
          <p:cNvCxnSpPr>
            <a:stCxn id="4" idx="2"/>
            <a:endCxn id="5" idx="0"/>
          </p:cNvCxnSpPr>
          <p:nvPr/>
        </p:nvCxnSpPr>
        <p:spPr>
          <a:xfrm rot="16200000" flipH="1">
            <a:off x="5300962" y="721762"/>
            <a:ext cx="1019512" cy="240542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/>
          <p:cNvCxnSpPr>
            <a:stCxn id="5" idx="2"/>
            <a:endCxn id="8" idx="0"/>
          </p:cNvCxnSpPr>
          <p:nvPr/>
        </p:nvCxnSpPr>
        <p:spPr>
          <a:xfrm rot="5400000">
            <a:off x="5291371" y="3784005"/>
            <a:ext cx="1255952" cy="218817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/>
          <p:cNvCxnSpPr>
            <a:stCxn id="6" idx="2"/>
            <a:endCxn id="8" idx="0"/>
          </p:cNvCxnSpPr>
          <p:nvPr/>
        </p:nvCxnSpPr>
        <p:spPr>
          <a:xfrm rot="16200000" flipH="1">
            <a:off x="3074287" y="3755091"/>
            <a:ext cx="1016439" cy="248550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6598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i.ytimg.com/vi/EmMHs_fBYWw/maxresdefaul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28596" y="285728"/>
            <a:ext cx="8229600" cy="4525963"/>
          </a:xfrm>
        </p:spPr>
        <p:txBody>
          <a:bodyPr/>
          <a:lstStyle/>
          <a:p>
            <a:pPr algn="r" rtl="1">
              <a:buFont typeface="Wingdings" pitchFamily="2" charset="2"/>
              <a:buChar char="ü"/>
            </a:pPr>
            <a:r>
              <a:rPr lang="ar-MA" b="1" dirty="0" smtClean="0"/>
              <a:t> الدعاء سلامة من العجز :</a:t>
            </a:r>
            <a:endParaRPr lang="fr-FR" b="1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59"/>
          <a:stretch/>
        </p:blipFill>
        <p:spPr bwMode="auto">
          <a:xfrm>
            <a:off x="0" y="857232"/>
            <a:ext cx="9144000" cy="6000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i.ytimg.com/vi/EmMHs_fBYWw/maxresdefaul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67544" y="476672"/>
            <a:ext cx="8229600" cy="4525963"/>
          </a:xfrm>
        </p:spPr>
        <p:txBody>
          <a:bodyPr/>
          <a:lstStyle/>
          <a:p>
            <a:pPr algn="just" rtl="1">
              <a:buFont typeface="Wingdings" panose="05000000000000000000" pitchFamily="2" charset="2"/>
              <a:buChar char="ü"/>
            </a:pPr>
            <a:r>
              <a:rPr lang="ar-MA" b="1" dirty="0" smtClean="0"/>
              <a:t> الدعاء سبب للثبات :</a:t>
            </a:r>
            <a:endParaRPr lang="fr-FR" b="1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886"/>
          <a:stretch/>
        </p:blipFill>
        <p:spPr bwMode="auto">
          <a:xfrm>
            <a:off x="4572000" y="1340769"/>
            <a:ext cx="4572000" cy="5538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595" y="1345948"/>
            <a:ext cx="4594595" cy="5494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3770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i.ytimg.com/vi/EmMHs_fBYWw/maxresdefaul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00034" y="214290"/>
            <a:ext cx="8229600" cy="4525963"/>
          </a:xfrm>
        </p:spPr>
        <p:txBody>
          <a:bodyPr/>
          <a:lstStyle/>
          <a:p>
            <a:pPr marL="514350" indent="-514350" algn="r" rtl="1">
              <a:buFont typeface="Wingdings" pitchFamily="2" charset="2"/>
              <a:buChar char="ü"/>
            </a:pPr>
            <a:r>
              <a:rPr lang="ar-MA" b="1" dirty="0" smtClean="0"/>
              <a:t>الدعاء منجاة من الشقاء :</a:t>
            </a:r>
            <a:endParaRPr lang="fr-FR" b="1" dirty="0"/>
          </a:p>
        </p:txBody>
      </p:sp>
      <p:pic>
        <p:nvPicPr>
          <p:cNvPr id="2050" name="Picture 2" descr="C:\Users\MAHRAOUI SAADIA\Downloads\2014-635531221704585699-458_Inner_630x37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928670"/>
            <a:ext cx="9144000" cy="2928934"/>
          </a:xfrm>
          <a:prstGeom prst="rect">
            <a:avLst/>
          </a:prstGeom>
          <a:noFill/>
        </p:spPr>
      </p:pic>
      <p:pic>
        <p:nvPicPr>
          <p:cNvPr id="2051" name="Picture 3" descr="C:\Users\MAHRAOUI SAADIA\Downloads\19-surah-maryam-mary-49-72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857628"/>
            <a:ext cx="9144000" cy="30003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i.ytimg.com/vi/EmMHs_fBYWw/maxresdefaul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46856" y="415205"/>
            <a:ext cx="8229600" cy="4525963"/>
          </a:xfrm>
        </p:spPr>
        <p:txBody>
          <a:bodyPr/>
          <a:lstStyle/>
          <a:p>
            <a:pPr algn="r" rtl="1">
              <a:buFont typeface="Wingdings" panose="05000000000000000000" pitchFamily="2" charset="2"/>
              <a:buChar char="ü"/>
            </a:pPr>
            <a:r>
              <a:rPr lang="ar-MA" b="1" dirty="0" smtClean="0"/>
              <a:t> الدعاء من صفات أهل الجنة :</a:t>
            </a:r>
            <a:endParaRPr lang="fr-FR" b="1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18" y="1196752"/>
            <a:ext cx="9130882" cy="5661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2936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i.ytimg.com/vi/EmMHs_fBYWw/maxresdefaul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00034" y="285728"/>
            <a:ext cx="8229600" cy="4525963"/>
          </a:xfrm>
        </p:spPr>
        <p:txBody>
          <a:bodyPr/>
          <a:lstStyle/>
          <a:p>
            <a:pPr algn="r" rtl="1">
              <a:buFont typeface="Wingdings" pitchFamily="2" charset="2"/>
              <a:buChar char="ü"/>
            </a:pPr>
            <a:r>
              <a:rPr lang="ar-MA" b="1" dirty="0" smtClean="0"/>
              <a:t> الدعاء منجاة من النار :</a:t>
            </a:r>
            <a:endParaRPr lang="fr-FR" b="1" dirty="0"/>
          </a:p>
        </p:txBody>
      </p:sp>
      <p:pic>
        <p:nvPicPr>
          <p:cNvPr id="3074" name="Picture 2" descr="C:\Users\MAHRAOUI SAADIA\Downloads\52-surah-at-tuur-the-mount-28-72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071546"/>
            <a:ext cx="9144000" cy="3000396"/>
          </a:xfrm>
          <a:prstGeom prst="rect">
            <a:avLst/>
          </a:prstGeom>
          <a:noFill/>
        </p:spPr>
      </p:pic>
      <p:pic>
        <p:nvPicPr>
          <p:cNvPr id="3075" name="Picture 3" descr="C:\Users\MAHRAOUI SAADIA\Downloads\52-surah-at-tuur-the-mount-29-72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071942"/>
            <a:ext cx="9144000" cy="2786058"/>
          </a:xfrm>
          <a:prstGeom prst="rect">
            <a:avLst/>
          </a:prstGeom>
          <a:noFill/>
        </p:spPr>
      </p:pic>
      <p:sp>
        <p:nvSpPr>
          <p:cNvPr id="6" name="ZoneTexte 5"/>
          <p:cNvSpPr txBox="1"/>
          <p:nvPr/>
        </p:nvSpPr>
        <p:spPr>
          <a:xfrm>
            <a:off x="71438" y="6286520"/>
            <a:ext cx="22145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2800" dirty="0" smtClean="0"/>
              <a:t>الطور</a:t>
            </a:r>
            <a:r>
              <a:rPr lang="fr-FR" sz="2800" dirty="0" smtClean="0"/>
              <a:t>/</a:t>
            </a:r>
            <a:r>
              <a:rPr lang="ar-MA" sz="2800" dirty="0" smtClean="0"/>
              <a:t>27 - 28</a:t>
            </a:r>
            <a:endParaRPr lang="fr-FR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i.ytimg.com/vi/EmMHs_fBYWw/maxresdefaul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46856" y="214290"/>
            <a:ext cx="8229600" cy="6525344"/>
          </a:xfrm>
        </p:spPr>
        <p:txBody>
          <a:bodyPr/>
          <a:lstStyle/>
          <a:p>
            <a:pPr algn="r" rtl="1">
              <a:buFont typeface="Wingdings" panose="05000000000000000000" pitchFamily="2" charset="2"/>
              <a:buChar char="ü"/>
            </a:pPr>
            <a:r>
              <a:rPr lang="ar-MA" b="1" dirty="0" smtClean="0"/>
              <a:t>الدعاء سبب لكشف الكرب :</a:t>
            </a:r>
          </a:p>
          <a:p>
            <a:pPr algn="r" rtl="1">
              <a:buFont typeface="Wingdings" panose="05000000000000000000" pitchFamily="2" charset="2"/>
              <a:buChar char="ü"/>
            </a:pPr>
            <a:endParaRPr lang="ar-MA" b="1" dirty="0" smtClean="0"/>
          </a:p>
          <a:p>
            <a:pPr algn="r" rtl="1">
              <a:buFont typeface="Wingdings" panose="05000000000000000000" pitchFamily="2" charset="2"/>
              <a:buChar char="ü"/>
            </a:pPr>
            <a:endParaRPr lang="ar-MA" b="1" dirty="0" smtClean="0"/>
          </a:p>
          <a:p>
            <a:pPr algn="r" rtl="1">
              <a:buFont typeface="Wingdings" panose="05000000000000000000" pitchFamily="2" charset="2"/>
              <a:buChar char="ü"/>
            </a:pPr>
            <a:endParaRPr lang="ar-MA" b="1" dirty="0" smtClean="0"/>
          </a:p>
          <a:p>
            <a:pPr algn="r" rtl="1">
              <a:buFont typeface="Wingdings" panose="05000000000000000000" pitchFamily="2" charset="2"/>
              <a:buChar char="ü"/>
            </a:pPr>
            <a:endParaRPr lang="ar-MA" b="1" dirty="0" smtClean="0"/>
          </a:p>
          <a:p>
            <a:pPr algn="r" rtl="1">
              <a:buFont typeface="Wingdings" panose="05000000000000000000" pitchFamily="2" charset="2"/>
              <a:buChar char="ü"/>
            </a:pPr>
            <a:endParaRPr lang="ar-MA" b="1" dirty="0" smtClean="0"/>
          </a:p>
          <a:p>
            <a:pPr algn="r" rtl="1">
              <a:buFont typeface="Wingdings" panose="05000000000000000000" pitchFamily="2" charset="2"/>
              <a:buChar char="ü"/>
            </a:pPr>
            <a:endParaRPr lang="ar-MA" b="1" dirty="0" smtClean="0"/>
          </a:p>
          <a:p>
            <a:pPr algn="r" rtl="1">
              <a:buFont typeface="Wingdings" panose="05000000000000000000" pitchFamily="2" charset="2"/>
              <a:buChar char="ü"/>
            </a:pPr>
            <a:endParaRPr lang="ar-MA" b="1" dirty="0" smtClean="0"/>
          </a:p>
          <a:p>
            <a:pPr algn="r" rtl="1">
              <a:buFont typeface="Wingdings" panose="05000000000000000000" pitchFamily="2" charset="2"/>
              <a:buChar char="ü"/>
            </a:pPr>
            <a:endParaRPr lang="ar-MA" b="1" dirty="0" smtClean="0"/>
          </a:p>
          <a:p>
            <a:pPr algn="r" rtl="1">
              <a:buFont typeface="Wingdings" panose="05000000000000000000" pitchFamily="2" charset="2"/>
              <a:buChar char="ü"/>
            </a:pPr>
            <a:endParaRPr lang="ar-MA" b="1" dirty="0" smtClean="0"/>
          </a:p>
          <a:p>
            <a:pPr algn="r" rtl="1">
              <a:buNone/>
            </a:pPr>
            <a:r>
              <a:rPr lang="ar-MA" b="1" dirty="0" smtClean="0"/>
              <a:t>قصة الثلاثة في الغار.</a:t>
            </a:r>
            <a:endParaRPr lang="fr-FR" b="1" dirty="0" smtClean="0"/>
          </a:p>
          <a:p>
            <a:pPr algn="r" rtl="1">
              <a:buNone/>
            </a:pPr>
            <a:endParaRPr lang="ar-MA" b="1" dirty="0" smtClean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00108"/>
            <a:ext cx="9144000" cy="4935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5941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838645" y="428604"/>
            <a:ext cx="5670142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1"/>
            <a:r>
              <a:rPr lang="ar-MA" sz="6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رمضان شهر الدعاء</a:t>
            </a:r>
            <a:endParaRPr lang="fr-FR" sz="6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61373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i.ytimg.com/vi/EmMHs_fBYWw/maxresdefaul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67544" y="260648"/>
            <a:ext cx="8229600" cy="4525963"/>
          </a:xfrm>
        </p:spPr>
        <p:txBody>
          <a:bodyPr/>
          <a:lstStyle/>
          <a:p>
            <a:pPr algn="just" rtl="1">
              <a:buFont typeface="Wingdings" panose="05000000000000000000" pitchFamily="2" charset="2"/>
              <a:buChar char="ü"/>
            </a:pPr>
            <a:r>
              <a:rPr lang="ar-MA" b="1" dirty="0" smtClean="0"/>
              <a:t> أنه سنة الأنبياء و دأب الصالحين :</a:t>
            </a:r>
            <a:endParaRPr lang="fr-FR" b="1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14"/>
          <a:stretch/>
        </p:blipFill>
        <p:spPr bwMode="auto">
          <a:xfrm>
            <a:off x="0" y="857232"/>
            <a:ext cx="9144000" cy="5000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3661119" y="2780928"/>
            <a:ext cx="185018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1"/>
            <a:r>
              <a:rPr lang="ar-MA" sz="3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الأنبياء/90</a:t>
            </a:r>
            <a:endParaRPr lang="fr-FR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142844" y="6120490"/>
            <a:ext cx="8858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2800" b="1" dirty="0" smtClean="0"/>
              <a:t>يقول وهب بن منبه</a:t>
            </a:r>
            <a:r>
              <a:rPr lang="fr-FR" sz="2800" b="1" dirty="0" smtClean="0"/>
              <a:t>:</a:t>
            </a:r>
            <a:r>
              <a:rPr lang="ar-MA" sz="2800" b="1" dirty="0" smtClean="0"/>
              <a:t> (الذي يدعو الله بلا عمل كالذي يرمي بلا وتر)</a:t>
            </a:r>
            <a:endParaRPr lang="fr-FR" sz="2800" b="1" dirty="0"/>
          </a:p>
        </p:txBody>
      </p:sp>
    </p:spTree>
    <p:extLst>
      <p:ext uri="{BB962C8B-B14F-4D97-AF65-F5344CB8AC3E}">
        <p14:creationId xmlns:p14="http://schemas.microsoft.com/office/powerpoint/2010/main" val="2238626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i.ytimg.com/vi/EmMHs_fBYWw/maxresdefaul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67544" y="404664"/>
            <a:ext cx="8229600" cy="4525963"/>
          </a:xfrm>
        </p:spPr>
        <p:txBody>
          <a:bodyPr/>
          <a:lstStyle/>
          <a:p>
            <a:pPr algn="r" rtl="1">
              <a:buFont typeface="Wingdings" panose="05000000000000000000" pitchFamily="2" charset="2"/>
              <a:buChar char="ü"/>
            </a:pPr>
            <a:r>
              <a:rPr lang="ar-MA" b="1" dirty="0" smtClean="0"/>
              <a:t> الدعاء أمان من الاستكبار :</a:t>
            </a:r>
            <a:endParaRPr lang="fr-FR" b="1" dirty="0"/>
          </a:p>
        </p:txBody>
      </p:sp>
      <p:pic>
        <p:nvPicPr>
          <p:cNvPr id="4098" name="Picture 2" descr="C:\Users\MAHRAOUI SAADIA\Downloads\BfkfJL-CcAAJiYr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142984"/>
            <a:ext cx="9144000" cy="57150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87777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714480" y="571480"/>
            <a:ext cx="6276078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1"/>
            <a:r>
              <a:rPr lang="ar-MA" sz="6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الافتقار إلى الله عز </a:t>
            </a:r>
            <a:r>
              <a:rPr lang="ar-MA" sz="6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و</a:t>
            </a:r>
            <a:r>
              <a:rPr lang="ar-MA" sz="6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جل</a:t>
            </a:r>
            <a:endParaRPr lang="fr-FR" sz="6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40314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s://i.ytimg.com/vi/EmMHs_fBYWw/maxresdefaul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ZoneTexte 4"/>
          <p:cNvSpPr txBox="1"/>
          <p:nvPr/>
        </p:nvSpPr>
        <p:spPr>
          <a:xfrm>
            <a:off x="285720" y="5214950"/>
            <a:ext cx="864393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1"/>
            <a:r>
              <a:rPr lang="ar-MA" sz="2800" b="1" dirty="0" smtClean="0"/>
              <a:t>يقول ابن القيم</a:t>
            </a:r>
            <a:r>
              <a:rPr lang="fr-FR" sz="2800" b="1" dirty="0" smtClean="0"/>
              <a:t>:</a:t>
            </a:r>
            <a:r>
              <a:rPr lang="ar-MA" sz="2800" b="1" dirty="0" smtClean="0"/>
              <a:t> {الفقر الحقيقي هو دوام الافتقار </a:t>
            </a:r>
            <a:r>
              <a:rPr lang="ar-MA" sz="2800" b="1" dirty="0" err="1" smtClean="0"/>
              <a:t>الى</a:t>
            </a:r>
            <a:r>
              <a:rPr lang="ar-MA" sz="2800" b="1" dirty="0" smtClean="0"/>
              <a:t> الله في كل حال،وان يشهد العبد في كل ذرة من </a:t>
            </a:r>
            <a:r>
              <a:rPr lang="ar-MA" sz="2800" b="1" dirty="0" err="1" smtClean="0"/>
              <a:t>ذراته</a:t>
            </a:r>
            <a:r>
              <a:rPr lang="ar-MA" sz="2800" b="1" dirty="0" smtClean="0"/>
              <a:t> الظاهرة </a:t>
            </a:r>
            <a:r>
              <a:rPr lang="ar-MA" sz="2800" b="1" dirty="0" err="1" smtClean="0"/>
              <a:t>والباطنة</a:t>
            </a:r>
            <a:r>
              <a:rPr lang="ar-MA" sz="2800" b="1" dirty="0" smtClean="0"/>
              <a:t> فاقة تامة </a:t>
            </a:r>
            <a:r>
              <a:rPr lang="ar-MA" sz="2800" b="1" dirty="0" err="1" smtClean="0"/>
              <a:t>الى</a:t>
            </a:r>
            <a:r>
              <a:rPr lang="ar-MA" sz="2800" b="1" dirty="0" smtClean="0"/>
              <a:t> الله تعالى من كل وجه}</a:t>
            </a:r>
            <a:endParaRPr lang="fr-FR" sz="2800" b="1" dirty="0"/>
          </a:p>
        </p:txBody>
      </p:sp>
      <p:pic>
        <p:nvPicPr>
          <p:cNvPr id="5123" name="Picture 3" descr="C:\Users\MAHRAOUI SAADIA\Desktop\Nouveau dossier\tumblr_o1fci58X941uyi6vyo1_500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492919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i.ytimg.com/vi/EmMHs_fBYWw/maxresdefaul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4"/>
            <a:ext cx="9144000" cy="6858000"/>
          </a:xfrm>
          <a:prstGeom prst="rect">
            <a:avLst/>
          </a:prstGeom>
          <a:noFill/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00034" y="214290"/>
            <a:ext cx="8229600" cy="4525963"/>
          </a:xfrm>
        </p:spPr>
        <p:txBody>
          <a:bodyPr/>
          <a:lstStyle/>
          <a:p>
            <a:pPr algn="just" rtl="1">
              <a:buFont typeface="Wingdings" pitchFamily="2" charset="2"/>
              <a:buChar char="v"/>
            </a:pPr>
            <a:r>
              <a:rPr lang="ar-MA" b="1" dirty="0" smtClean="0"/>
              <a:t> افتقار إيجاد :</a:t>
            </a:r>
          </a:p>
          <a:p>
            <a:pPr algn="just" rtl="1">
              <a:buFont typeface="Wingdings" pitchFamily="2" charset="2"/>
              <a:buChar char="v"/>
            </a:pPr>
            <a:endParaRPr lang="ar-MA" b="1" dirty="0" smtClean="0"/>
          </a:p>
          <a:p>
            <a:pPr algn="just" rtl="1">
              <a:buFont typeface="Wingdings" pitchFamily="2" charset="2"/>
              <a:buChar char="v"/>
            </a:pPr>
            <a:endParaRPr lang="ar-MA" b="1" dirty="0" smtClean="0"/>
          </a:p>
          <a:p>
            <a:pPr algn="just" rtl="1">
              <a:buFont typeface="Wingdings" pitchFamily="2" charset="2"/>
              <a:buChar char="v"/>
            </a:pPr>
            <a:endParaRPr lang="ar-MA" b="1" dirty="0" smtClean="0"/>
          </a:p>
          <a:p>
            <a:pPr algn="just" rtl="1">
              <a:buFont typeface="Wingdings" pitchFamily="2" charset="2"/>
              <a:buChar char="v"/>
            </a:pPr>
            <a:endParaRPr lang="ar-MA" b="1" dirty="0" smtClean="0"/>
          </a:p>
          <a:p>
            <a:pPr algn="just" rtl="1">
              <a:buFont typeface="Wingdings" pitchFamily="2" charset="2"/>
              <a:buChar char="v"/>
            </a:pPr>
            <a:r>
              <a:rPr lang="ar-MA" b="1" dirty="0" smtClean="0"/>
              <a:t> افتقار بقاء :</a:t>
            </a:r>
            <a:r>
              <a:rPr lang="fr-FR" b="1" dirty="0" smtClean="0"/>
              <a:t> </a:t>
            </a:r>
            <a:r>
              <a:rPr lang="ar-MA" b="1" dirty="0" smtClean="0"/>
              <a:t> </a:t>
            </a:r>
            <a:endParaRPr lang="fr-FR" b="1" dirty="0"/>
          </a:p>
        </p:txBody>
      </p:sp>
      <p:pic>
        <p:nvPicPr>
          <p:cNvPr id="6146" name="Picture 2" descr="http://www.alawfa.com/AyatImages/19_67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786" y="1142984"/>
            <a:ext cx="7652559" cy="1214446"/>
          </a:xfrm>
          <a:prstGeom prst="rect">
            <a:avLst/>
          </a:prstGeom>
          <a:noFill/>
        </p:spPr>
      </p:pic>
      <p:pic>
        <p:nvPicPr>
          <p:cNvPr id="6148" name="Picture 4" descr="http://www.alawfa.com/AyatImages/6_133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57290" y="3857628"/>
            <a:ext cx="6836150" cy="24288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i.ytimg.com/vi/EmMHs_fBYWw/maxresdefaul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00034" y="285728"/>
            <a:ext cx="8229600" cy="4525963"/>
          </a:xfrm>
        </p:spPr>
        <p:txBody>
          <a:bodyPr/>
          <a:lstStyle/>
          <a:p>
            <a:pPr algn="just" rtl="1">
              <a:buFont typeface="Wingdings" pitchFamily="2" charset="2"/>
              <a:buChar char="v"/>
            </a:pPr>
            <a:r>
              <a:rPr lang="ar-MA" b="1" dirty="0" smtClean="0"/>
              <a:t> افتقار هداية :</a:t>
            </a:r>
            <a:endParaRPr lang="fr-FR" b="1" dirty="0"/>
          </a:p>
        </p:txBody>
      </p:sp>
      <p:pic>
        <p:nvPicPr>
          <p:cNvPr id="65538" name="Picture 2" descr="http://www.alawfa.com/ayatimages/7_186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928670"/>
            <a:ext cx="8315415" cy="1214446"/>
          </a:xfrm>
          <a:prstGeom prst="rect">
            <a:avLst/>
          </a:prstGeom>
          <a:noFill/>
        </p:spPr>
      </p:pic>
      <p:pic>
        <p:nvPicPr>
          <p:cNvPr id="65540" name="Picture 4" descr="http://image.slidesharecdn.com/4373/95/-13-728.jpg?cb=1190677255"/>
          <p:cNvPicPr>
            <a:picLocks noChangeAspect="1" noChangeArrowheads="1"/>
          </p:cNvPicPr>
          <p:nvPr/>
        </p:nvPicPr>
        <p:blipFill>
          <a:blip r:embed="rId4"/>
          <a:srcRect t="10989" b="58791"/>
          <a:stretch>
            <a:fillRect/>
          </a:stretch>
        </p:blipFill>
        <p:spPr bwMode="auto">
          <a:xfrm>
            <a:off x="1142976" y="2214554"/>
            <a:ext cx="6934200" cy="1571636"/>
          </a:xfrm>
          <a:prstGeom prst="rect">
            <a:avLst/>
          </a:prstGeom>
          <a:noFill/>
        </p:spPr>
      </p:pic>
      <p:pic>
        <p:nvPicPr>
          <p:cNvPr id="65542" name="Picture 6" descr="https://pbs.twimg.com/media/BbDVXqFCUAA-uFC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28728" y="3857628"/>
            <a:ext cx="6643734" cy="30003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55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55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5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2000"/>
                                        <p:tgtEl>
                                          <p:spTgt spid="65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9" dur="2000"/>
                                        <p:tgtEl>
                                          <p:spTgt spid="65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i.ytimg.com/vi/EmMHs_fBYWw/maxresdefaul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28596" y="142852"/>
            <a:ext cx="8229600" cy="6500834"/>
          </a:xfrm>
        </p:spPr>
        <p:txBody>
          <a:bodyPr/>
          <a:lstStyle/>
          <a:p>
            <a:pPr algn="just" rtl="1">
              <a:buFont typeface="Wingdings" pitchFamily="2" charset="2"/>
              <a:buChar char="v"/>
            </a:pPr>
            <a:r>
              <a:rPr lang="ar-MA" b="1" dirty="0" smtClean="0"/>
              <a:t> افتقار عطاء </a:t>
            </a:r>
            <a:r>
              <a:rPr lang="ar-MA" b="1" dirty="0" err="1" smtClean="0"/>
              <a:t>و</a:t>
            </a:r>
            <a:r>
              <a:rPr lang="ar-MA" b="1" dirty="0" smtClean="0"/>
              <a:t> رزق :</a:t>
            </a:r>
          </a:p>
          <a:p>
            <a:pPr algn="just" rtl="1">
              <a:buFont typeface="Wingdings" pitchFamily="2" charset="2"/>
              <a:buChar char="v"/>
            </a:pPr>
            <a:endParaRPr lang="ar-MA" b="1" dirty="0" smtClean="0"/>
          </a:p>
          <a:p>
            <a:pPr algn="just" rtl="1">
              <a:buFont typeface="Wingdings" pitchFamily="2" charset="2"/>
              <a:buChar char="v"/>
            </a:pPr>
            <a:endParaRPr lang="ar-MA" b="1" dirty="0" smtClean="0"/>
          </a:p>
          <a:p>
            <a:pPr algn="just" rtl="1">
              <a:buFont typeface="Wingdings" pitchFamily="2" charset="2"/>
              <a:buChar char="v"/>
            </a:pPr>
            <a:endParaRPr lang="ar-MA" b="1" dirty="0" smtClean="0"/>
          </a:p>
          <a:p>
            <a:pPr algn="just" rtl="1">
              <a:buFont typeface="Wingdings" pitchFamily="2" charset="2"/>
              <a:buChar char="v"/>
            </a:pPr>
            <a:endParaRPr lang="ar-MA" b="1" dirty="0" smtClean="0"/>
          </a:p>
          <a:p>
            <a:pPr algn="just" rtl="1">
              <a:buFont typeface="Wingdings" pitchFamily="2" charset="2"/>
              <a:buChar char="v"/>
            </a:pPr>
            <a:endParaRPr lang="ar-MA" b="1" dirty="0" smtClean="0"/>
          </a:p>
          <a:p>
            <a:pPr algn="just" rtl="1">
              <a:buFont typeface="Wingdings" pitchFamily="2" charset="2"/>
              <a:buChar char="v"/>
            </a:pPr>
            <a:endParaRPr lang="ar-MA" b="1" dirty="0" smtClean="0"/>
          </a:p>
          <a:p>
            <a:pPr algn="just" rtl="1">
              <a:buFont typeface="Wingdings" pitchFamily="2" charset="2"/>
              <a:buChar char="v"/>
            </a:pPr>
            <a:endParaRPr lang="ar-MA" b="1" dirty="0" smtClean="0"/>
          </a:p>
          <a:p>
            <a:pPr algn="just" rtl="1">
              <a:buFont typeface="Wingdings" pitchFamily="2" charset="2"/>
              <a:buChar char="v"/>
            </a:pPr>
            <a:endParaRPr lang="ar-MA" b="1" dirty="0" smtClean="0"/>
          </a:p>
          <a:p>
            <a:pPr algn="just" rtl="1">
              <a:buFont typeface="Wingdings" pitchFamily="2" charset="2"/>
              <a:buChar char="v"/>
            </a:pPr>
            <a:endParaRPr lang="ar-MA" b="1" dirty="0" smtClean="0"/>
          </a:p>
          <a:p>
            <a:pPr algn="just" rtl="1">
              <a:buNone/>
            </a:pPr>
            <a:r>
              <a:rPr lang="ar-MA" b="1" dirty="0" smtClean="0"/>
              <a:t>	- قصة الرجل الصالح : (بل أدعو الذي جاء بك).</a:t>
            </a:r>
            <a:endParaRPr lang="fr-FR" b="1" dirty="0"/>
          </a:p>
        </p:txBody>
      </p:sp>
      <p:pic>
        <p:nvPicPr>
          <p:cNvPr id="68610" name="Picture 2" descr="https://pbs.twimg.com/media/BU2t251CQAAvkoY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10" y="785794"/>
            <a:ext cx="7929586" cy="4000528"/>
          </a:xfrm>
          <a:prstGeom prst="rect">
            <a:avLst/>
          </a:prstGeom>
          <a:noFill/>
        </p:spPr>
      </p:pic>
      <p:pic>
        <p:nvPicPr>
          <p:cNvPr id="68612" name="Picture 4" descr="http://image.slidesharecdn.com/random-110319132950-phpapp02/95/-11-728.jpg?cb=1300541453"/>
          <p:cNvPicPr>
            <a:picLocks noChangeAspect="1" noChangeArrowheads="1"/>
          </p:cNvPicPr>
          <p:nvPr/>
        </p:nvPicPr>
        <p:blipFill>
          <a:blip r:embed="rId4"/>
          <a:srcRect t="41209" b="35439"/>
          <a:stretch>
            <a:fillRect/>
          </a:stretch>
        </p:blipFill>
        <p:spPr bwMode="auto">
          <a:xfrm>
            <a:off x="642910" y="4786322"/>
            <a:ext cx="7929618" cy="121444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86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86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8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68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i.ytimg.com/vi/EmMHs_fBYWw/maxresdefaul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28596" y="357166"/>
            <a:ext cx="8229600" cy="4525963"/>
          </a:xfrm>
        </p:spPr>
        <p:txBody>
          <a:bodyPr/>
          <a:lstStyle/>
          <a:p>
            <a:pPr algn="just" rtl="1">
              <a:buFont typeface="Wingdings" pitchFamily="2" charset="2"/>
              <a:buChar char="v"/>
            </a:pPr>
            <a:r>
              <a:rPr lang="ar-MA" b="1" dirty="0" smtClean="0"/>
              <a:t> افتقار علم :</a:t>
            </a:r>
            <a:endParaRPr lang="fr-FR" b="1" dirty="0"/>
          </a:p>
        </p:txBody>
      </p:sp>
      <p:pic>
        <p:nvPicPr>
          <p:cNvPr id="4" name="Picture 2" descr="http://images.lakii.com/images/Dec12/shaier_nozhat%201.gif"/>
          <p:cNvPicPr>
            <a:picLocks noChangeAspect="1" noChangeArrowheads="1"/>
          </p:cNvPicPr>
          <p:nvPr/>
        </p:nvPicPr>
        <p:blipFill>
          <a:blip r:embed="rId3"/>
          <a:srcRect l="1471" r="2941"/>
          <a:stretch>
            <a:fillRect/>
          </a:stretch>
        </p:blipFill>
        <p:spPr bwMode="auto">
          <a:xfrm>
            <a:off x="4500562" y="1000108"/>
            <a:ext cx="4643438" cy="5857892"/>
          </a:xfrm>
          <a:prstGeom prst="rect">
            <a:avLst/>
          </a:prstGeom>
          <a:noFill/>
        </p:spPr>
      </p:pic>
      <p:pic>
        <p:nvPicPr>
          <p:cNvPr id="5" name="Picture 2" descr="https://pbs.twimg.com/media/BwKlCtmCAAAta9s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142984"/>
            <a:ext cx="4500562" cy="57150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i.ytimg.com/vi/EmMHs_fBYWw/maxresdefaul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28596" y="5429264"/>
            <a:ext cx="8229600" cy="1357322"/>
          </a:xfrm>
        </p:spPr>
        <p:txBody>
          <a:bodyPr/>
          <a:lstStyle/>
          <a:p>
            <a:pPr algn="just" rtl="1">
              <a:buNone/>
            </a:pPr>
            <a:r>
              <a:rPr lang="ar-MA" b="1" dirty="0" smtClean="0"/>
              <a:t>- قصة أبي يوسف تلميذ أبي حنيفة : ها هو ذا يتعلم أكل </a:t>
            </a:r>
            <a:r>
              <a:rPr lang="ar-MA" b="1" dirty="0" err="1" smtClean="0"/>
              <a:t>الفالوذج</a:t>
            </a:r>
            <a:r>
              <a:rPr lang="ar-MA" b="1" dirty="0" smtClean="0"/>
              <a:t> بذهن الفستق.</a:t>
            </a:r>
            <a:endParaRPr lang="fr-FR" b="1" dirty="0"/>
          </a:p>
        </p:txBody>
      </p:sp>
      <p:pic>
        <p:nvPicPr>
          <p:cNvPr id="69634" name="Picture 2" descr="http://www.almotmizat.com/contents/myuppic/04fdbbbd9c0e7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0"/>
            <a:ext cx="4500562" cy="5143512"/>
          </a:xfrm>
          <a:prstGeom prst="rect">
            <a:avLst/>
          </a:prstGeom>
          <a:noFill/>
        </p:spPr>
      </p:pic>
      <p:pic>
        <p:nvPicPr>
          <p:cNvPr id="69636" name="Picture 4" descr="http://www.aljamaa.net/ar/imagesDB/100949_large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4643438" cy="51495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9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69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i.ytimg.com/vi/EmMHs_fBYWw/maxresdefaul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28596" y="357166"/>
            <a:ext cx="8229600" cy="4525963"/>
          </a:xfrm>
        </p:spPr>
        <p:txBody>
          <a:bodyPr/>
          <a:lstStyle/>
          <a:p>
            <a:pPr algn="just" rtl="1">
              <a:buFont typeface="Wingdings" pitchFamily="2" charset="2"/>
              <a:buChar char="v"/>
            </a:pPr>
            <a:r>
              <a:rPr lang="ar-MA" b="1" dirty="0" smtClean="0"/>
              <a:t> افتقار قبول الأعمال :</a:t>
            </a:r>
            <a:endParaRPr lang="fr-FR" b="1" dirty="0"/>
          </a:p>
        </p:txBody>
      </p:sp>
      <p:pic>
        <p:nvPicPr>
          <p:cNvPr id="71682" name="Picture 2" descr="http://www.alawfa.com/AyatImages/2_127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1538" y="1142984"/>
            <a:ext cx="7056450" cy="1714512"/>
          </a:xfrm>
          <a:prstGeom prst="rect">
            <a:avLst/>
          </a:prstGeom>
          <a:noFill/>
        </p:spPr>
      </p:pic>
      <p:pic>
        <p:nvPicPr>
          <p:cNvPr id="71686" name="Picture 6" descr="http://www.alawfa.com/AyatImages/3_35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00100" y="3786190"/>
            <a:ext cx="7000924" cy="169068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1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16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://4.bp.blogspot.com/-GuAWX8zjAaM/U2EwM0i7mYI/AAAAAAAADgY/wnFc3AUzM_4/s1600/Untitled-23.png"/>
          <p:cNvPicPr>
            <a:picLocks noChangeAspect="1" noChangeArrowheads="1"/>
          </p:cNvPicPr>
          <p:nvPr/>
        </p:nvPicPr>
        <p:blipFill>
          <a:blip r:embed="rId2"/>
          <a:srcRect t="16305" b="1521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Picture 4" descr="https://lh4.googleusercontent.com/-lqcIdbI4_7Y/UM2v0wKrRBI/AAAAAAABOTk/6fPec9ftp_k/w800-h800/57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i.ytimg.com/vi/EmMHs_fBYWw/maxresdefaul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28596" y="357166"/>
            <a:ext cx="8229600" cy="4525963"/>
          </a:xfrm>
        </p:spPr>
        <p:txBody>
          <a:bodyPr/>
          <a:lstStyle/>
          <a:p>
            <a:pPr algn="just" rtl="1">
              <a:buFont typeface="Wingdings" pitchFamily="2" charset="2"/>
              <a:buChar char="v"/>
            </a:pPr>
            <a:r>
              <a:rPr lang="ar-MA" b="1" dirty="0" smtClean="0"/>
              <a:t> افتقار رحمة </a:t>
            </a:r>
            <a:r>
              <a:rPr lang="ar-MA" b="1" dirty="0" err="1" smtClean="0"/>
              <a:t>و</a:t>
            </a:r>
            <a:r>
              <a:rPr lang="ar-MA" b="1" dirty="0" smtClean="0"/>
              <a:t> مغفرة :</a:t>
            </a:r>
            <a:endParaRPr lang="fr-FR" b="1" dirty="0"/>
          </a:p>
        </p:txBody>
      </p:sp>
      <p:pic>
        <p:nvPicPr>
          <p:cNvPr id="73730" name="Picture 2" descr="https://pbs.twimg.com/media/B5x8epoCQAEvYT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1000108"/>
            <a:ext cx="4572000" cy="5857892"/>
          </a:xfrm>
          <a:prstGeom prst="rect">
            <a:avLst/>
          </a:prstGeom>
          <a:noFill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07"/>
          <a:stretch/>
        </p:blipFill>
        <p:spPr bwMode="auto">
          <a:xfrm>
            <a:off x="0" y="1000108"/>
            <a:ext cx="4572000" cy="5857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3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AutoShape 2" descr="data:image/jpeg;base64,/9j/4AAQSkZJRgABAQAAAQABAAD/2wCEAAkGBxQSEhUUEhQVFRUXFhgYGBcYGBgXHRcYIBUWFhUZFxYYHSggGBwlHBcYITEhJSkrLi4uFx8zODUsNygtLisBCgoKDg0OGxAQGiwkHyQvLCwsLCwsLCwsLCwsLCwsLCwsLCwsLCwsLCwsLCwsLCwsLCwsLCwsLCwsLCwsLCwsLP/AABEIAMQBAgMBIgACEQEDEQH/xAAcAAAABwEBAAAAAAAAAAAAAAAAAgMEBQYHAQj/xABEEAACAQIEAwUFBAcGBgMBAAABAhEAAwQSITEFQVEGEyJhcTJCUoGRByOhsRRicqLB0fAVM0OCsuEWJGNzkvFEU7Ml/8QAGQEAAwEBAQAAAAAAAAAAAAAAAAECAwQF/8QAJhEAAgICAgEEAwEBAQAAAAAAAAECEQMhEjFBBBNRYSIycRSBI//aAAwDAQACEQMRAD8AvfBrKnD2vCvsjkKdjDr8K/QU24GfuLX7IqRUzXH2aCYwyfCv0FD9HX4V+gpLB4gtnndbjp8gfD+BFKm94lGVjM+ICQsRox5E8vQ0BQUYZfhX6CjHDr8K/QUoXA1JAHMkxFHoARXDp8K/QUbuE+FfoKRx18oobwgZlDF2ygKTEgxqZIgc5oYZz3lwE6DIQOgKkH8VpoBwthPhX6CjjDJ8K/QVwmm/EcQVtOymCBM+mp/CadgOGwyfCv0FN3spJELI3ECR0kcqjeLcRY4lMOXawjrIuBf7xiT90l0+G20Cep5U6XBJZtXBYGQlWObdmaNGZjqx8zQwFDh1+FfoKKbKfCv0FKI4Kq0jUA9NwP501xPErKXBae4qu2wbSfIE6T5TNRspDgWV+FfoKUt2F+FfoK6qyNOn/qk+HYnvLNtzuyKx8iQJH1poKFhh0+FfoKOMMnwr9BRkFKK45ESDB8vXpyqqEwn6Gvwr9BXf0VPhX6Cls1MOIYt0uIEAbNbunKTlzMpQrLQY0LVRIscOnwr9BQGHX4V+gpDhmMF60twFDJI+7fvF0YjR4E7a6U8WkhhEwyfCv0FdbCp8C/QUfNQD0wG5wduIyJH7I+dRuP7LYa8rL3YTMILJ4THQxy208qf3+IW0MMwnpNMbvaWwpgsAx90nKT+ydjQBVeJfZkqWiuCKK5iXuSToI8K+yvrBPnVNt9gr1tn77uVVTBxF9mZGY+7atCDcaYGvOtJxnaK4oa5Yy30XV7Z0uIvWPeA6j5xzisV9oQNsXrYHk0TkYaMr88p2PNTrrEU7JozbHYT9FbIAzFveuKFLA81w/Lf3uVV/iGGKNqsZtYiI/r8K0ri/E8PfU38PbUMZ7+ywDEHcsre8pGun7WxaqRx60FgW3V7ZGYBT7PWRPhI1BHIikBBgUK6BQAk9JoEFMUKkDxIL4RbzBdJ11jSd+dCnQUegOxuLN6wvhIygCevz51PNbqC4JxPD2MJalwAFG25PpzNSuG4sjrO07TufKs6NCH41eS2t22LuW9eIFtUI7zPlVZUdBlBJIgCou92de81trWJQrh3LWj94xJkMUvMtyHHnEwR5zczbU+KBMbwJ+tJ2rKIIRVUdFAA+gpXRRWsR2dxV8xfvYe5bkwrWGYLJ1IXPlJ5AsDAA86s+Awi2raWlnKiqgkyYAAEn5UqtGpokp3EONrew3dJcIxJGV7QtG6+b3kKaBROmYkCDNP8AiFu+qrdN5LBa2iXfu2uFXEkd0AerFYIPKpm5w9GuLdJbMogAMwXnuoMMdTvTkVQUVY3zbw7q96L9y7NvKoQ3HOUr3drMzBDzB28W1TuOsZrdxBoWRlHqQQKcGwmbPlXPEZoGaOYzb0cikwRUsDir+MBDBLVtHC3Lb23NwMsMIckJuAcyg1ZcszPOaMy0F0qL2VRnvE8dintraFtVFh7auj27rl2A+7YMmhRisgjbSYnSyYfs3muvdxTLiM6gZGt+FCN8iliAOX5k1Pl6MDTbCiIN22lzD2bLqCrEm0kEd0EYNmA9lQxWPOKksHhcihd4Jj5sTH40ezYRSSqqpb2iAAT6kb0tTVCK89vGWBlFzDsheEd7d0uMzHKGVDBiYzaUMUP0ezd7zEA4i8wgoFVjcgKi27ckxAA1nSZNWhRTa7YTMHyqXGgbKMw9GiRViEOI4g27TuBJVS0ATsJMAb+lQOM4kuLa1+hXUdkzszFWa3ka2UKOwIhjmBgGRlqxtcpJqhyHRVMbgThcEbdvErZuG7nlQ2pJ0t21LFmJOXcmee9W+3cMCd4E+sa0zfDIWDlELDZioJHo24pW7cCgkzRyHQ4L1UOP8bdWOUOoGk58vzygTXOM49j7F4jpqU/EBlb0yj1qn8Sxl5ZNzLeQbsBDD5AsvzBB8qpENiXEuO22nvFN39cXGUg+RGnyIPrUAe0rW3IKJiLJ9y4CD9QdD56ipD+zLGLBNt8r+Q2PIEbj8ai7/Zm/bkXBCzC3faSf1mGqn1pknU44BdD4UvbjxC07TlP6j8x+r502xvE0usXRe6vGTcUCLdw8/B7pOx5H8aXbsxdIkrEakjVY6h+VRdzheUnxCB56jn8/LmaAOMMk5JE6Mp3U76RyFIXnYLkMxOYDlqIlT510koQV01Op3jzHLnRbl4sIkkCYG0dYHIUAIUKFCkIFChXaANDwFi7kQnQkSgbkObkbydgOlTeF7xSPvBr7zaH0Vd/lpXeB9j8RiLFp2buRGwkZl/W1kH+vKrdwbsfZw+pJuE/F16x1pM0od9nsRcuW/GpEaCQBPpqSfwqU7ujqIrtSUcowoZaFNaA6aK1FvTlOQgNyLAkT5gESPnUdgbV4Fmv3Q5JIVUXIgWdDlJLFussfKiwJJWoE0lmoK1TyHQdhNJRRs1cZqQwpYTEiYmOcdYrjNSQw6h2cKM7AAtzIGwnpzpDG4pbQzXCYmAApYk8gFUEk6VLYx8rUshqIwXE1e13pDW0nQ3BkJGwOU6iTyIB8qe4bEB1DKZBEgwRI6wdapOhULcQ4jbw9trt5sqLGu8kmFCj3mJ0AGpqO4LxZsUjXRaNu1mZbZZvG0MVJa3l+722JJp9dRWy5gDlYMsiYYAgEeeppXvOtXyVE0I0WaO1cVKzHQUtpUJxLiV5Acqq3zIP1WaecduZE6VRbq3brf3bEdTlAHqSNKtIlsLxPHX7h/umBOhJC3QfXLlf96m9lHtkNiEVFnRw2U+gQ6ifLMafYnECyApuBNJIt6kDfW4wgaAnRRy11qDHEWvXAti2QWIJbVnI3WWYzrvBPIdTWhBYL2Bw4U3xZbMsfeM3cSScqqIBdySYAK60xbtNDhO+yDMVJtqFAVR4s1xs3hBBmI103qJ4xisUwRbfhXxZMviaPYa8W2kyUSOWZhvNQ17s7cXu0Zi0gEoqwVEaAT7TeQ69Zo0BMDjNi4xAsu6A5Uz5n7wz4WgnSSCQg2nU6RTPjjG3DELbue0Acq92mizlG7E6ADXl509bgdq3aGa1ctudBdxN9LKiTslrxMY1jwyZpJuE4fDA3RkdmGVRDuQ5mWXNAY+q6CnoVFSuJAYu5kjRecaau3ujy3OlN0syMx25dW/rrVtwuDsolxrqyxTMF2zOLiocwGwBJ08qrwtd7eA3kgdABEkDypAR9wQaLTvH2yGYHTxHw9NAQfmKaEUCBXaFCkB6h4A3/AC9r9gVIVmNjti6WbaIwUiFZhbNxhtK27YPjc82MKv62tSq/aHYBVDObmoPfXP8AME8Ns+radKmmbWi7lqi+P8TezbHcp3l64wS2vLMQTmc8kABJ9KPgeIpeWUYHrtp6xTgGo50yqIvsnw17FtziCrYi47NcuAlg8klQsiVUAwF5RU5npGhQ52CiKO9JE1wmuA1LY0js12ajcPxe3cvPZt5na3GdlEohIJAL7ZtNqfF6W0FEH2u4tetdxaw6Frt65Hhglbaw11gG09mYJO5FWCabXLallYgFlnKeYkQY9aUVqblodBzXRRgKBoFQm5NFWaOaKHoY6FRXYpG9aZ0ZUYoSCAygEr5idJ9ai8B2cFq93pvYi6coA724zZY3Igga8wQapdEsmHBgxoYMHoeRjnrSOBwrWbCobmZlGtxtydSzR6k6U5AoMeRpoCi47ENcuyAzAN/eOTqeiJsP68gWuJF25tOVflJ/hV+fDofdG0fKuiwoEACjkTwM4wPZC5eabnsky363MKPLYnyAFW3hPZi1aDZhmLTPodx9NPT1qdmiXrmVSYGmupCgDqWOw86XJsfFIaYvDAKcltdtfF3awBAkrrAHLas94zix3jW0u3r788PglFhFH/WxHtR5mjdpO3KuSlmcSQf8Mm1YU/rXfbvH0KioHhVm5i27u6wZFMtaQBLFvn4l9knn4pNWo1tkN26RP8AwyQ1x1tIo9rupuH9lsQ3iZidIU1XuMcQN3EoLaokXbYCjkmYGAeZ8Mk/wqb4rxq1aAQTsBb5CCjTcjq3u9Fn4qgOyHAbuKxT3E07q6CWO0QVgddNflTXyJ/RHcXRybjTpmuj64i4515bCmXBDkJKwT7JbkM0gR1NW/tDg7NlSCA7ZiO8vExmJMpZsDc77nTnFVVLwKOpUAq0zoSYBMaaCPLnTT0JieEwr4i8ApGctkk+6BrmJ8gCB6Co3HqA7BdgYE7x1Pmd/nVv7B4YutwqssSqKPiZj4Z6DmfINVf7UOhvstqClsm3m53HGt24f2nLR5RTE1ojfD0b6ihR1vLA0FdpBSJFeLk2wmXMNvE2RB/lHtH1Pyo6uHIAdQTplTl6SKh7d0e8J1/nTt8MQMwJB3AA5dQRTYy8cE4vdwzKqys//AGNM/wCVf9q03hHE++thvDPPLMfjtWDYG6FYC4pPRwQWHXeZFX7snxg2mFsloO0tIPnEa1jKJpCRpYeu95SatNAVnZvQCxpvxCy121cRXNtnUqHG6yIkedODXBTEMuFcIs4Vcli2EUxMe8Rpmbq3nT2uOwAJJAA1JJgD1PKqrxT7RMDZOUXGvPtFpc2v7W1OnLZOkWqjKapFv7Qs2q4DGkdQg2p3hvtCwZIW6buHbpetlB/5bUcGHJFwz1BcJuDGE3bjTkbw4eCvdGfCboMF35g+yOW01K4e8txQyMHU7MpBB+YqPwVm82Lu3WuJ3IU2lt5fEIysWL6QJnQzod+VNAyXcwCTpGsn+NUzF9qr+JdrPCrS3SDD4m5ItIeeX4z57eVdxTNxa41pGKYC22W440OJcHVFPK2DuedXHA4ZLSLbtqqIogKogAU+v6LsoT9hcde8WI4nczHlbUhR5ABh+VMsR2d4xgfHhsWcUo3ttJJH7Dkz8iDWnsaKbgo5sTiiodie3aY09zdXucSsymsPG+SdQRzU6irhNUD7Sey3er+m4Xw4iz42y6F1Gs6e+u88xIqd7FdoxjsKl0x3g8FwD4wNx5MIPzoklVoE6dMsBu0VbIzl9cxULudgSdB6mkyaLibbuFCXO7EyxABYj4VJ9meZgnpUWVQ5qm9uOJKVKEZk5hvZJ81Grny29atl66FBPICsv7R8Y7xyyKHI0zH2VHQHn6Cqh2TJ0iu9xeumRls2h7zDWP1UEQKkzxCxYtC2suT7TN8MxlVRouY7/qzrrTbBYm1nzYpy4AkKPZPll3J9aZcfw6G2Htt3mY5WQDVCRoQeaqVVR6itf6ZddEfxTFNi8QrhQGZbaQJIzKmXf5CtO7FcQS1YxFrRXBZp6k6f7/Os9wGGe1hDdHxBgdirBgCD6iRUhi8f3XeHneFsz0BXl/mj60PYLWxfjuL7wMxgHu9XP+EudQ2UciSSOpmq3g7AIJAgbLMmAZAnqdPxpTimKFy2usCQxH62zT11BIqW7NcPLWizNlLMDbXm5XWT12IA9TT6QntjvsBiHt/pFtAMxs3GtHnnjKYPUTqD0B61TeKWBaZrIM92YJ6sB4j6SSPkKuvZB2s8TyAALcLeGIiZAZN9Z5evSoft1whrV+4TBC5Z66xt1AmPlS8hWitLimAA6eQoUjQp2SPsJ3JWHDq0nxA6ROkClVwrqA6arPhYHU9dNxS2CtKR4oYnQeEkjrkQEA+pP1qUwnAvHpdsoDye6pf5pbmKbKoSwOGe6M2QOo0PxL0Jj0/CrRwnhTJbXwudZBGseYGlI8KTunIYLnHv22gnzKgwfpV57P8AEQ8oVysNfXzAP8KxlI1jElOG3GNtS8TG4kT8jtTqaTLUUGsTehem+PxiWLb3bjZUQFmPkP413NWffabiXv3sNw+2YNxg7x0mFnyADN8hVwVsmWkNMPZxPHbhe6zWcCrQtse/H4M3Vthyq/8ABuAYbCiLFpU/WiWPqx1pbh+FSxbS1bEIihVHkP6n505mm53rwKMRbPSGJtrcGW4quvRgCPoaNnpFMUjOyBgWWMw6TMa7TptUlUV+92OW0xucPuHCXNyo8Vl/J7U6eo2pnexeKxLHBvZbD3bkHE3VM2zZACk2H3l9FjcQauooVSyfJPD4EcJh0tItu2oVEAVVGwA2pbNRXNEDVFlUKO4AkkAdTXYqE7S4E37QCvkyP3hOUOCADIysIJ5joQDUnw9lNq2VYspRSGYyWBUEEnmTT8WFbHS1mnZK1+g8YxOE2t3VNy2PpcWB6F1/y1pM1nna0ZONcOuD3hlP76/k1VB3aImvJdf7Q++NsI2VQS90ghVMAhBp4mhp8qc4bEC4uZZy7SQRPoDy86VBoGpbKoiOPoWTLJyncc28gOfz08jWedpMGTlVfa2VNx+G8ddh+FabxJ9PCAWPM7D+ulUHiZCOTqzE6nmx5AdB5f0bgyJqyo38E9seO2ZGrMDIOhyCfkT8qjeE3Srlres6a9AweNPNQflV74raYqEHthszx8RjT0Xwj0mnB+z9btgPbPd3TJBIJkHXbruK05IycHeit4LHo7XMxVBdJDCCQSx8JZZA9oanznlUPxK9lz2m3QZdDOoMaH0NJ8VwbWLj2mJJGk5Y13/MVEs5LGZ3qkSO3I0QR7sk6AfFPzNWFuJGwwu7lIVegUgnbqwAPkGHWq5w+x3twJJBYxMSJ5TV17RYexbQwwaYy66eHQwfeOi/+O9DY0ht/aUX7Fy77SQQ3mIygnrECddKlftIupft51K5oBc9IAgepJA+dVe9imv/AN2CxABI2iNARHlFWjB8IuX8FdZwEFu3cIHU5SRtvr+VSxrejMo9K7QUmOdCrMyT4biMvTXqAdQToZ29R1q2NbdkNyyLaldyLFtmHScys3zGhiqxg8D36lbYIuoD4RrnA1JA5HbbpUpwvjJRwH52xlO8NIBBHw6GR5DalLfRaJDhPaDEo4D4okfB3VoT8iARWm8KuJdQOEg+kfMVnOOwFtl721hkbbN4hoeW+4PI+VS3Zjiz2oBtZUO8MsVjPa0bQ09mgRQpK3dzAFdQaOGrA3o7We8FHf8AHsVcOosoVX6Ig/Nq0IGs/wCxAjivEgd5n5d5/uK0h02ZzW0aBNCaE1w1mXR2oZMFatYwPlJa+LhBLEhGAUkKuwLDMSf1aU7R4w27LKhPe3AUtBRLFyNI1EAbk8qjcPhcRbwVtsS/eX7Li7Mz4QSCub3vuywmrinVifdFrD0Gekswqs9r+J4my9kYYEzJK92XFwgiUZ/8MBZM0krdA3SstGauUTD3Q6qw2ZQw9CJFNOD4vvFfWWW7cVh8JDkAHoMuWPWkAMHibhvXbV1RAAe2w962fCQ3Rg2nmCKHZ1cltrJ/wXa2P2PatfuMo+VVlrS/p3/LX7928bga/Dg2rdoEnK+nnCqDOs1cltAMzDdss/IED8K0loS2LFqoPab7zjWAQa92hdvIeMj8h9avJMakwBufLnVG7Ezi8bisefZk2bP7IgEj5AfU0QdWxS8IvqvQz02xuLSyjXLrBUUSzHYCs34t9qpzEYayMvJ7hMnzyDYepqYxcuglJR7NMxQUqSTAA1NZZ2o42Ldw9xDRpm3gnymfnpSa/aQ92y1u+qo/xoDB6+GdD86quJxneEhCTJklgJ6acwB61rGDT2ZTyJrRL4TjLNdzuwDRr1PqNCR9alOG9vLtliA2dZ0R+Q/UbyPLpryiqTiTGjEtz8o/hSAjnPpWrSM1JovfaHH4biSLcU9zi1kFSv8AewNAGka9KoZMHaCPz50C3lH9aUL1zMZO/Xr60JUJux5wdGLyokxoJ/rar9w7sxa8L4rEeHKCbRAJJMZREmNCNoNZzhMQyE5YBIiT0mY+cU/scSuBsyyzkk5pmCdMw84MDpSabHFpGoYrB4Wws2nVSogqTqATBn0p/wACcNhbyiNUcFd48JBrL8JhcY5XIpAG3ICd2Y8z5n5VPcPxN2zJnkQbjDQ6EEIDv0k1m4/ZopfRnaroKFBxqaFbGOi78BwuYJGZLimVfQg8ipjUA7a0bF8O/SCSRluAsjHYh9cobqDyPrTrs4mVbVwcyVdZ5jYjoSPrFWTj/C4YYi0JDDLdXaRGhjrpWDns6FG0VnCYm5bS3aueFhKztIgEqT/WsGnWCU27gJl0JnMB4l8iBGo9DTziOBOJw87vak5h7y5fCfIwKjrd8lV5MCc06TBgEHr+elLlYqo0bBXQyAg5vz+dLg1HcFYm2CakM1c7Z0roMDVDU/o3HjOi4q1p5tA/jbP1q9VUPtI4Yz2UxNn+9wzZ/wDJILfQgH61pje6+SMidWXMNUXxTiKWL9k3SFtutxA50UXJQqGPKVBg+Vd4DxVcXYS8nvDUfC3vL8jTzEWEuKUuKrod1YAg/I1PT2V2tFa7TY3B3ytsIMXfEhLdtjCzuXdTCroNTU1wbAmzh7dloJCw0SRrJIE6kCY15CkMLwRrVz7lrViyGVglu2AXXKQ6XGPKYIIqYK0SmqpCindsKDUFxnGYi79xh7Fxc/he+8KqJ7xUTLNG1TsUoRtUqVbKqwmHthVVRsqhR6AAD8qhOOdlrF9mulG7wrrkuNb7wgaB40PSamcPjLdyRbuI5UwwVg2X1jaqfgPtGs3cULHdMFZ8i3JGpmASvIE+dVBT8IluPklOD8HhFDW1w6I6XLaWWIIOWHW8f8TUn1qwh6JFNeJ8Rt4ey966YRBJ8+gHmTpScnJjpJEB9oPFXCJg7Gt/EnII92377HpO31qd4Lw9MLYt2U2RYnqd2b5mTVc7E4B7rvxHEj728ItL/wDXa92PUf1rVuq5tL8UTFX+TKB9sHEItWbIMZ3LsOoUQB9W/CssNbd9oeX+z7xZQxgAEgHKSwGYHlWb8R7PRw3DYtBMs4u/N4t/IZY+dbYpLiYZYtyJi/8AZ4Hw638NdkOqOBcIEKVlpYDUzVZxHA7lk/eFQI5Hf0BqRwvbN0wdvDZJa2xysToUkmCo1JExvEUnwzj917uUIpZ/CMvhIPWSrT9KpcvJD4uqI3JCnIgK/G41jqB/KaZMkbkT5EERVh45cynKfa1n2YnnORVB9YqvXVPPc61SJemJGuUvhcK1x1RQSzGABqZpXimENq61o7pAP7USR8pj5UxDQLU1w3CuMrQsNtJEEg7beE+tIYLDFbffRKyVYEctp9KkeC4BnZkU77Ceo5T60mykh9cXEe6yDXVYEr55gI5/7VN2sDjLlsE21JXbUw49J0NR+FxLMBYvzbvKSo0M6DNuNxH4U/4V2suYdxavICJ0OgJHUAxP1rN2+jVJeTMcRozTpqdOmtCi8RWbtwiNXY/vGhW9IxNdt8GgKV9m5B/Zfkf4fOrdh/YA8uf4zTThf9yn7Ip3mrzZTs9CMaGWG4b3d0sh8LCCtJX+A2mJ0gHlUiWoC5S5srggmBw/dLkBlRtO48vSl6JmpHDYxXLhTORsrac4nTr60rsKXQ6zVz1ok0JosbRRbyPwfEG4gLYG8wzqNe6blH8Oo05Cr/hMStxFuW2DIwlWGxFN71lXUo4DKwgqdQR51TLuAxHCmN3Cg38Ixl7JnNb81/n9Rzra1kX2Y04P6NGSustQ/Z7j9jGJnsOD1U+0v7Q/jtTLt92mGDw/gYC++lsbwPecjoB+JFYcJOXGtlclVmdfaXxV7mNa2GYJZyqoBIhoDM3rJ38q0LhnFBc4Ut27dCE2CpuMY8cFJnrIrFsfjrl5zcusXdt2Ma8htVkx/EWucHsq2uTE92p0HhFtmE9Ymu6WO0kcsMm2xP7OeKWsJiWu3rmRO6ZSACxckqRAHSJ1ppwAWTxG3meLXflg3s+8WSZ2k5R86gqFa0Zcuj0m2kkkARM8o3maolsHi+Jn/wCBh2Mf9e4NJ/Z3+R89IrsHw67jcBiMOLzIovW55+DLLoOk1p3DuHJYtLatLlRRAH8+p864XWK67O2Lc0vgAoTR2SiqtZcjQr/b4v8AoF4Jb7yRDaxkWZLxGsQNKjOyOKs/2LN/W0q3Vf8A8m289RHnFXnIIg6jz51kX2kPaw0YPDL3aMe+uqCYLHRAAToABMDyrfE1Ncf+mOTT5FFaJMTE6dY5TVj4bhlw9pMTmzu8qqxEHmOZJ8/Oq3WhcL4ULVi2bik3CJUfCpEaebEx+PKuqUqOaEbZA3ME5UXHhnIhU+ERLMw5ASAB500s2JiBLk5UWDLMeZ6Vd+K8LNqyqmO8cF7kaBRExpyUaR1p12M4AARinABKxbX4VjVj5n+NZ+6lGy1jt0Oey3ZhMEne3Ia8FJLck0JIH86yvEBna5eOv3hLerEn+dbT2iuZcNeP6hH10rPcTw4LwvOfau3wfUAkL+U1GKd7fkvLDwiJ7PMWs4lJGXui0HkQw1HnHLnp0qY7LObWItHLK3NunSR5+X/qm/Y62O7xuYSBbI08yAPyqw9nMGz3kfSEAnpGoj5da0nLsiEbplh7T8AXFoNctxJKMOsRB6iqfftsFFi6CLqg8xBg7gEQQfzNaPNQvaLhAvAMulxNQeo6fia5seTwzpyY72jEb3tH1PXrQot72m9T+ddruOE3nhbfdJ+yKd5qZ8MP3Kfs05mvLb2eouiK7T8Ru2rJNlfGQfGYCWwNSzk7eVRHYHtPcxQe3eM3EAYNAGZNtQOYP51OnEkgC4ilSYObQREnQgzt86h7mDW1et3bBCi33ouK5jOHOYsH/aGn8K2g4uPFmUrUuVlmvXsoJiTBgDc+lRfA8FbsM+S403fH3bsCV3JIG/Peoji2NvXLndYdGa7sbjA93aADSSPZLwduWm9QGA7KYlrtu9ndLhQubjkFkug7MCZZSKqOH8duiZZHy0jTs1DPSNjNlGcgtGpAgE84B2FHrmOgOG1pZG6U3WlENKxUQ2M7H2Ll9MRaLWLqsGY29A45gjlPUVRO1+HP9pXP0wnI4bumGgC5T3Q9AYB861pBVb+0fha3sE7kDPZGdWO4HvDTqK6MOZ8kpfwwy41x0YsK0HgWCtngt65cTOVa6yHmraJmFZ/Ww/Zae84c6FA4V7i5TswIzQfmYrqzS4xv7OXFt0Y8a6qyQBuSAPU6Cj4ky7HKE8TeEbLr7I8ht8qNgRN20P8Aq2x++taGRt/2W9mr2Ew1wX0yPcuZssgkKFCiY+dXMYfSpRLIpLF3VtjM0xtIUtHrlBgedeXNynJs61NJURD2KKtmpLD3rV6TadHjfKQY9QNq5csxWbsuM7Iu6IrDPtLvZuIXf1VRf3Qf41u19axz7XrSLibWVQGNolyPe8ULPyB1rp9K/wAxZ/0Kr2csC5irCN7LXVB/OPwitzXAqLhuHUgAKOSgDlWEcFxJt4iy4E5biH94D8ia9AMZq/VNqifTJNMhuLcK7+4J9kiG9Jkgeu31qUMKIHLQenKg7RoN6RJrm5Po6lFXYx7RW2fDuq7mP9QNRHanBxhrNtfcZfwX+dWSKRxWHFwANsGB+lVGdEyhdlH7NYEpisThzp3thHHrIJ/EmrvgMILSwN9yep51WONv3XFcJc5XEa2f3o/EirdWmWV0/lE4o1a+A2ak8RchHPRWP7po00y43dy4e83S0/8ApIrKPaNZPRhZE612irtXa9Sjy7N04Wfuk/Zp1NMeGH7pP2RTnNXkSe2eslopnbbtXfsXe5sgJ4VbORJMzooOgpl2U7/F3M2IuXHtGZUBCj+Egrcgyu+kirhxng1rFJlurqPZYaMvoenlUT2T7PnDPcziSsolwad4hhpYdQdPnXVDLBY3XZzSxy9y30RGO4SCt5XuXf8Al2CHKXZntnWyAJyg65SxB9mah+yvA2vYsjUJZaXIJOobwqG5kkH6GrnavZOKuvK7hlPzVtPwmpfhvDrdgMtpcoZi59T/AAqpeo4xry0JYeTv4JHNXJpOaE1xWddC6tSq0zmlVekKhyGqF7dXv/5+I80A+rKKmA01XPtDaOH3fMoP3x/KrxP80Z5P1ZjlehuxIB4fhyoA+4BMCJOXUnqdK8816F+zBs3DMMeisp+TsK7fVfqv6cOF0zz5dPiJ/WP5ml+Fib9n/vWv/wBFomN/vLn/AHH/ANZpXhB/5ix/37X/AOi11IxPW5oUDSWJxC21LOYA51xmvgrfbfso+NFs2Lww162+YXRbzNHQOCCB1GxrmDs47DKBfdcanN0Tu7q+ZSSt0emU+tTuF4gt1A6SQULgbGNQNOUxTHgXFzfz5hHibLAMZAcoLNtJM6D1om249Auwt0gqGEwRIkEH5g6isg+2bDRcw9z4kdfoQR/qrbcXarL/ALZcCWwtu4P8O6J9GBX84rn9PL/0RtPcDL+zVsNi8OGiDdSZ9Zrc7t3pWBcOxXdXbdyJyOrR6HWt2s3ldVdDmVgGHoRIrb1mqH6WqYpXKME6034qQENsPka5KKQM0MQRMdBXInbOpug6XARIIIPMGR9a4WppwfBPZsLbuMrlZ1UQIJkaUu7gakwOZofdIa2tlV+0dSLVm8u9q8D8j/uBVstXgyqw2YAj0IkfnUR2nwvf4S8g1JTMvqCGH5Uz7B4/vcHbne3KH5Hw/uxWz/LEn8MzWsn9RZc1QnbW/lwN89VC/V1FS81U/tMxGXCqvx3B9AC38qnCrmisrqDMyBoVyu16h5JsvD8eBbQZeXWlb/FkRczCBoPqYHLzqvYTiVsIoLDQCfLp/H6UXi727iZWulBoZUiSK8z2bls9X3Eo6LOMeDy/Gu/pg6fjVVtcYRbRPwEqBMkwYGv0o1jjCT47oMjYIyqD5Md6T9Ow95BcdjR/a9jTa1l+oc1bziB0/GstxOPH9oC8NVVlH7sfxqe4j2ttFHQTJUrPrpoa0y4G+KXwZ48yV38lxfHIFLkeEDMTPKJnSkjxW3kW4PEjFQGBkeIwD6Sao+F7UW7amzBNuCFPwg8vMDlUK/aBgMqABZWQNmK7NHImBNJekCXqV4NMfi7946JaTwZdXuEZgwJBACnoRRuHdoLdwHMAjKxVhmzCRzDRqPOsixfE7lxixYydDHTpSBxLfEa2/wAkaMv9TNvPFra8xJ03+Z/Cq/8AaHxJXwJCkGbibGdpNZiMU/xtqI35dKSLHrRD0ijJSsmXqHJUcrVfs37ZW8Ng1s3CMwuPAJj2jm+mprKqFdGSCmqZhGXF2K4szcc9Xb/Ua7gXC3bbHZbiMfQOD/CkTQqyTf2+1PDT7dv1k13HduLN62VzJrHvarI3jrBNef6FYewvDZp7n0bphO11pEKh1ZQIBLa7aFiOkmk+zXaOzh0OTIXcs7S0QWMkAe6JrDxRgx60ez9j9xfBveF7aXHnMgPiOWJEiBEdeZmoPC8T7+3eW9bzW7jODJ9qTEg+UCNNxWZYLj960AFbQbTrz29Kl7fbFguXJJ5Hp/Osv89dGkcsfJC8e4b+j3igJKwCpO5B6+c1fOx/Hmt4awhAMZ9Z1IDEKB0iaz/i3E2xD5ngQIAHIU64dxw2lVQs5QYPQkzNb5MbnCmRjmoSbXRqPEeJFihCgZTmgknbp5004ljmutaBGUKSWG8iIK6jnNUb/ityRmURpP8AtXcT2rLMCFgCZ139K54+naOj3oMvXE+PN4QqwJG2pIkSPL/emnF+M5rLDJMnrvOmXboapn/FT/COhoXO0hOmWANR6ihemrwV78PkveD4xCAMnLYkaDaIA0qrdmOJfouLv2YlbjEqJ2OrL+6Y+VRX/Ezk6iB5b1HY3iDPcF3Zhl+o51rHClafknJmhprtGrDjg+D8f9qpP2hcV757SBcoRSd51P8AsKbL2oPNKhOI4s3bjOdJiB0ERRiwqErF6jPGUKiN6FcoVucVHVc6ieZoxckCSdNqFCmxhcxoxvMdyT86FCkAQmhQoUxAoUKFAAoUKFAAoUKFAAoUKFAAoUKFAAoUKFAAoUKFAAoUKFAAoUKFAAoUKFAAoV2hQBygaFCgDldoUKABXaFCgD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2532" name="AutoShape 4" descr="data:image/jpeg;base64,/9j/4AAQSkZJRgABAQAAAQABAAD/2wCEAAkGBxQSEhUUEhQVFRUXFhgYGBcYGBgXHRcYIBUWFhUZFxYYHSggGBwlHBcYITEhJSkrLi4uFx8zODUsNygtLisBCgoKDg0OGxAQGiwkHyQvLCwsLCwsLCwsLCwsLCwsLCwsLCwsLCwsLCwsLCwsLCwsLCwsLCwsLCwsLCwsLCwsLP/AABEIAMQBAgMBIgACEQEDEQH/xAAcAAAABwEBAAAAAAAAAAAAAAAAAgMEBQYHAQj/xABEEAACAQIEAwUFBAcGBgMBAAABAhEAAwQSITEFQVEGEyJhcTJCUoGRByOhsRRicqLB0fAVM0OCsuEWJGNzkvFEU7Ml/8QAGQEAAwEBAQAAAAAAAAAAAAAAAAECAwQF/8QAJhEAAgICAgEEAwEBAQAAAAAAAAECEQMhEjFBBBNRYSIycRSBI//aAAwDAQACEQMRAD8AvfBrKnD2vCvsjkKdjDr8K/QU24GfuLX7IqRUzXH2aCYwyfCv0FD9HX4V+gpLB4gtnndbjp8gfD+BFKm94lGVjM+ICQsRox5E8vQ0BQUYZfhX6CjHDr8K/QUoXA1JAHMkxFHoARXDp8K/QUbuE+FfoKRx18oobwgZlDF2ygKTEgxqZIgc5oYZz3lwE6DIQOgKkH8VpoBwthPhX6CjjDJ8K/QVwmm/EcQVtOymCBM+mp/CadgOGwyfCv0FN3spJELI3ECR0kcqjeLcRY4lMOXawjrIuBf7xiT90l0+G20Cep5U6XBJZtXBYGQlWObdmaNGZjqx8zQwFDh1+FfoKKbKfCv0FKI4Kq0jUA9NwP501xPErKXBae4qu2wbSfIE6T5TNRspDgWV+FfoKUt2F+FfoK6qyNOn/qk+HYnvLNtzuyKx8iQJH1poKFhh0+FfoKOMMnwr9BRkFKK45ESDB8vXpyqqEwn6Gvwr9BXf0VPhX6Cls1MOIYt0uIEAbNbunKTlzMpQrLQY0LVRIscOnwr9BQGHX4V+gpDhmMF60twFDJI+7fvF0YjR4E7a6U8WkhhEwyfCv0FdbCp8C/QUfNQD0wG5wduIyJH7I+dRuP7LYa8rL3YTMILJ4THQxy208qf3+IW0MMwnpNMbvaWwpgsAx90nKT+ydjQBVeJfZkqWiuCKK5iXuSToI8K+yvrBPnVNt9gr1tn77uVVTBxF9mZGY+7atCDcaYGvOtJxnaK4oa5Yy30XV7Z0uIvWPeA6j5xzisV9oQNsXrYHk0TkYaMr88p2PNTrrEU7JozbHYT9FbIAzFveuKFLA81w/Lf3uVV/iGGKNqsZtYiI/r8K0ri/E8PfU38PbUMZ7+ywDEHcsre8pGun7WxaqRx60FgW3V7ZGYBT7PWRPhI1BHIikBBgUK6BQAk9JoEFMUKkDxIL4RbzBdJ11jSd+dCnQUegOxuLN6wvhIygCevz51PNbqC4JxPD2MJalwAFG25PpzNSuG4sjrO07TufKs6NCH41eS2t22LuW9eIFtUI7zPlVZUdBlBJIgCou92de81trWJQrh3LWj94xJkMUvMtyHHnEwR5zczbU+KBMbwJ+tJ2rKIIRVUdFAA+gpXRRWsR2dxV8xfvYe5bkwrWGYLJ1IXPlJ5AsDAA86s+Awi2raWlnKiqgkyYAAEn5UqtGpokp3EONrew3dJcIxJGV7QtG6+b3kKaBROmYkCDNP8AiFu+qrdN5LBa2iXfu2uFXEkd0AerFYIPKpm5w9GuLdJbMogAMwXnuoMMdTvTkVQUVY3zbw7q96L9y7NvKoQ3HOUr3drMzBDzB28W1TuOsZrdxBoWRlHqQQKcGwmbPlXPEZoGaOYzb0cikwRUsDir+MBDBLVtHC3Lb23NwMsMIckJuAcyg1ZcszPOaMy0F0qL2VRnvE8dintraFtVFh7auj27rl2A+7YMmhRisgjbSYnSyYfs3muvdxTLiM6gZGt+FCN8iliAOX5k1Pl6MDTbCiIN22lzD2bLqCrEm0kEd0EYNmA9lQxWPOKksHhcihd4Jj5sTH40ezYRSSqqpb2iAAT6kb0tTVCK89vGWBlFzDsheEd7d0uMzHKGVDBiYzaUMUP0ezd7zEA4i8wgoFVjcgKi27ckxAA1nSZNWhRTa7YTMHyqXGgbKMw9GiRViEOI4g27TuBJVS0ATsJMAb+lQOM4kuLa1+hXUdkzszFWa3ka2UKOwIhjmBgGRlqxtcpJqhyHRVMbgThcEbdvErZuG7nlQ2pJ0t21LFmJOXcmee9W+3cMCd4E+sa0zfDIWDlELDZioJHo24pW7cCgkzRyHQ4L1UOP8bdWOUOoGk58vzygTXOM49j7F4jpqU/EBlb0yj1qn8Sxl5ZNzLeQbsBDD5AsvzBB8qpENiXEuO22nvFN39cXGUg+RGnyIPrUAe0rW3IKJiLJ9y4CD9QdD56ipD+zLGLBNt8r+Q2PIEbj8ai7/Zm/bkXBCzC3faSf1mGqn1pknU44BdD4UvbjxC07TlP6j8x+r502xvE0usXRe6vGTcUCLdw8/B7pOx5H8aXbsxdIkrEakjVY6h+VRdzheUnxCB56jn8/LmaAOMMk5JE6Mp3U76RyFIXnYLkMxOYDlqIlT510koQV01Op3jzHLnRbl4sIkkCYG0dYHIUAIUKFCkIFChXaANDwFi7kQnQkSgbkObkbydgOlTeF7xSPvBr7zaH0Vd/lpXeB9j8RiLFp2buRGwkZl/W1kH+vKrdwbsfZw+pJuE/F16x1pM0od9nsRcuW/GpEaCQBPpqSfwqU7ujqIrtSUcowoZaFNaA6aK1FvTlOQgNyLAkT5gESPnUdgbV4Fmv3Q5JIVUXIgWdDlJLFussfKiwJJWoE0lmoK1TyHQdhNJRRs1cZqQwpYTEiYmOcdYrjNSQw6h2cKM7AAtzIGwnpzpDG4pbQzXCYmAApYk8gFUEk6VLYx8rUshqIwXE1e13pDW0nQ3BkJGwOU6iTyIB8qe4bEB1DKZBEgwRI6wdapOhULcQ4jbw9trt5sqLGu8kmFCj3mJ0AGpqO4LxZsUjXRaNu1mZbZZvG0MVJa3l+722JJp9dRWy5gDlYMsiYYAgEeeppXvOtXyVE0I0WaO1cVKzHQUtpUJxLiV5Acqq3zIP1WaecduZE6VRbq3brf3bEdTlAHqSNKtIlsLxPHX7h/umBOhJC3QfXLlf96m9lHtkNiEVFnRw2U+gQ6ifLMafYnECyApuBNJIt6kDfW4wgaAnRRy11qDHEWvXAti2QWIJbVnI3WWYzrvBPIdTWhBYL2Bw4U3xZbMsfeM3cSScqqIBdySYAK60xbtNDhO+yDMVJtqFAVR4s1xs3hBBmI103qJ4xisUwRbfhXxZMviaPYa8W2kyUSOWZhvNQ17s7cXu0Zi0gEoqwVEaAT7TeQ69Zo0BMDjNi4xAsu6A5Uz5n7wz4WgnSSCQg2nU6RTPjjG3DELbue0Acq92mizlG7E6ADXl509bgdq3aGa1ctudBdxN9LKiTslrxMY1jwyZpJuE4fDA3RkdmGVRDuQ5mWXNAY+q6CnoVFSuJAYu5kjRecaau3ujy3OlN0syMx25dW/rrVtwuDsolxrqyxTMF2zOLiocwGwBJ08qrwtd7eA3kgdABEkDypAR9wQaLTvH2yGYHTxHw9NAQfmKaEUCBXaFCkB6h4A3/AC9r9gVIVmNjti6WbaIwUiFZhbNxhtK27YPjc82MKv62tSq/aHYBVDObmoPfXP8AME8Ns+radKmmbWi7lqi+P8TezbHcp3l64wS2vLMQTmc8kABJ9KPgeIpeWUYHrtp6xTgGo50yqIvsnw17FtziCrYi47NcuAlg8klQsiVUAwF5RU5npGhQ52CiKO9JE1wmuA1LY0js12ajcPxe3cvPZt5na3GdlEohIJAL7ZtNqfF6W0FEH2u4tetdxaw6Frt65Hhglbaw11gG09mYJO5FWCabXLallYgFlnKeYkQY9aUVqblodBzXRRgKBoFQm5NFWaOaKHoY6FRXYpG9aZ0ZUYoSCAygEr5idJ9ai8B2cFq93pvYi6coA724zZY3Igga8wQapdEsmHBgxoYMHoeRjnrSOBwrWbCobmZlGtxtydSzR6k6U5AoMeRpoCi47ENcuyAzAN/eOTqeiJsP68gWuJF25tOVflJ/hV+fDofdG0fKuiwoEACjkTwM4wPZC5eabnsky363MKPLYnyAFW3hPZi1aDZhmLTPodx9NPT1qdmiXrmVSYGmupCgDqWOw86XJsfFIaYvDAKcltdtfF3awBAkrrAHLas94zix3jW0u3r788PglFhFH/WxHtR5mjdpO3KuSlmcSQf8Mm1YU/rXfbvH0KioHhVm5i27u6wZFMtaQBLFvn4l9knn4pNWo1tkN26RP8AwyQ1x1tIo9rupuH9lsQ3iZidIU1XuMcQN3EoLaokXbYCjkmYGAeZ8Mk/wqb4rxq1aAQTsBb5CCjTcjq3u9Fn4qgOyHAbuKxT3E07q6CWO0QVgddNflTXyJ/RHcXRybjTpmuj64i4515bCmXBDkJKwT7JbkM0gR1NW/tDg7NlSCA7ZiO8vExmJMpZsDc77nTnFVVLwKOpUAq0zoSYBMaaCPLnTT0JieEwr4i8ApGctkk+6BrmJ8gCB6Co3HqA7BdgYE7x1Pmd/nVv7B4YutwqssSqKPiZj4Z6DmfINVf7UOhvstqClsm3m53HGt24f2nLR5RTE1ojfD0b6ihR1vLA0FdpBSJFeLk2wmXMNvE2RB/lHtH1Pyo6uHIAdQTplTl6SKh7d0e8J1/nTt8MQMwJB3AA5dQRTYy8cE4vdwzKqys//AGNM/wCVf9q03hHE++thvDPPLMfjtWDYG6FYC4pPRwQWHXeZFX7snxg2mFsloO0tIPnEa1jKJpCRpYeu95SatNAVnZvQCxpvxCy121cRXNtnUqHG6yIkedODXBTEMuFcIs4Vcli2EUxMe8Rpmbq3nT2uOwAJJAA1JJgD1PKqrxT7RMDZOUXGvPtFpc2v7W1OnLZOkWqjKapFv7Qs2q4DGkdQg2p3hvtCwZIW6buHbpetlB/5bUcGHJFwz1BcJuDGE3bjTkbw4eCvdGfCboMF35g+yOW01K4e8txQyMHU7MpBB+YqPwVm82Lu3WuJ3IU2lt5fEIysWL6QJnQzod+VNAyXcwCTpGsn+NUzF9qr+JdrPCrS3SDD4m5ItIeeX4z57eVdxTNxa41pGKYC22W440OJcHVFPK2DuedXHA4ZLSLbtqqIogKogAU+v6LsoT9hcde8WI4nczHlbUhR5ABh+VMsR2d4xgfHhsWcUo3ttJJH7Dkz8iDWnsaKbgo5sTiiodie3aY09zdXucSsymsPG+SdQRzU6irhNUD7Sey3er+m4Xw4iz42y6F1Gs6e+u88xIqd7FdoxjsKl0x3g8FwD4wNx5MIPzoklVoE6dMsBu0VbIzl9cxULudgSdB6mkyaLibbuFCXO7EyxABYj4VJ9meZgnpUWVQ5qm9uOJKVKEZk5hvZJ81Grny29atl66FBPICsv7R8Y7xyyKHI0zH2VHQHn6Cqh2TJ0iu9xeumRls2h7zDWP1UEQKkzxCxYtC2suT7TN8MxlVRouY7/qzrrTbBYm1nzYpy4AkKPZPll3J9aZcfw6G2Htt3mY5WQDVCRoQeaqVVR6itf6ZddEfxTFNi8QrhQGZbaQJIzKmXf5CtO7FcQS1YxFrRXBZp6k6f7/Os9wGGe1hDdHxBgdirBgCD6iRUhi8f3XeHneFsz0BXl/mj60PYLWxfjuL7wMxgHu9XP+EudQ2UciSSOpmq3g7AIJAgbLMmAZAnqdPxpTimKFy2usCQxH62zT11BIqW7NcPLWizNlLMDbXm5XWT12IA9TT6QntjvsBiHt/pFtAMxs3GtHnnjKYPUTqD0B61TeKWBaZrIM92YJ6sB4j6SSPkKuvZB2s8TyAALcLeGIiZAZN9Z5evSoft1whrV+4TBC5Z66xt1AmPlS8hWitLimAA6eQoUjQp2SPsJ3JWHDq0nxA6ROkClVwrqA6arPhYHU9dNxS2CtKR4oYnQeEkjrkQEA+pP1qUwnAvHpdsoDye6pf5pbmKbKoSwOGe6M2QOo0PxL0Jj0/CrRwnhTJbXwudZBGseYGlI8KTunIYLnHv22gnzKgwfpV57P8AEQ8oVysNfXzAP8KxlI1jElOG3GNtS8TG4kT8jtTqaTLUUGsTehem+PxiWLb3bjZUQFmPkP413NWffabiXv3sNw+2YNxg7x0mFnyADN8hVwVsmWkNMPZxPHbhe6zWcCrQtse/H4M3Vthyq/8ABuAYbCiLFpU/WiWPqx1pbh+FSxbS1bEIihVHkP6n505mm53rwKMRbPSGJtrcGW4quvRgCPoaNnpFMUjOyBgWWMw6TMa7TptUlUV+92OW0xucPuHCXNyo8Vl/J7U6eo2pnexeKxLHBvZbD3bkHE3VM2zZACk2H3l9FjcQauooVSyfJPD4EcJh0tItu2oVEAVVGwA2pbNRXNEDVFlUKO4AkkAdTXYqE7S4E37QCvkyP3hOUOCADIysIJ5joQDUnw9lNq2VYspRSGYyWBUEEnmTT8WFbHS1mnZK1+g8YxOE2t3VNy2PpcWB6F1/y1pM1nna0ZONcOuD3hlP76/k1VB3aImvJdf7Q++NsI2VQS90ghVMAhBp4mhp8qc4bEC4uZZy7SQRPoDy86VBoGpbKoiOPoWTLJyncc28gOfz08jWedpMGTlVfa2VNx+G8ddh+FabxJ9PCAWPM7D+ulUHiZCOTqzE6nmx5AdB5f0bgyJqyo38E9seO2ZGrMDIOhyCfkT8qjeE3Srlres6a9AweNPNQflV74raYqEHthszx8RjT0Xwj0mnB+z9btgPbPd3TJBIJkHXbruK05IycHeit4LHo7XMxVBdJDCCQSx8JZZA9oanznlUPxK9lz2m3QZdDOoMaH0NJ8VwbWLj2mJJGk5Y13/MVEs5LGZ3qkSO3I0QR7sk6AfFPzNWFuJGwwu7lIVegUgnbqwAPkGHWq5w+x3twJJBYxMSJ5TV17RYexbQwwaYy66eHQwfeOi/+O9DY0ht/aUX7Fy77SQQ3mIygnrECddKlftIupft51K5oBc9IAgepJA+dVe9imv/AN2CxABI2iNARHlFWjB8IuX8FdZwEFu3cIHU5SRtvr+VSxrejMo9K7QUmOdCrMyT4biMvTXqAdQToZ29R1q2NbdkNyyLaldyLFtmHScys3zGhiqxg8D36lbYIuoD4RrnA1JA5HbbpUpwvjJRwH52xlO8NIBBHw6GR5DalLfRaJDhPaDEo4D4okfB3VoT8iARWm8KuJdQOEg+kfMVnOOwFtl721hkbbN4hoeW+4PI+VS3Zjiz2oBtZUO8MsVjPa0bQ09mgRQpK3dzAFdQaOGrA3o7We8FHf8AHsVcOosoVX6Ig/Nq0IGs/wCxAjivEgd5n5d5/uK0h02ZzW0aBNCaE1w1mXR2oZMFatYwPlJa+LhBLEhGAUkKuwLDMSf1aU7R4w27LKhPe3AUtBRLFyNI1EAbk8qjcPhcRbwVtsS/eX7Li7Mz4QSCub3vuywmrinVifdFrD0Gekswqs9r+J4my9kYYEzJK92XFwgiUZ/8MBZM0krdA3SstGauUTD3Q6qw2ZQw9CJFNOD4vvFfWWW7cVh8JDkAHoMuWPWkAMHibhvXbV1RAAe2w962fCQ3Rg2nmCKHZ1cltrJ/wXa2P2PatfuMo+VVlrS/p3/LX7928bga/Dg2rdoEnK+nnCqDOs1cltAMzDdss/IED8K0loS2LFqoPab7zjWAQa92hdvIeMj8h9avJMakwBufLnVG7Ezi8bisefZk2bP7IgEj5AfU0QdWxS8IvqvQz02xuLSyjXLrBUUSzHYCs34t9qpzEYayMvJ7hMnzyDYepqYxcuglJR7NMxQUqSTAA1NZZ2o42Ldw9xDRpm3gnymfnpSa/aQ92y1u+qo/xoDB6+GdD86quJxneEhCTJklgJ6acwB61rGDT2ZTyJrRL4TjLNdzuwDRr1PqNCR9alOG9vLtliA2dZ0R+Q/UbyPLpryiqTiTGjEtz8o/hSAjnPpWrSM1JovfaHH4biSLcU9zi1kFSv8AewNAGka9KoZMHaCPz50C3lH9aUL1zMZO/Xr60JUJux5wdGLyokxoJ/rar9w7sxa8L4rEeHKCbRAJJMZREmNCNoNZzhMQyE5YBIiT0mY+cU/scSuBsyyzkk5pmCdMw84MDpSabHFpGoYrB4Wws2nVSogqTqATBn0p/wACcNhbyiNUcFd48JBrL8JhcY5XIpAG3ICd2Y8z5n5VPcPxN2zJnkQbjDQ6EEIDv0k1m4/ZopfRnaroKFBxqaFbGOi78BwuYJGZLimVfQg8ipjUA7a0bF8O/SCSRluAsjHYh9cobqDyPrTrs4mVbVwcyVdZ5jYjoSPrFWTj/C4YYi0JDDLdXaRGhjrpWDns6FG0VnCYm5bS3aueFhKztIgEqT/WsGnWCU27gJl0JnMB4l8iBGo9DTziOBOJw87vak5h7y5fCfIwKjrd8lV5MCc06TBgEHr+elLlYqo0bBXQyAg5vz+dLg1HcFYm2CakM1c7Z0roMDVDU/o3HjOi4q1p5tA/jbP1q9VUPtI4Yz2UxNn+9wzZ/wDJILfQgH61pje6+SMidWXMNUXxTiKWL9k3SFtutxA50UXJQqGPKVBg+Vd4DxVcXYS8nvDUfC3vL8jTzEWEuKUuKrod1YAg/I1PT2V2tFa7TY3B3ytsIMXfEhLdtjCzuXdTCroNTU1wbAmzh7dloJCw0SRrJIE6kCY15CkMLwRrVz7lrViyGVglu2AXXKQ6XGPKYIIqYK0SmqpCindsKDUFxnGYi79xh7Fxc/he+8KqJ7xUTLNG1TsUoRtUqVbKqwmHthVVRsqhR6AAD8qhOOdlrF9mulG7wrrkuNb7wgaB40PSamcPjLdyRbuI5UwwVg2X1jaqfgPtGs3cULHdMFZ8i3JGpmASvIE+dVBT8IluPklOD8HhFDW1w6I6XLaWWIIOWHW8f8TUn1qwh6JFNeJ8Rt4ey966YRBJ8+gHmTpScnJjpJEB9oPFXCJg7Gt/EnII92377HpO31qd4Lw9MLYt2U2RYnqd2b5mTVc7E4B7rvxHEj728ItL/wDXa92PUf1rVuq5tL8UTFX+TKB9sHEItWbIMZ3LsOoUQB9W/CssNbd9oeX+z7xZQxgAEgHKSwGYHlWb8R7PRw3DYtBMs4u/N4t/IZY+dbYpLiYZYtyJi/8AZ4Hw638NdkOqOBcIEKVlpYDUzVZxHA7lk/eFQI5Hf0BqRwvbN0wdvDZJa2xysToUkmCo1JExvEUnwzj917uUIpZ/CMvhIPWSrT9KpcvJD4uqI3JCnIgK/G41jqB/KaZMkbkT5EERVh45cynKfa1n2YnnORVB9YqvXVPPc61SJemJGuUvhcK1x1RQSzGABqZpXimENq61o7pAP7USR8pj5UxDQLU1w3CuMrQsNtJEEg7beE+tIYLDFbffRKyVYEctp9KkeC4BnZkU77Ceo5T60mykh9cXEe6yDXVYEr55gI5/7VN2sDjLlsE21JXbUw49J0NR+FxLMBYvzbvKSo0M6DNuNxH4U/4V2suYdxavICJ0OgJHUAxP1rN2+jVJeTMcRozTpqdOmtCi8RWbtwiNXY/vGhW9IxNdt8GgKV9m5B/Zfkf4fOrdh/YA8uf4zTThf9yn7Ip3mrzZTs9CMaGWG4b3d0sh8LCCtJX+A2mJ0gHlUiWoC5S5srggmBw/dLkBlRtO48vSl6JmpHDYxXLhTORsrac4nTr60rsKXQ6zVz1ok0JosbRRbyPwfEG4gLYG8wzqNe6blH8Oo05Cr/hMStxFuW2DIwlWGxFN71lXUo4DKwgqdQR51TLuAxHCmN3Cg38Ixl7JnNb81/n9Rzra1kX2Y04P6NGSustQ/Z7j9jGJnsOD1U+0v7Q/jtTLt92mGDw/gYC++lsbwPecjoB+JFYcJOXGtlclVmdfaXxV7mNa2GYJZyqoBIhoDM3rJ38q0LhnFBc4Ut27dCE2CpuMY8cFJnrIrFsfjrl5zcusXdt2Ma8htVkx/EWucHsq2uTE92p0HhFtmE9Ymu6WO0kcsMm2xP7OeKWsJiWu3rmRO6ZSACxckqRAHSJ1ppwAWTxG3meLXflg3s+8WSZ2k5R86gqFa0Zcuj0m2kkkARM8o3maolsHi+Jn/wCBh2Mf9e4NJ/Z3+R89IrsHw67jcBiMOLzIovW55+DLLoOk1p3DuHJYtLatLlRRAH8+p864XWK67O2Lc0vgAoTR2SiqtZcjQr/b4v8AoF4Jb7yRDaxkWZLxGsQNKjOyOKs/2LN/W0q3Vf8A8m289RHnFXnIIg6jz51kX2kPaw0YPDL3aMe+uqCYLHRAAToABMDyrfE1Ncf+mOTT5FFaJMTE6dY5TVj4bhlw9pMTmzu8qqxEHmOZJ8/Oq3WhcL4ULVi2bik3CJUfCpEaebEx+PKuqUqOaEbZA3ME5UXHhnIhU+ERLMw5ASAB500s2JiBLk5UWDLMeZ6Vd+K8LNqyqmO8cF7kaBRExpyUaR1p12M4AARinABKxbX4VjVj5n+NZ+6lGy1jt0Oey3ZhMEne3Ia8FJLck0JIH86yvEBna5eOv3hLerEn+dbT2iuZcNeP6hH10rPcTw4LwvOfau3wfUAkL+U1GKd7fkvLDwiJ7PMWs4lJGXui0HkQw1HnHLnp0qY7LObWItHLK3NunSR5+X/qm/Y62O7xuYSBbI08yAPyqw9nMGz3kfSEAnpGoj5da0nLsiEbplh7T8AXFoNctxJKMOsRB6iqfftsFFi6CLqg8xBg7gEQQfzNaPNQvaLhAvAMulxNQeo6fia5seTwzpyY72jEb3tH1PXrQot72m9T+ddruOE3nhbfdJ+yKd5qZ8MP3Kfs05mvLb2eouiK7T8Ru2rJNlfGQfGYCWwNSzk7eVRHYHtPcxQe3eM3EAYNAGZNtQOYP51OnEkgC4ilSYObQREnQgzt86h7mDW1et3bBCi33ouK5jOHOYsH/aGn8K2g4uPFmUrUuVlmvXsoJiTBgDc+lRfA8FbsM+S403fH3bsCV3JIG/Peoji2NvXLndYdGa7sbjA93aADSSPZLwduWm9QGA7KYlrtu9ndLhQubjkFkug7MCZZSKqOH8duiZZHy0jTs1DPSNjNlGcgtGpAgE84B2FHrmOgOG1pZG6U3WlENKxUQ2M7H2Ll9MRaLWLqsGY29A45gjlPUVRO1+HP9pXP0wnI4bumGgC5T3Q9AYB861pBVb+0fha3sE7kDPZGdWO4HvDTqK6MOZ8kpfwwy41x0YsK0HgWCtngt65cTOVa6yHmraJmFZ/Ww/Zae84c6FA4V7i5TswIzQfmYrqzS4xv7OXFt0Y8a6qyQBuSAPU6Cj4ky7HKE8TeEbLr7I8ht8qNgRN20P8Aq2x++taGRt/2W9mr2Ew1wX0yPcuZssgkKFCiY+dXMYfSpRLIpLF3VtjM0xtIUtHrlBgedeXNynJs61NJURD2KKtmpLD3rV6TadHjfKQY9QNq5csxWbsuM7Iu6IrDPtLvZuIXf1VRf3Qf41u19axz7XrSLibWVQGNolyPe8ULPyB1rp9K/wAxZ/0Kr2csC5irCN7LXVB/OPwitzXAqLhuHUgAKOSgDlWEcFxJt4iy4E5biH94D8ia9AMZq/VNqifTJNMhuLcK7+4J9kiG9Jkgeu31qUMKIHLQenKg7RoN6RJrm5Po6lFXYx7RW2fDuq7mP9QNRHanBxhrNtfcZfwX+dWSKRxWHFwANsGB+lVGdEyhdlH7NYEpisThzp3thHHrIJ/EmrvgMILSwN9yep51WONv3XFcJc5XEa2f3o/EirdWmWV0/lE4o1a+A2ak8RchHPRWP7po00y43dy4e83S0/8ApIrKPaNZPRhZE612irtXa9Sjy7N04Wfuk/Zp1NMeGH7pP2RTnNXkSe2eslopnbbtXfsXe5sgJ4VbORJMzooOgpl2U7/F3M2IuXHtGZUBCj+Egrcgyu+kirhxng1rFJlurqPZYaMvoenlUT2T7PnDPcziSsolwad4hhpYdQdPnXVDLBY3XZzSxy9y30RGO4SCt5XuXf8Al2CHKXZntnWyAJyg65SxB9mah+yvA2vYsjUJZaXIJOobwqG5kkH6GrnavZOKuvK7hlPzVtPwmpfhvDrdgMtpcoZi59T/AAqpeo4xry0JYeTv4JHNXJpOaE1xWddC6tSq0zmlVekKhyGqF7dXv/5+I80A+rKKmA01XPtDaOH3fMoP3x/KrxP80Z5P1ZjlehuxIB4fhyoA+4BMCJOXUnqdK8816F+zBs3DMMeisp+TsK7fVfqv6cOF0zz5dPiJ/WP5ml+Fib9n/vWv/wBFomN/vLn/AHH/ANZpXhB/5ix/37X/AOi11IxPW5oUDSWJxC21LOYA51xmvgrfbfso+NFs2Lww162+YXRbzNHQOCCB1GxrmDs47DKBfdcanN0Tu7q+ZSSt0emU+tTuF4gt1A6SQULgbGNQNOUxTHgXFzfz5hHibLAMZAcoLNtJM6D1om249Auwt0gqGEwRIkEH5g6isg+2bDRcw9z4kdfoQR/qrbcXarL/ALZcCWwtu4P8O6J9GBX84rn9PL/0RtPcDL+zVsNi8OGiDdSZ9Zrc7t3pWBcOxXdXbdyJyOrR6HWt2s3ldVdDmVgGHoRIrb1mqH6WqYpXKME6034qQENsPka5KKQM0MQRMdBXInbOpug6XARIIIPMGR9a4WppwfBPZsLbuMrlZ1UQIJkaUu7gakwOZofdIa2tlV+0dSLVm8u9q8D8j/uBVstXgyqw2YAj0IkfnUR2nwvf4S8g1JTMvqCGH5Uz7B4/vcHbne3KH5Hw/uxWz/LEn8MzWsn9RZc1QnbW/lwN89VC/V1FS81U/tMxGXCqvx3B9AC38qnCrmisrqDMyBoVyu16h5JsvD8eBbQZeXWlb/FkRczCBoPqYHLzqvYTiVsIoLDQCfLp/H6UXi727iZWulBoZUiSK8z2bls9X3Eo6LOMeDy/Gu/pg6fjVVtcYRbRPwEqBMkwYGv0o1jjCT47oMjYIyqD5Md6T9Ow95BcdjR/a9jTa1l+oc1bziB0/GstxOPH9oC8NVVlH7sfxqe4j2ttFHQTJUrPrpoa0y4G+KXwZ48yV38lxfHIFLkeEDMTPKJnSkjxW3kW4PEjFQGBkeIwD6Sao+F7UW7amzBNuCFPwg8vMDlUK/aBgMqABZWQNmK7NHImBNJekCXqV4NMfi7946JaTwZdXuEZgwJBACnoRRuHdoLdwHMAjKxVhmzCRzDRqPOsixfE7lxixYydDHTpSBxLfEa2/wAkaMv9TNvPFra8xJ03+Z/Cq/8AaHxJXwJCkGbibGdpNZiMU/xtqI35dKSLHrRD0ijJSsmXqHJUcrVfs37ZW8Ng1s3CMwuPAJj2jm+mprKqFdGSCmqZhGXF2K4szcc9Xb/Ua7gXC3bbHZbiMfQOD/CkTQqyTf2+1PDT7dv1k13HduLN62VzJrHvarI3jrBNef6FYewvDZp7n0bphO11pEKh1ZQIBLa7aFiOkmk+zXaOzh0OTIXcs7S0QWMkAe6JrDxRgx60ez9j9xfBveF7aXHnMgPiOWJEiBEdeZmoPC8T7+3eW9bzW7jODJ9qTEg+UCNNxWZYLj960AFbQbTrz29Kl7fbFguXJJ5Hp/Osv89dGkcsfJC8e4b+j3igJKwCpO5B6+c1fOx/Hmt4awhAMZ9Z1IDEKB0iaz/i3E2xD5ngQIAHIU64dxw2lVQs5QYPQkzNb5MbnCmRjmoSbXRqPEeJFihCgZTmgknbp5004ljmutaBGUKSWG8iIK6jnNUb/ityRmURpP8AtXcT2rLMCFgCZ139K54+naOj3oMvXE+PN4QqwJG2pIkSPL/emnF+M5rLDJMnrvOmXboapn/FT/COhoXO0hOmWANR6ihemrwV78PkveD4xCAMnLYkaDaIA0qrdmOJfouLv2YlbjEqJ2OrL+6Y+VRX/Ezk6iB5b1HY3iDPcF3Zhl+o51rHClafknJmhprtGrDjg+D8f9qpP2hcV757SBcoRSd51P8AsKbL2oPNKhOI4s3bjOdJiB0ERRiwqErF6jPGUKiN6FcoVucVHVc6ieZoxckCSdNqFCmxhcxoxvMdyT86FCkAQmhQoUxAoUKFAAoUKFAAoUKFAAoUKFAAoUKFAAoUKFAAoUKFAAoUKFAAoUKFAAoUKFAAoV2hQBygaFCgDldoUKABXaFCgD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22535" name="Picture 7" descr="https://bamb72blog.files.wordpress.com/2012/10/wpid-c540243ad51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572" y="7937"/>
            <a:ext cx="9094428" cy="6850063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2928926" y="5733256"/>
            <a:ext cx="175400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 rtl="1"/>
            <a:r>
              <a:rPr lang="ar-MA" sz="3200" b="1" cap="none" spc="0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>
                    <a:lumMod val="50000"/>
                  </a:schemeClr>
                </a:solidFill>
                <a:effectLst/>
              </a:rPr>
              <a:t>الإسراء/24</a:t>
            </a:r>
            <a:endParaRPr lang="fr-FR" sz="3200" b="1" cap="none" spc="0" dirty="0">
              <a:ln>
                <a:solidFill>
                  <a:schemeClr val="accent3">
                    <a:lumMod val="50000"/>
                  </a:schemeClr>
                </a:solidFill>
              </a:ln>
              <a:solidFill>
                <a:schemeClr val="accent3">
                  <a:lumMod val="50000"/>
                </a:schemeClr>
              </a:soli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i.ytimg.com/vi/EmMHs_fBYWw/maxresdefaul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28596" y="642918"/>
            <a:ext cx="8229600" cy="4786346"/>
          </a:xfrm>
        </p:spPr>
        <p:txBody>
          <a:bodyPr>
            <a:normAutofit/>
          </a:bodyPr>
          <a:lstStyle/>
          <a:p>
            <a:pPr algn="just" rtl="1">
              <a:buFont typeface="Wingdings" pitchFamily="2" charset="2"/>
              <a:buChar char="ü"/>
            </a:pPr>
            <a:r>
              <a:rPr lang="ar-MA" b="1" dirty="0" smtClean="0"/>
              <a:t>أمر الله عز </a:t>
            </a:r>
            <a:r>
              <a:rPr lang="ar-MA" b="1" dirty="0" err="1" smtClean="0"/>
              <a:t>و</a:t>
            </a:r>
            <a:r>
              <a:rPr lang="ar-MA" b="1" dirty="0" smtClean="0"/>
              <a:t> جل الولد برحمة والديه “</a:t>
            </a:r>
            <a:r>
              <a:rPr lang="ar-MA" b="1" dirty="0" smtClean="0">
                <a:solidFill>
                  <a:schemeClr val="accent3">
                    <a:lumMod val="50000"/>
                  </a:schemeClr>
                </a:solidFill>
                <a:cs typeface="Andalus" pitchFamily="2" charset="-78"/>
              </a:rPr>
              <a:t>وَاخْفِضْ لَهُمَا جَنَاحَ الذُّلِّ مِنَ الرَّحْمَةِ</a:t>
            </a:r>
            <a:r>
              <a:rPr lang="ar-MA" b="1" dirty="0" smtClean="0"/>
              <a:t>”.</a:t>
            </a:r>
          </a:p>
          <a:p>
            <a:pPr algn="just" rtl="1">
              <a:buFont typeface="Wingdings" pitchFamily="2" charset="2"/>
              <a:buChar char="ü"/>
            </a:pPr>
            <a:r>
              <a:rPr lang="ar-MA" b="1" dirty="0" smtClean="0"/>
              <a:t>الإمام السعدي (و فهم من هذا أنه كلما ازدادت التربية ازداد الحق، </a:t>
            </a:r>
            <a:r>
              <a:rPr lang="ar-MA" b="1" dirty="0" err="1" smtClean="0"/>
              <a:t>و</a:t>
            </a:r>
            <a:r>
              <a:rPr lang="ar-MA" b="1" dirty="0" smtClean="0"/>
              <a:t> كذلك من تولى تربية الإنسان في دينه </a:t>
            </a:r>
            <a:r>
              <a:rPr lang="ar-MA" b="1" dirty="0" err="1" smtClean="0"/>
              <a:t>و</a:t>
            </a:r>
            <a:r>
              <a:rPr lang="ar-MA" b="1" dirty="0" smtClean="0"/>
              <a:t> دنياه تربية صالحة غير الأبوين فإن له على من رباه حق التربية).</a:t>
            </a:r>
            <a:endParaRPr lang="fr-FR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027" name="Picture 3" descr="G:\Nouveau dossier\img_1460243197_11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215470" cy="685753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1442" name="Picture 2" descr="G:\Nouveau dossier\50654alsh3er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85784" y="0"/>
            <a:ext cx="9429784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2466" name="Picture 2" descr="http://65.media.tumblr.com/5e54cf0625b6a48417f34d9c915a2c8a/tumblr_mn818gibG51r0i07vo1_50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29415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://img.el-wlid.com/imgcache/570128.jpg"/>
          <p:cNvPicPr>
            <a:picLocks noChangeAspect="1" noChangeArrowheads="1"/>
          </p:cNvPicPr>
          <p:nvPr/>
        </p:nvPicPr>
        <p:blipFill>
          <a:blip r:embed="rId2"/>
          <a:srcRect r="5357" b="5955"/>
          <a:stretch>
            <a:fillRect/>
          </a:stretch>
        </p:blipFill>
        <p:spPr bwMode="auto">
          <a:xfrm>
            <a:off x="0" y="0"/>
            <a:ext cx="9100908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2214546" y="428604"/>
            <a:ext cx="4918334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1"/>
            <a:r>
              <a:rPr lang="ar-MA" sz="9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فضل الدعاء</a:t>
            </a:r>
            <a:endParaRPr lang="fr-FR" sz="9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40314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i.ytimg.com/vi/EmMHs_fBYWw/maxresdefaul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85804" y="285728"/>
            <a:ext cx="8229600" cy="4525963"/>
          </a:xfrm>
        </p:spPr>
        <p:txBody>
          <a:bodyPr/>
          <a:lstStyle/>
          <a:p>
            <a:pPr algn="just" rtl="1">
              <a:buFont typeface="Wingdings" pitchFamily="2" charset="2"/>
              <a:buChar char="ü"/>
            </a:pPr>
            <a:r>
              <a:rPr lang="ar-MA" b="1" dirty="0" smtClean="0"/>
              <a:t> الدعاء عبادة نتقرب </a:t>
            </a:r>
            <a:r>
              <a:rPr lang="ar-MA" b="1" dirty="0" err="1" smtClean="0"/>
              <a:t>بها</a:t>
            </a:r>
            <a:r>
              <a:rPr lang="ar-MA" b="1" dirty="0" smtClean="0"/>
              <a:t> </a:t>
            </a:r>
            <a:r>
              <a:rPr lang="ar-MA" b="1" dirty="0" err="1" smtClean="0"/>
              <a:t>الى</a:t>
            </a:r>
            <a:r>
              <a:rPr lang="ar-MA" b="1" dirty="0" smtClean="0"/>
              <a:t> الله </a:t>
            </a:r>
            <a:r>
              <a:rPr lang="ar-MA" b="1" dirty="0" err="1" smtClean="0"/>
              <a:t>عزوجل</a:t>
            </a:r>
            <a:r>
              <a:rPr lang="ar-MA" b="1" dirty="0" smtClean="0"/>
              <a:t> :</a:t>
            </a:r>
            <a:endParaRPr lang="fr-FR" b="1" dirty="0"/>
          </a:p>
        </p:txBody>
      </p:sp>
      <p:pic>
        <p:nvPicPr>
          <p:cNvPr id="4" name="Picture 2" descr="http://twitter.hawacook.com/wp-content/uploads/2015/04/%D8%A7%D9%84%D8%AF%D9%8F%D9%91%D8%B9%D8%A7%D8%A1%D9%8F-%D9%87%D9%88-%D8%A7%D9%84%D8%B9%D8%A8%D8%A7%D8%AF%D8%A9%D9%8F.jpg"/>
          <p:cNvPicPr>
            <a:picLocks noChangeAspect="1" noChangeArrowheads="1"/>
          </p:cNvPicPr>
          <p:nvPr/>
        </p:nvPicPr>
        <p:blipFill>
          <a:blip r:embed="rId3"/>
          <a:srcRect t="11864"/>
          <a:stretch>
            <a:fillRect/>
          </a:stretch>
        </p:blipFill>
        <p:spPr bwMode="auto">
          <a:xfrm>
            <a:off x="0" y="1214422"/>
            <a:ext cx="9144000" cy="58578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AutoShape 2" descr="http://world.mediu.edu.my/wp-content/uploads/2012/04/10-Copy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6388" name="Picture 4" descr="C:\Documents and Settings\admin\Bureau\Nouveau dossier\10-Cop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i.ytimg.com/vi/EmMHs_fBYWw/maxresdefaul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71472" y="214290"/>
            <a:ext cx="8229600" cy="4525963"/>
          </a:xfrm>
        </p:spPr>
        <p:txBody>
          <a:bodyPr/>
          <a:lstStyle/>
          <a:p>
            <a:pPr algn="r" rtl="1">
              <a:buFont typeface="Wingdings" pitchFamily="2" charset="2"/>
              <a:buChar char="ü"/>
            </a:pPr>
            <a:r>
              <a:rPr lang="ar-MA" b="1" dirty="0" smtClean="0"/>
              <a:t> الدعاء سلاح المؤمن :</a:t>
            </a:r>
            <a:endParaRPr lang="fr-FR" b="1" dirty="0"/>
          </a:p>
        </p:txBody>
      </p:sp>
      <p:pic>
        <p:nvPicPr>
          <p:cNvPr id="4" name="Picture 2" descr="http://3.bp.blogspot.com/-5gjnABFji-I/VjLgPyIH-AI/AAAAAAAA0LQ/4NIDO2IoSiU/s1600/dua.jpg"/>
          <p:cNvPicPr>
            <a:picLocks noChangeAspect="1" noChangeArrowheads="1"/>
          </p:cNvPicPr>
          <p:nvPr/>
        </p:nvPicPr>
        <p:blipFill>
          <a:blip r:embed="rId3"/>
          <a:srcRect b="52243"/>
          <a:stretch>
            <a:fillRect/>
          </a:stretch>
        </p:blipFill>
        <p:spPr bwMode="auto">
          <a:xfrm>
            <a:off x="0" y="857232"/>
            <a:ext cx="9144000" cy="60007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https://i.ytimg.com/vi/EmMHs_fBYWw/maxresdefaul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Rectangle à coins arrondis 3"/>
          <p:cNvSpPr/>
          <p:nvPr/>
        </p:nvSpPr>
        <p:spPr>
          <a:xfrm>
            <a:off x="642910" y="357166"/>
            <a:ext cx="7929618" cy="785818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ar-MA" sz="3600" b="1" dirty="0" smtClean="0"/>
              <a:t>السلاح ينفع صاحبه بشرطين</a:t>
            </a:r>
            <a:endParaRPr lang="fr-FR" sz="3600" b="1" dirty="0"/>
          </a:p>
        </p:txBody>
      </p:sp>
      <p:sp>
        <p:nvSpPr>
          <p:cNvPr id="6" name="Rectangle 5"/>
          <p:cNvSpPr/>
          <p:nvPr/>
        </p:nvSpPr>
        <p:spPr>
          <a:xfrm>
            <a:off x="5500694" y="2214554"/>
            <a:ext cx="2143140" cy="150019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ar-MA" sz="2800" b="1" dirty="0" smtClean="0"/>
              <a:t>قوة المستعمل</a:t>
            </a:r>
          </a:p>
          <a:p>
            <a:pPr algn="ctr" rtl="1"/>
            <a:r>
              <a:rPr lang="ar-MA" sz="2800" b="1" dirty="0" smtClean="0"/>
              <a:t>“</a:t>
            </a:r>
            <a:r>
              <a:rPr lang="ar-MA" sz="2800" b="1" dirty="0" err="1" smtClean="0"/>
              <a:t>ليومنوا</a:t>
            </a:r>
            <a:r>
              <a:rPr lang="ar-MA" sz="2800" b="1" dirty="0" smtClean="0"/>
              <a:t> </a:t>
            </a:r>
            <a:r>
              <a:rPr lang="ar-MA" sz="2800" b="1" dirty="0" err="1" smtClean="0"/>
              <a:t>بي</a:t>
            </a:r>
            <a:r>
              <a:rPr lang="ar-MA" sz="2800" b="1" dirty="0" smtClean="0"/>
              <a:t>”</a:t>
            </a:r>
            <a:endParaRPr lang="fr-FR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1643042" y="2214554"/>
            <a:ext cx="2143140" cy="150019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ar-MA" sz="2800" b="1" dirty="0" smtClean="0"/>
              <a:t>المعرفة بحقيقة الاستعمال</a:t>
            </a:r>
          </a:p>
          <a:p>
            <a:pPr algn="ctr" rtl="1"/>
            <a:r>
              <a:rPr lang="ar-MA" sz="2800" b="1" dirty="0" smtClean="0"/>
              <a:t>“ليستجيبوا لي”</a:t>
            </a:r>
            <a:endParaRPr lang="fr-FR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1857356" y="5072074"/>
            <a:ext cx="1714512" cy="92869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ar-MA" sz="2800" b="1" dirty="0" smtClean="0"/>
              <a:t>الطاعة</a:t>
            </a:r>
          </a:p>
        </p:txBody>
      </p:sp>
      <p:sp>
        <p:nvSpPr>
          <p:cNvPr id="9" name="Rectangle 8"/>
          <p:cNvSpPr/>
          <p:nvPr/>
        </p:nvSpPr>
        <p:spPr>
          <a:xfrm>
            <a:off x="5643570" y="5072074"/>
            <a:ext cx="1714512" cy="92869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ar-MA" sz="2800" b="1" dirty="0" smtClean="0"/>
              <a:t>العقيدة</a:t>
            </a:r>
            <a:endParaRPr lang="fr-FR" sz="2800" b="1" dirty="0"/>
          </a:p>
        </p:txBody>
      </p:sp>
      <p:sp>
        <p:nvSpPr>
          <p:cNvPr id="10" name="Flèche vers le bas 9"/>
          <p:cNvSpPr/>
          <p:nvPr/>
        </p:nvSpPr>
        <p:spPr>
          <a:xfrm>
            <a:off x="6357950" y="4000504"/>
            <a:ext cx="214314" cy="71438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Flèche vers le bas 10"/>
          <p:cNvSpPr/>
          <p:nvPr/>
        </p:nvSpPr>
        <p:spPr>
          <a:xfrm>
            <a:off x="2571736" y="4071942"/>
            <a:ext cx="214314" cy="71438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3" name="Connecteur droit avec flèche 12"/>
          <p:cNvCxnSpPr>
            <a:stCxn id="4" idx="2"/>
          </p:cNvCxnSpPr>
          <p:nvPr/>
        </p:nvCxnSpPr>
        <p:spPr>
          <a:xfrm rot="5400000">
            <a:off x="3125381" y="660778"/>
            <a:ext cx="1000132" cy="196454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/>
          <p:cNvCxnSpPr>
            <a:stCxn id="4" idx="2"/>
          </p:cNvCxnSpPr>
          <p:nvPr/>
        </p:nvCxnSpPr>
        <p:spPr>
          <a:xfrm rot="16200000" flipH="1">
            <a:off x="5089925" y="660777"/>
            <a:ext cx="1000132" cy="196454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844</TotalTime>
  <Words>318</Words>
  <Application>Microsoft Office PowerPoint</Application>
  <PresentationFormat>Affichage à l'écran (4:3)</PresentationFormat>
  <Paragraphs>76</Paragraphs>
  <Slides>36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36</vt:i4>
      </vt:variant>
    </vt:vector>
  </HeadingPairs>
  <TitlesOfParts>
    <vt:vector size="37" baseType="lpstr"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admin</dc:creator>
  <cp:lastModifiedBy>Aziz</cp:lastModifiedBy>
  <cp:revision>103</cp:revision>
  <dcterms:created xsi:type="dcterms:W3CDTF">2016-06-20T10:38:57Z</dcterms:created>
  <dcterms:modified xsi:type="dcterms:W3CDTF">2016-06-25T09:03:42Z</dcterms:modified>
</cp:coreProperties>
</file>