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62" r:id="rId4"/>
    <p:sldId id="263" r:id="rId5"/>
    <p:sldId id="274" r:id="rId6"/>
    <p:sldId id="265" r:id="rId7"/>
    <p:sldId id="269" r:id="rId8"/>
    <p:sldId id="270" r:id="rId9"/>
    <p:sldId id="271" r:id="rId10"/>
    <p:sldId id="272" r:id="rId11"/>
    <p:sldId id="273" r:id="rId12"/>
    <p:sldId id="264" r:id="rId13"/>
    <p:sldId id="267" r:id="rId14"/>
    <p:sldId id="275" r:id="rId15"/>
    <p:sldId id="266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792" autoAdjust="0"/>
    <p:restoredTop sz="94662" autoAdjust="0"/>
  </p:normalViewPr>
  <p:slideViewPr>
    <p:cSldViewPr>
      <p:cViewPr>
        <p:scale>
          <a:sx n="60" d="100"/>
          <a:sy n="60" d="100"/>
        </p:scale>
        <p:origin x="-95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ABE83-0D9F-46D9-A5C3-0BEAD4B1B00C}" type="datetimeFigureOut">
              <a:rPr lang="fr-FR" smtClean="0"/>
              <a:pPr/>
              <a:t>18/02/2017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BAF39-499B-472C-B429-708536F4F0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0733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BAF39-499B-472C-B429-708536F4F087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18/02/2017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F:\ALLAH\&#1607;&#1584;&#1575;%20&#1607;&#1608;%20&#1575;&#1604;&#1604;&#1607;%20%20.mp4" TargetMode="External"/><Relationship Id="rId1" Type="http://schemas.openxmlformats.org/officeDocument/2006/relationships/video" Target="file:///C:\Users\HP\Downloads\&#1575;&#1621;&#1606;%20&#1601;&#1610;%20&#1582;&#1604;&#1602;%20&#1575;&#1604;&#1587;&#1605;&#1575;&#1608;&#1575;&#1578;%20&#1608;&#1575;&#1604;&#1575;&#1620;&#1585;&#1590;%20&#1608;&#1573;&#1582;&#1578;&#1604;&#1575;&#1601;%20&#1575;&#1604;&#1604;&#1610;&#1604;%20&#1608;&#1575;&#1604;&#1606;&#1607;&#1575;&#1585;...%20Spanish%20subtitle%20(2).mp4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HP\Downloads\&#1575;&#1604;&#1588;&#1610;&#1582;%20&#1605;&#1575;&#1607;&#1585;%20&#1575;&#1604;&#1605;&#1593;&#1610;&#1602;&#1604;&#1610;%20-%20&#1570;&#1610;&#1577;%20&#1575;&#1604;&#1603;&#1585;&#1587;&#1610;%20-%20Sheikh%20Maher%20Al%20Muaiqly%20-%20Ayat%20Al-Kursi.mp4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Résultat de recherche d'images pour &quot;nature paysage&quot;"/>
          <p:cNvPicPr>
            <a:picLocks noChangeAspect="1" noChangeArrowheads="1"/>
          </p:cNvPicPr>
          <p:nvPr/>
        </p:nvPicPr>
        <p:blipFill>
          <a:blip r:embed="rId2"/>
          <a:srcRect l="8443" r="8441"/>
          <a:stretch>
            <a:fillRect/>
          </a:stretch>
        </p:blipFill>
        <p:spPr bwMode="auto">
          <a:xfrm>
            <a:off x="0" y="0"/>
            <a:ext cx="9144000" cy="6868051"/>
          </a:xfrm>
          <a:prstGeom prst="rect">
            <a:avLst/>
          </a:prstGeom>
          <a:noFill/>
        </p:spPr>
      </p:pic>
      <p:sp>
        <p:nvSpPr>
          <p:cNvPr id="4" name="AutoShape 4" descr="Résultat de recherche d'images pour &quot;soleil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8" descr="Résultat de recherche d'images pour &quot;lun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428860" y="2643182"/>
            <a:ext cx="324002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دعوة القرآن إلى التفكر</a:t>
            </a:r>
            <a:endParaRPr lang="fr-F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95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‫أيات كثيرة تدعو للتفكر والتأمل فى خلق الله نذكر‬‎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89813" cy="64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0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00364" y="0"/>
            <a:ext cx="29081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مجالات التفكر</a:t>
            </a:r>
            <a:endParaRPr lang="ar-AE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10236" y="857232"/>
            <a:ext cx="28360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A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في تكوين </a:t>
            </a:r>
            <a:r>
              <a:rPr lang="ar-AE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الانسان</a:t>
            </a:r>
            <a:r>
              <a:rPr lang="ar-A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ar-AE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8" name="Picture 4" descr="Résultat de recherche d'images pour &quot;‫ثم من علقة ثم من نطفة‬‎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5992"/>
            <a:ext cx="9144000" cy="42148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75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‫أيات كثيرة تدعو للتفكر والتأمل فى خلق الله نذكر‬‎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89813" cy="64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-40337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00364" y="0"/>
            <a:ext cx="29081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مجالات التفكر</a:t>
            </a:r>
            <a:endParaRPr lang="ar-AE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2976" y="857232"/>
            <a:ext cx="60660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A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في باقي الكائنات البرية البحرية </a:t>
            </a:r>
            <a:r>
              <a:rPr lang="ar-AE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البرمائية</a:t>
            </a:r>
            <a:endParaRPr lang="fr-F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4" name="Picture 4" descr="Résultat de recherche d'images pour &quot;‫الله الذي سخر لكم البحر لتجري‬‎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643050"/>
            <a:ext cx="8572560" cy="45089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75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‫أيات كثيرة تدعو للتفكر والتأمل فى خلق الله نذكر‬‎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89813" cy="64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-41243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198940"/>
            <a:ext cx="875462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فوائده</a:t>
            </a:r>
          </a:p>
          <a:p>
            <a:pPr algn="r"/>
            <a:r>
              <a:rPr lang="ar-A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يقر العبد بوحدانية الله</a:t>
            </a:r>
          </a:p>
          <a:p>
            <a:pPr algn="r"/>
            <a:r>
              <a:rPr lang="ar-A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يزيد قرب العبد من الله</a:t>
            </a:r>
          </a:p>
          <a:p>
            <a:pPr algn="r"/>
            <a:r>
              <a:rPr lang="ar-A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يكشف عن بديع صنع الله و دقته و روعته </a:t>
            </a:r>
          </a:p>
          <a:p>
            <a:pPr algn="r"/>
            <a:r>
              <a:rPr lang="ar-A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يزرع الخوف و الخشية من الله</a:t>
            </a:r>
          </a:p>
          <a:p>
            <a:pPr algn="r"/>
            <a:r>
              <a:rPr lang="ar-A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يزيد من التواضع لله</a:t>
            </a:r>
          </a:p>
          <a:p>
            <a:pPr algn="r"/>
            <a:r>
              <a:rPr lang="ar-A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يزيد من محاسبة النفس على أخطائها</a:t>
            </a:r>
          </a:p>
          <a:p>
            <a:pPr algn="r"/>
            <a:endParaRPr lang="ar-AE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852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‫أيات كثيرة تدعو للتفكر والتأمل فى خلق الله نذكر‬‎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89813" cy="64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-40313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28596" y="1285860"/>
            <a:ext cx="85725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يكسب الروح الصفاء  </a:t>
            </a:r>
            <a:r>
              <a:rPr lang="ar-AE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النقاء</a:t>
            </a:r>
          </a:p>
          <a:p>
            <a:pPr algn="r"/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يحيي القلب </a:t>
            </a:r>
            <a:r>
              <a:rPr lang="ar-AE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يزيد من إيمانه </a:t>
            </a:r>
            <a:r>
              <a:rPr lang="ar-AE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يقينه </a:t>
            </a:r>
            <a:r>
              <a:rPr lang="ar-AE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قدرة الله </a:t>
            </a:r>
            <a:r>
              <a:rPr lang="ar-AE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عظمته</a:t>
            </a:r>
          </a:p>
          <a:p>
            <a:pPr algn="r"/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يبعد النفس عن عصيان الله </a:t>
            </a:r>
            <a:r>
              <a:rPr lang="ar-AE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مخالفته</a:t>
            </a:r>
          </a:p>
          <a:p>
            <a:pPr algn="r"/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يفتح الأبواب لطلب العلم </a:t>
            </a:r>
          </a:p>
          <a:p>
            <a:pPr algn="r"/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يبعث على العمل الصالح</a:t>
            </a:r>
          </a:p>
          <a:p>
            <a:pPr algn="r"/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يزيد اليقين بمجيء يوم القيامة </a:t>
            </a:r>
            <a:r>
              <a:rPr lang="ar-AE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الوقوف بين يدي الله</a:t>
            </a:r>
            <a:endParaRPr lang="fr-FR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0430" y="0"/>
            <a:ext cx="16706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فوائده</a:t>
            </a:r>
            <a:endParaRPr lang="ar-AE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‫أيات كثيرة تدعو للتفكر والتأمل فى خلق الله نذكر‬‎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89813" cy="64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-40337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42976" y="1214422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أسباب البعد عن التفكر</a:t>
            </a:r>
          </a:p>
          <a:p>
            <a:pPr algn="r"/>
            <a:r>
              <a:rPr lang="ar-AE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الجهل بأهمية هذه العبادة</a:t>
            </a:r>
          </a:p>
          <a:p>
            <a:pPr algn="r"/>
            <a:r>
              <a:rPr lang="ar-AE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ضعف الإيمان</a:t>
            </a:r>
          </a:p>
          <a:p>
            <a:pPr algn="r"/>
            <a:r>
              <a:rPr lang="ar-AE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الكسل</a:t>
            </a:r>
          </a:p>
          <a:p>
            <a:pPr algn="r"/>
            <a:r>
              <a:rPr lang="ar-AE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الفتن</a:t>
            </a:r>
          </a:p>
          <a:p>
            <a:pPr algn="r"/>
            <a:r>
              <a:rPr lang="ar-AE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التعلق بالدنيا</a:t>
            </a:r>
            <a:endParaRPr lang="ar-AE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ésultat de recherche d'images pour &quot;fleur&quot;"/>
          <p:cNvPicPr>
            <a:picLocks noChangeAspect="1" noChangeArrowheads="1"/>
          </p:cNvPicPr>
          <p:nvPr/>
        </p:nvPicPr>
        <p:blipFill>
          <a:blip r:embed="rId2"/>
          <a:srcRect l="7422" r="6214"/>
          <a:stretch>
            <a:fillRect/>
          </a:stretch>
        </p:blipFill>
        <p:spPr bwMode="auto">
          <a:xfrm>
            <a:off x="0" y="0"/>
            <a:ext cx="9144000" cy="682975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714612" y="3429000"/>
            <a:ext cx="10839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5400" b="1" i="1" dirty="0" smtClean="0">
                <a:latin typeface="Nirmala UI" pitchFamily="34" charset="0"/>
              </a:rPr>
              <a:t>همة</a:t>
            </a:r>
            <a:endParaRPr lang="fr-FR" sz="5400" dirty="0"/>
          </a:p>
        </p:txBody>
      </p:sp>
      <p:sp>
        <p:nvSpPr>
          <p:cNvPr id="9" name="Rectangle 8"/>
          <p:cNvSpPr/>
          <p:nvPr/>
        </p:nvSpPr>
        <p:spPr>
          <a:xfrm rot="2400492">
            <a:off x="1782646" y="1517946"/>
            <a:ext cx="27146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7200" b="1" i="1" dirty="0" smtClean="0">
                <a:solidFill>
                  <a:schemeClr val="tx2"/>
                </a:solidFill>
                <a:latin typeface="Nirmala UI" pitchFamily="34" charset="0"/>
              </a:rPr>
              <a:t>صفاء</a:t>
            </a:r>
            <a:endParaRPr lang="fr-FR" sz="72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9687090">
            <a:off x="4844905" y="2064184"/>
            <a:ext cx="24785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7200" b="1" i="1" dirty="0" smtClean="0">
                <a:solidFill>
                  <a:srgbClr val="FFFF00"/>
                </a:solidFill>
                <a:latin typeface="Nirmala UI" pitchFamily="34" charset="0"/>
              </a:rPr>
              <a:t> معرفة </a:t>
            </a:r>
            <a:endParaRPr lang="fr-FR" sz="7200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rot="2529940">
            <a:off x="4886657" y="4444619"/>
            <a:ext cx="1785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7200" b="1" i="1" dirty="0" smtClean="0">
                <a:solidFill>
                  <a:srgbClr val="FF0000"/>
                </a:solidFill>
                <a:latin typeface="Nirmala UI" pitchFamily="34" charset="0"/>
              </a:rPr>
              <a:t>حب</a:t>
            </a:r>
            <a:endParaRPr lang="fr-FR" sz="7200" dirty="0"/>
          </a:p>
        </p:txBody>
      </p:sp>
      <p:sp>
        <p:nvSpPr>
          <p:cNvPr id="13" name="Rectangle 12"/>
          <p:cNvSpPr/>
          <p:nvPr/>
        </p:nvSpPr>
        <p:spPr>
          <a:xfrm>
            <a:off x="3929058" y="3143248"/>
            <a:ext cx="13163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التفكر</a:t>
            </a:r>
            <a:endParaRPr lang="fr-F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670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إن في خلق السماوات والأرض وإختلاف الليل والنهار... Spanish subtitle (2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3" name="هذا هو الله  .mp4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-152400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7513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-40337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-214346" y="857232"/>
            <a:ext cx="96706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الآيات في القرآن جاءت للعرض و القراءة فقط ؟</a:t>
            </a:r>
            <a:endParaRPr lang="fr-F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928934"/>
            <a:ext cx="914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إذا كانت آيات الأمر تقتضي الطاعة </a:t>
            </a:r>
            <a:r>
              <a:rPr lang="ar-AE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،</a:t>
            </a:r>
            <a:endParaRPr lang="fr-FR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AE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A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آيات النهي تقتضي الترك.</a:t>
            </a:r>
          </a:p>
          <a:p>
            <a:pPr algn="ctr"/>
            <a:r>
              <a:rPr lang="ar-AE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فماذا </a:t>
            </a:r>
            <a:r>
              <a:rPr lang="ar-AE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تقتضي</a:t>
            </a:r>
            <a:r>
              <a:rPr lang="ar-AE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آيات الكون ؟</a:t>
            </a:r>
            <a:endParaRPr lang="fr-FR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8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‫أيات كثيرة تدعو للتفكر والتأمل فى خلق الله نذكر‬‎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89813" cy="64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-40337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8596" y="1571612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لغة تردد القلب في معاني الأشياء</a:t>
            </a:r>
            <a:endParaRPr lang="ar-AE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ar-AE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اصطلاحا التدبر، الاعتبار، التعمق ،التركيز الموصل إلى معرفة الله</a:t>
            </a:r>
            <a:endParaRPr lang="fr-FR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71802" y="500042"/>
            <a:ext cx="26677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التفكر </a:t>
            </a:r>
            <a:endParaRPr lang="fr-FR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86182" y="5214950"/>
            <a:ext cx="22028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محبته</a:t>
            </a:r>
            <a:endParaRPr lang="fr-FR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3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‫أيات كثيرة تدعو للتفكر والتأمل فى خلق الله نذكر‬‎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89813" cy="64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-40337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571604" y="571480"/>
            <a:ext cx="71437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 يعين على التفكر</a:t>
            </a:r>
          </a:p>
          <a:p>
            <a:pPr algn="r"/>
            <a:r>
              <a:rPr lang="ar-AE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الرجوع إلى الله </a:t>
            </a:r>
          </a:p>
          <a:p>
            <a:pPr algn="r"/>
            <a:r>
              <a:rPr lang="ar-AE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ترك المعاصي</a:t>
            </a:r>
          </a:p>
          <a:p>
            <a:pPr algn="r"/>
            <a:r>
              <a:rPr lang="ar-AE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فعل الطاعات</a:t>
            </a:r>
          </a:p>
          <a:p>
            <a:pPr algn="r"/>
            <a:r>
              <a:rPr lang="ar-AE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التخفيف من اللهث وراء الدنيا</a:t>
            </a:r>
          </a:p>
          <a:p>
            <a:pPr algn="r"/>
            <a:r>
              <a:rPr lang="ar-AE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المحافظة على الفرائض </a:t>
            </a:r>
            <a:r>
              <a:rPr lang="ar-AE" sz="4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الواجبات</a:t>
            </a:r>
            <a:endParaRPr lang="fr-F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‫أيات كثيرة تدعو للتفكر والتأمل فى خلق الله نذكر‬‎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89813" cy="64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-41243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3077" y="991880"/>
            <a:ext cx="88778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مجالات التفكر</a:t>
            </a:r>
          </a:p>
          <a:p>
            <a:pPr algn="r"/>
            <a:r>
              <a:rPr lang="ar-AE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في أسماء الله و صفاته</a:t>
            </a:r>
          </a:p>
          <a:p>
            <a:pPr algn="r"/>
            <a:r>
              <a:rPr lang="ar-AE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في آيات الله الكونية</a:t>
            </a:r>
          </a:p>
          <a:p>
            <a:pPr algn="r"/>
            <a:r>
              <a:rPr lang="ar-AE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في القرآن الكريم</a:t>
            </a:r>
          </a:p>
          <a:p>
            <a:pPr algn="r"/>
            <a:r>
              <a:rPr lang="ar-AE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في تكوين </a:t>
            </a:r>
            <a:r>
              <a:rPr lang="ar-AE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الانسان</a:t>
            </a:r>
            <a:r>
              <a:rPr lang="ar-AE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r"/>
            <a:r>
              <a:rPr lang="ar-AE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في باقي الكائنات البرية البحرية و البرمائية</a:t>
            </a:r>
            <a:endParaRPr lang="fr-F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093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‫أيات كثيرة تدعو للتفكر والتأمل فى خلق الله نذكر‬‎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89813" cy="64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-41243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00364" y="0"/>
            <a:ext cx="29081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مجالات التفكر</a:t>
            </a:r>
            <a:endParaRPr lang="ar-AE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857232"/>
            <a:ext cx="33602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A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في أسماء الله </a:t>
            </a:r>
            <a:r>
              <a:rPr lang="ar-AE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A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صفاته</a:t>
            </a:r>
            <a:endParaRPr lang="ar-AE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8" name="AutoShape 4" descr="Résultat de recherche d'images pour &quot;‫آيات في صفات الله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630" name="AutoShape 6" descr="Résultat de recherche d'images pour &quot;‫آيات في صفات الله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الشيخ ماهر المعيقلي - آية الكرسي - Sheikh Maher Al Muaiqly - Ayat Al-Kursi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785918" y="1714488"/>
            <a:ext cx="5857916" cy="439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50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‫أيات كثيرة تدعو للتفكر والتأمل فى خلق الله نذكر‬‎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89813" cy="64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0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00364" y="0"/>
            <a:ext cx="29081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مجالات التفكر</a:t>
            </a:r>
            <a:endParaRPr lang="ar-AE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26877" y="857232"/>
            <a:ext cx="29193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A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في آيات الله الكونية</a:t>
            </a:r>
            <a:endParaRPr lang="ar-AE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674" name="Picture 2" descr="Résultat de recherche d'images pour &quot;‫الكواكب حول الشمس‬‎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428736"/>
            <a:ext cx="8429684" cy="3143271"/>
          </a:xfrm>
          <a:prstGeom prst="rect">
            <a:avLst/>
          </a:prstGeom>
          <a:noFill/>
        </p:spPr>
      </p:pic>
      <p:pic>
        <p:nvPicPr>
          <p:cNvPr id="10" name="Picture 2" descr="Résultat de recherche d'images pour &quot;‫قال تعالى &quot; إِنَّ فِي خَلْقِ السَّمَاوَاتِ وَالأَرْضِ وَاخْتِلاَفِ اللَّيْلِ وَالنَّهَارِ لآيَاتٍ لِّأُوْلِي الألْبَابِ‬‎&quot;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13" t="54206" r="8913" b="23279"/>
          <a:stretch/>
        </p:blipFill>
        <p:spPr bwMode="auto">
          <a:xfrm>
            <a:off x="0" y="4714884"/>
            <a:ext cx="9144000" cy="18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75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‫أيات كثيرة تدعو للتفكر والتأمل فى خلق الله نذكر‬‎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89813" cy="643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associé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3" r="18095"/>
          <a:stretch/>
        </p:blipFill>
        <p:spPr bwMode="auto">
          <a:xfrm flipH="1">
            <a:off x="0" y="0"/>
            <a:ext cx="9144000" cy="689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00364" y="0"/>
            <a:ext cx="29081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مجالات التفكر</a:t>
            </a:r>
            <a:endParaRPr lang="ar-AE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7490" y="857232"/>
            <a:ext cx="255877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A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ـ في القرآن الكريم</a:t>
            </a:r>
          </a:p>
          <a:p>
            <a:pPr algn="r"/>
            <a:endParaRPr lang="ar-AE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Résultat de recherche d'images pour &quot;‫أفلا يتدبرون القرآن‬‎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75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265</Words>
  <Application>Microsoft Office PowerPoint</Application>
  <PresentationFormat>Affichage à l'écran (4:3)</PresentationFormat>
  <Paragraphs>57</Paragraphs>
  <Slides>15</Slides>
  <Notes>1</Notes>
  <HiddenSlides>0</HiddenSlides>
  <MMClips>3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Hp</cp:lastModifiedBy>
  <cp:revision>40</cp:revision>
  <dcterms:created xsi:type="dcterms:W3CDTF">2017-02-12T20:32:49Z</dcterms:created>
  <dcterms:modified xsi:type="dcterms:W3CDTF">2017-02-18T15:51:25Z</dcterms:modified>
</cp:coreProperties>
</file>