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FA74E385-A126-43C9-91CA-DD6215CAC7ED}">
          <p14:sldIdLst>
            <p14:sldId id="256"/>
            <p14:sldId id="257"/>
            <p14:sldId id="25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5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35B4E1B-77FF-4824-8FAA-101D2F3E7B79}" type="datetimeFigureOut">
              <a:rPr lang="fr-FR" smtClean="0"/>
              <a:t>06/10/2017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CEA5BE0-73F9-4C72-8DAA-4405DBF48BEA}"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435B4E1B-77FF-4824-8FAA-101D2F3E7B79}" type="datetimeFigureOut">
              <a:rPr lang="fr-FR" smtClean="0"/>
              <a:t>06/10/2017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CEA5BE0-73F9-4C72-8DAA-4405DBF48BEA}"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35B4E1B-77FF-4824-8FAA-101D2F3E7B79}" type="datetimeFigureOut">
              <a:rPr lang="fr-FR" smtClean="0"/>
              <a:t>06/10/2017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CEA5BE0-73F9-4C72-8DAA-4405DBF48BEA}" type="slidenum">
              <a:rPr lang="fr-FR" smtClean="0"/>
              <a:t>‹N°›</a:t>
            </a:fld>
            <a:endParaRPr lang="fr-F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435B4E1B-77FF-4824-8FAA-101D2F3E7B79}" type="datetimeFigureOut">
              <a:rPr lang="fr-FR" smtClean="0"/>
              <a:t>06/10/2017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CEA5BE0-73F9-4C72-8DAA-4405DBF48BEA}" type="slidenum">
              <a:rPr lang="fr-FR" smtClean="0"/>
              <a:t>‹N°›</a:t>
            </a:fld>
            <a:endParaRPr lang="fr-FR"/>
          </a:p>
        </p:txBody>
      </p:sp>
      <p:sp>
        <p:nvSpPr>
          <p:cNvPr id="7" name="Title 6"/>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35B4E1B-77FF-4824-8FAA-101D2F3E7B79}" type="datetimeFigureOut">
              <a:rPr lang="fr-FR" smtClean="0"/>
              <a:t>06/10/2017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CEA5BE0-73F9-4C72-8DAA-4405DBF48BEA}"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435B4E1B-77FF-4824-8FAA-101D2F3E7B79}" type="datetimeFigureOut">
              <a:rPr lang="fr-FR" smtClean="0"/>
              <a:t>06/10/2017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CEA5BE0-73F9-4C72-8DAA-4405DBF48BEA}" type="slidenum">
              <a:rPr lang="fr-FR" smtClean="0"/>
              <a:t>‹N°›</a:t>
            </a:fld>
            <a:endParaRPr lang="fr-FR"/>
          </a:p>
        </p:txBody>
      </p:sp>
      <p:sp>
        <p:nvSpPr>
          <p:cNvPr id="9" name="Content Placeholder 8"/>
          <p:cNvSpPr>
            <a:spLocks noGrp="1"/>
          </p:cNvSpPr>
          <p:nvPr>
            <p:ph sz="quarter" idx="13"/>
          </p:nvPr>
        </p:nvSpPr>
        <p:spPr>
          <a:xfrm>
            <a:off x="676655" y="2679192"/>
            <a:ext cx="3822192" cy="34472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35B4E1B-77FF-4824-8FAA-101D2F3E7B79}" type="datetimeFigureOut">
              <a:rPr lang="fr-FR" smtClean="0"/>
              <a:t>06/10/2017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CEA5BE0-73F9-4C72-8DAA-4405DBF48BEA}"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435B4E1B-77FF-4824-8FAA-101D2F3E7B79}" type="datetimeFigureOut">
              <a:rPr lang="fr-FR" smtClean="0"/>
              <a:t>06/10/2017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CEA5BE0-73F9-4C72-8DAA-4405DBF48BEA}"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435B4E1B-77FF-4824-8FAA-101D2F3E7B79}" type="datetimeFigureOut">
              <a:rPr lang="fr-FR" smtClean="0"/>
              <a:t>06/10/2017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CEA5BE0-73F9-4C72-8DAA-4405DBF48BEA}"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35B4E1B-77FF-4824-8FAA-101D2F3E7B79}" type="datetimeFigureOut">
              <a:rPr lang="fr-FR" smtClean="0"/>
              <a:t>06/10/2017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CEA5BE0-73F9-4C72-8DAA-4405DBF48BEA}" type="slidenum">
              <a:rPr lang="fr-FR" smtClean="0"/>
              <a:t>‹N°›</a:t>
            </a:fld>
            <a:endParaRPr lang="fr-F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fr-FR" smtClean="0"/>
              <a:t>Modifiez le style du titre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fr-FR" smtClean="0"/>
              <a:t>Modifiez le style du titre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35B4E1B-77FF-4824-8FAA-101D2F3E7B79}" type="datetimeFigureOut">
              <a:rPr lang="fr-FR" smtClean="0"/>
              <a:t>06/10/2017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CEA5BE0-73F9-4C72-8DAA-4405DBF48BEA}" type="slidenum">
              <a:rPr lang="fr-FR" smtClean="0"/>
              <a:t>‹N°›</a:t>
            </a:fld>
            <a:endParaRPr lang="fr-F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435B4E1B-77FF-4824-8FAA-101D2F3E7B79}" type="datetimeFigureOut">
              <a:rPr lang="fr-FR" smtClean="0"/>
              <a:t>06/10/2017</a:t>
            </a:fld>
            <a:endParaRPr lang="fr-F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fr-F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5CEA5BE0-73F9-4C72-8DAA-4405DBF48BEA}" type="slidenum">
              <a:rPr lang="fr-FR" smtClean="0"/>
              <a:t>‹N°›</a:t>
            </a:fld>
            <a:endParaRPr lang="fr-F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2060848"/>
            <a:ext cx="7772400" cy="1470025"/>
          </a:xfrm>
        </p:spPr>
        <p:txBody>
          <a:bodyPr/>
          <a:lstStyle/>
          <a:p>
            <a:r>
              <a:rPr lang="ar-MA" sz="8800" dirty="0" smtClean="0"/>
              <a:t>النتيجة</a:t>
            </a:r>
            <a:endParaRPr lang="ar-MA" dirty="0"/>
          </a:p>
        </p:txBody>
      </p:sp>
    </p:spTree>
    <p:extLst>
      <p:ext uri="{BB962C8B-B14F-4D97-AF65-F5344CB8AC3E}">
        <p14:creationId xmlns:p14="http://schemas.microsoft.com/office/powerpoint/2010/main" val="2243492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899592" y="692696"/>
            <a:ext cx="7408333" cy="3450696"/>
          </a:xfrm>
        </p:spPr>
        <p:txBody>
          <a:bodyPr>
            <a:normAutofit fontScale="85000" lnSpcReduction="20000"/>
          </a:bodyPr>
          <a:lstStyle/>
          <a:p>
            <a:pPr marL="457200" indent="-457200" algn="r">
              <a:buFont typeface="+mj-lt"/>
              <a:buAutoNum type="arabicPeriod"/>
            </a:pPr>
            <a:r>
              <a:rPr lang="ar-MA" dirty="0" smtClean="0">
                <a:solidFill>
                  <a:srgbClr val="002060"/>
                </a:solidFill>
              </a:rPr>
              <a:t>إذ كانت معظم إجابتك أ</a:t>
            </a:r>
          </a:p>
          <a:p>
            <a:pPr marL="0" indent="0" algn="r">
              <a:buNone/>
            </a:pPr>
            <a:r>
              <a:rPr lang="ar-MA" dirty="0" smtClean="0"/>
              <a:t>انت شخصية متفائلة جدا لا تعرف للتشاؤم طريقا و تفاؤلك المستمر هدا يشعرك بالراحة و السعادة حتى ان مرت عليك امور عصبية تحاول ان تتخطاها بروح متفائلة مهما كان دلك صعبا كما انك تبدل من طاقتك و تعسى دائما للسيطرة على اعصابك فلدلك كثيرا ما </a:t>
            </a:r>
          </a:p>
          <a:p>
            <a:pPr marL="0" indent="0" algn="r">
              <a:buNone/>
            </a:pPr>
            <a:r>
              <a:rPr lang="ar-MA" dirty="0" smtClean="0"/>
              <a:t>تتعرض للصداع و لآلام الظهر</a:t>
            </a:r>
          </a:p>
          <a:p>
            <a:pPr marL="0" indent="0" algn="r">
              <a:buNone/>
            </a:pPr>
            <a:endParaRPr lang="ar-MA" dirty="0" smtClean="0"/>
          </a:p>
          <a:p>
            <a:pPr marL="0" indent="0" algn="r">
              <a:buNone/>
            </a:pPr>
            <a:r>
              <a:rPr lang="ar-MA" dirty="0">
                <a:solidFill>
                  <a:srgbClr val="002060"/>
                </a:solidFill>
              </a:rPr>
              <a:t>إذ كانت معظم </a:t>
            </a:r>
            <a:r>
              <a:rPr lang="ar-MA" dirty="0" smtClean="0">
                <a:solidFill>
                  <a:srgbClr val="002060"/>
                </a:solidFill>
              </a:rPr>
              <a:t>إجابتك ب </a:t>
            </a:r>
          </a:p>
          <a:p>
            <a:pPr marL="0" indent="0" algn="r">
              <a:buNone/>
            </a:pPr>
            <a:r>
              <a:rPr lang="ar-MA" dirty="0" smtClean="0"/>
              <a:t>انت تستطيع استقطاب حالة التفاؤل لأي شخص سوى نفسك فانت صديق لجميع من حولك و لديك تأثير ايجابي كبير على الاخرين ولهدا  فالجميع يهرع اليك عند الازمات فيجد عندك الحلول السحرية و هده الحلول ليست هي بل طريق تساعد الاخر على التفاؤل </a:t>
            </a:r>
          </a:p>
          <a:p>
            <a:pPr marL="0" indent="0" algn="r">
              <a:buNone/>
            </a:pPr>
            <a:r>
              <a:rPr lang="ar-MA" dirty="0" smtClean="0"/>
              <a:t>حاول ان تتعامل مع ازماتك الشخصية و كأنك تتعامل مع ازمات شخص اخر و سوف تجد حلا سريعا    </a:t>
            </a:r>
            <a:endParaRPr lang="fr-FR" dirty="0"/>
          </a:p>
        </p:txBody>
      </p:sp>
    </p:spTree>
    <p:extLst>
      <p:ext uri="{BB962C8B-B14F-4D97-AF65-F5344CB8AC3E}">
        <p14:creationId xmlns:p14="http://schemas.microsoft.com/office/powerpoint/2010/main" val="3143920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827584" y="1556792"/>
            <a:ext cx="7408333" cy="3450696"/>
          </a:xfrm>
        </p:spPr>
        <p:txBody>
          <a:bodyPr>
            <a:normAutofit fontScale="77500" lnSpcReduction="20000"/>
          </a:bodyPr>
          <a:lstStyle/>
          <a:p>
            <a:pPr marL="0" indent="0" algn="r">
              <a:buNone/>
            </a:pPr>
            <a:r>
              <a:rPr lang="ar-MA" dirty="0" smtClean="0">
                <a:solidFill>
                  <a:srgbClr val="002060"/>
                </a:solidFill>
              </a:rPr>
              <a:t>  إذ كانت معظم إجابتك ج</a:t>
            </a:r>
          </a:p>
          <a:p>
            <a:pPr marL="0" indent="0" algn="r">
              <a:buNone/>
            </a:pPr>
            <a:r>
              <a:rPr lang="ar-MA" dirty="0" smtClean="0"/>
              <a:t>مشكلتك انك تكون متفائل احيانا وسط ازمة كبيرة بينما تغرق في شبر ما كما يقول المثل امام ازمة عابرة او صغيرة و دلك لأنك تعتمد على مزاجك الى حد كبير و عندما تعتمد على المزاج تصبح الحلول الواقعية بعيدا على ايديك متناول </a:t>
            </a:r>
            <a:r>
              <a:rPr lang="ar-MA" dirty="0"/>
              <a:t>فلا </a:t>
            </a:r>
            <a:r>
              <a:rPr lang="ar-MA" dirty="0" smtClean="0"/>
              <a:t>تسرع على اتخاد قرار تندم عليه لأنك اخدته في حال مزاج و حتى تتحقق دلك انصحك  بممارسة رياضة المشي و تأمل اللي تعدل مزاجك المنقلب</a:t>
            </a:r>
          </a:p>
          <a:p>
            <a:pPr marL="0" indent="0" algn="r">
              <a:buNone/>
            </a:pPr>
            <a:endParaRPr lang="ar-MA" dirty="0"/>
          </a:p>
          <a:p>
            <a:pPr marL="0" indent="0" algn="r">
              <a:buNone/>
            </a:pPr>
            <a:r>
              <a:rPr lang="ar-MA" dirty="0">
                <a:solidFill>
                  <a:srgbClr val="002060"/>
                </a:solidFill>
              </a:rPr>
              <a:t> إذ كانت معظم إجابتك </a:t>
            </a:r>
            <a:r>
              <a:rPr lang="ar-MA" dirty="0" smtClean="0">
                <a:solidFill>
                  <a:srgbClr val="002060"/>
                </a:solidFill>
              </a:rPr>
              <a:t>د</a:t>
            </a:r>
          </a:p>
          <a:p>
            <a:pPr marL="0" indent="0" algn="r">
              <a:buNone/>
            </a:pPr>
            <a:r>
              <a:rPr lang="ar-MA" dirty="0" smtClean="0">
                <a:solidFill>
                  <a:schemeClr val="accent2">
                    <a:lumMod val="75000"/>
                  </a:schemeClr>
                </a:solidFill>
              </a:rPr>
              <a:t>طبيعتك قلق و متوتر و هدا الامر يجب الاعتراف به فهو ما يقودك </a:t>
            </a:r>
            <a:r>
              <a:rPr lang="ar-MA" dirty="0" smtClean="0"/>
              <a:t>الى مزيدا من الارباك ولكنك لا تريد الاعتراف بسنن التغير ولا تعترف بشيء اسمه تفاؤل و   للأسف لا تجد ما يدعو الى تفاؤل فانت تعطي الامور اكبر من حجمها حتى لو قال لك الجميع تفاءلوا بالخير تجدوه فان الامر لا يحلو هكذا ببساطة امامك درب طويل عليك ان تقطعه لتكتشف ان الحياة حلوة بحلوها ومرها احيانا و اول خطوة ان تقرا و تتعلم   </a:t>
            </a:r>
            <a:endParaRPr lang="fr-FR" dirty="0"/>
          </a:p>
        </p:txBody>
      </p:sp>
      <p:sp>
        <p:nvSpPr>
          <p:cNvPr id="3" name="Titre 2"/>
          <p:cNvSpPr>
            <a:spLocks noGrp="1"/>
          </p:cNvSpPr>
          <p:nvPr>
            <p:ph type="title"/>
          </p:nvPr>
        </p:nvSpPr>
        <p:spPr>
          <a:xfrm flipV="1">
            <a:off x="8641080" y="292609"/>
            <a:ext cx="45719" cy="45719"/>
          </a:xfrm>
        </p:spPr>
        <p:txBody>
          <a:bodyPr>
            <a:normAutofit fontScale="90000"/>
          </a:bodyPr>
          <a:lstStyle/>
          <a:p>
            <a:endParaRPr lang="fr-FR" dirty="0"/>
          </a:p>
        </p:txBody>
      </p:sp>
    </p:spTree>
    <p:extLst>
      <p:ext uri="{BB962C8B-B14F-4D97-AF65-F5344CB8AC3E}">
        <p14:creationId xmlns:p14="http://schemas.microsoft.com/office/powerpoint/2010/main" val="21289125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agues">
  <a:themeElements>
    <a:clrScheme name="Vagues">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agues">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agues">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53</TotalTime>
  <Words>277</Words>
  <Application>Microsoft Office PowerPoint</Application>
  <PresentationFormat>Affichage à l'écran (4:3)</PresentationFormat>
  <Paragraphs>13</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Vagues</vt:lpstr>
      <vt:lpstr>النتيجة</vt:lpstr>
      <vt:lpstr>Présentation PowerPoint</vt:lpstr>
      <vt:lpstr>Présentation PowerPoint</vt:lpstr>
    </vt:vector>
  </TitlesOfParts>
  <Company>TeChNi-AmEcO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النتيجة</dc:title>
  <dc:creator>www.zik2ma.com</dc:creator>
  <cp:lastModifiedBy>www.zik2ma.com</cp:lastModifiedBy>
  <cp:revision>10</cp:revision>
  <dcterms:created xsi:type="dcterms:W3CDTF">2017-10-06T15:19:20Z</dcterms:created>
  <dcterms:modified xsi:type="dcterms:W3CDTF">2017-10-06T16:13:09Z</dcterms:modified>
</cp:coreProperties>
</file>