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315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9" r:id="rId23"/>
    <p:sldId id="280" r:id="rId24"/>
    <p:sldId id="282" r:id="rId25"/>
    <p:sldId id="317" r:id="rId26"/>
    <p:sldId id="319" r:id="rId27"/>
    <p:sldId id="283" r:id="rId28"/>
    <p:sldId id="284" r:id="rId29"/>
    <p:sldId id="285" r:id="rId30"/>
    <p:sldId id="321" r:id="rId31"/>
    <p:sldId id="286" r:id="rId32"/>
    <p:sldId id="287" r:id="rId33"/>
    <p:sldId id="288" r:id="rId34"/>
    <p:sldId id="289" r:id="rId35"/>
    <p:sldId id="293" r:id="rId36"/>
    <p:sldId id="290" r:id="rId37"/>
    <p:sldId id="323" r:id="rId38"/>
    <p:sldId id="291" r:id="rId39"/>
    <p:sldId id="295" r:id="rId40"/>
    <p:sldId id="296" r:id="rId41"/>
    <p:sldId id="297" r:id="rId42"/>
    <p:sldId id="298" r:id="rId43"/>
    <p:sldId id="299" r:id="rId44"/>
    <p:sldId id="300" r:id="rId45"/>
    <p:sldId id="292" r:id="rId46"/>
    <p:sldId id="324" r:id="rId47"/>
    <p:sldId id="301" r:id="rId48"/>
    <p:sldId id="302" r:id="rId49"/>
    <p:sldId id="304" r:id="rId50"/>
    <p:sldId id="308" r:id="rId51"/>
    <p:sldId id="303" r:id="rId52"/>
    <p:sldId id="305" r:id="rId53"/>
    <p:sldId id="306" r:id="rId54"/>
    <p:sldId id="309" r:id="rId55"/>
    <p:sldId id="310" r:id="rId56"/>
    <p:sldId id="307" r:id="rId57"/>
    <p:sldId id="311" r:id="rId58"/>
    <p:sldId id="325" r:id="rId59"/>
    <p:sldId id="326" r:id="rId6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1465-9385-4EF0-B4F0-0501640167FB}" type="datetimeFigureOut">
              <a:rPr lang="fr-FR" smtClean="0"/>
              <a:pPr/>
              <a:t>04/11/2017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764C-EA00-4267-A60B-4577400ECA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&#1605;&#1608;&#1587;&#1610;&#1602;&#1609;%20&#1607;&#1575;&#1583;&#1574;&#1577;%20&#1605;&#1593;%20&#1605;&#1606;&#1575;&#1592;&#1585;%20&#1591;&#1576;&#1610;&#1593;&#1610;&#1577;%20&#1582;&#1604;&#1575;&#1576;&#1577;%20&#1604;&#1604;&#1575;&#1587;&#1578;&#1585;&#1582;&#1575;&#1569;%20&#1608;%20&#1575;&#1604;&#1578;&#1571;&#1605;&#1604;...mp4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esktop\(%20@HumoodAlkhudher%20%20Keep%20Me%20True%20%20&#1581;&#1605;&#1608;&#1583;%20&#1575;&#1604;&#1582;&#1590;&#1585;%20%20&#1610;&#1581;&#1604;&#1608;%20&#1575;&#1604;&#1608;&#1589;&#1575;&#1604;%20)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50" name="AutoShape 2" descr="Résultat de recherche d'images pour &quot;‫صلاتي قرة عيني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 descr="D:\الصلاة\695b8109dba9eeb0370e3f67f2a6e5c0--prayer.jpg"/>
          <p:cNvPicPr>
            <a:picLocks noChangeAspect="1" noChangeArrowheads="1"/>
          </p:cNvPicPr>
          <p:nvPr/>
        </p:nvPicPr>
        <p:blipFill>
          <a:blip r:embed="rId2"/>
          <a:srcRect l="8014" r="14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71603" cy="133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00892" y="6027003"/>
            <a:ext cx="214310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MA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15 صفر 1439 هـ</a:t>
            </a:r>
          </a:p>
          <a:p>
            <a:pPr algn="ctr" rtl="1"/>
            <a:r>
              <a:rPr lang="ar-MA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04 </a:t>
            </a:r>
            <a:r>
              <a:rPr lang="ar-MA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نونبر</a:t>
            </a:r>
            <a:r>
              <a:rPr lang="ar-MA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2017 م</a:t>
            </a:r>
            <a:endParaRPr lang="fr-FR" sz="2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AutoShape 2" descr="Résultat de recherche d'images pour &quot;‫فأوحى إلى عبده ما أوحى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02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9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9636" name="Picture 4" descr="Résultat de recherche d'images pour &quot;‫وردة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643050"/>
            <a:ext cx="43540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غنائم الصلاة</a:t>
            </a:r>
            <a:endParaRPr lang="fr-FR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861" y="3429000"/>
            <a:ext cx="43893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(هل نستفيد من صلاتنا ؟)</a:t>
            </a:r>
            <a:endParaRPr lang="fr-F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Résultat de recherche d'images pour &quot;‫ما أنزلنا عليك القرآن لتشقى‬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276"/>
            <a:ext cx="9144000" cy="68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6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Résultat de recherche d'images pour &quot;‫أشخاص يتوضؤون‬‎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93"/>
          <a:stretch/>
        </p:blipFill>
        <p:spPr bwMode="auto">
          <a:xfrm>
            <a:off x="9127" y="-22092"/>
            <a:ext cx="9166513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94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" y="-15134"/>
            <a:ext cx="9129967" cy="687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2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Résultat de recherche d'images pour &quot;‫تأثير الخشوع على الدماغ‬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6" y="-27384"/>
            <a:ext cx="915351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7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Résultat de recherche d'images pour &quot;‫تأثير الخشوع على الدماغ‬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99392"/>
            <a:ext cx="925156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18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Résultat de recherche d'images pour &quot;‫طاقة الجسم قبل و بعد الصلاة‬‎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16" r="11008" b="19596"/>
          <a:stretch/>
        </p:blipFill>
        <p:spPr bwMode="auto">
          <a:xfrm>
            <a:off x="0" y="0"/>
            <a:ext cx="9144000" cy="69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44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F:\قرة عيني لطيفة\IMG-20171101-WA0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14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Résultat de recherche d'images pour &quot;‫في المراكز الهولندية يدربونهم على حركات الصلاة‬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7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DK\Downloads\c-naby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58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Résultat de recherche d'images pour &quot;‫فوائد التأمل‬‎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F:\قرة عيني لطيفة\IMG-20171101-WA0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75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 descr="Résultat de recherche d'images pour &quot;‫كل ملذوذ إنما له لذة واحدة إلا العبادة‬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0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60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AutoShape 2" descr="Résultat de recherche d'images pour &quot;‫تحترقون تحترقون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74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 descr="Résultat de recherche d'images pour &quot;‫الطمأنينة في الصلاة‬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9713"/>
            <a:ext cx="9170281" cy="68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9636" name="Picture 4" descr="Résultat de recherche d'images pour &quot;‫وردة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5720" y="2786058"/>
            <a:ext cx="479169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هجرة زمن العادة</a:t>
            </a:r>
          </a:p>
          <a:p>
            <a:pPr algn="ctr" rtl="1"/>
            <a:r>
              <a:rPr lang="ar-MA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إلى زمن العبادة</a:t>
            </a:r>
            <a:endParaRPr lang="fr-FR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9636" name="Picture 4" descr="Résultat de recherche d'images pour &quot;‫وردة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4282" y="2214554"/>
            <a:ext cx="438453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هجرة التضييع</a:t>
            </a:r>
          </a:p>
          <a:p>
            <a:pPr algn="ctr" rtl="1"/>
            <a:r>
              <a:rPr lang="ar-M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إلى التقديس</a:t>
            </a:r>
            <a:endParaRPr lang="fr-FR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2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Résultat de recherche d'images pour &quot;‫الذين هم على صلاتهم دائمون‬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977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63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Résultat de recherche d'images pour &quot;‫صلاتك اولا ثم اطلب ما شئت‬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1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DK\Downloads\DCD1F5rUMAApi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00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9636" name="Picture 4" descr="Résultat de recherche d'images pour &quot;‫وردة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2046" y="2571744"/>
            <a:ext cx="509145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هجرة التكاسل إلى</a:t>
            </a:r>
          </a:p>
          <a:p>
            <a:pPr algn="ctr" rtl="1"/>
            <a:r>
              <a:rPr lang="ar-MA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المحافظة </a:t>
            </a:r>
            <a:r>
              <a:rPr lang="ar-MA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MA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الصبر</a:t>
            </a:r>
            <a:endParaRPr lang="fr-FR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 descr="Résultat de recherche d'images pour &quot;‫و إذا قاموا إلى الصلاة قاموا كسالى‬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" y="0"/>
            <a:ext cx="9138351" cy="68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04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01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 descr="Résultat de recherche d'images pour &quot;‫تفتح المساجد أبوابها و يتخلفون عن الصلاة‬‎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06"/>
          <a:stretch/>
        </p:blipFill>
        <p:spPr bwMode="auto">
          <a:xfrm>
            <a:off x="0" y="-31010"/>
            <a:ext cx="9144000" cy="68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2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 descr="F:\قرة عيني لطيفة\IMG-20171101-WA0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43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Résultat de recherche d'images pour &quot;‫من تعود على تأخير الصلاة فليتهيأ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3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25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9636" name="Picture 4" descr="Résultat de recherche d'images pour &quot;‫وردة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830" y="2492896"/>
            <a:ext cx="460735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هجرة التأدية </a:t>
            </a:r>
          </a:p>
          <a:p>
            <a:pPr algn="ctr" rtl="1"/>
            <a:r>
              <a:rPr lang="ar-M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M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إسقاط الفرض</a:t>
            </a:r>
            <a:r>
              <a:rPr lang="ar-M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 algn="ctr" rtl="1"/>
            <a:r>
              <a:rPr lang="ar-MA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إلى الإقامة</a:t>
            </a:r>
            <a:endParaRPr lang="fr-FR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6" name="Picture 2" descr="Résultat de recherche d'images pour &quot;i can't talk right now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83"/>
            <a:ext cx="9144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Résultat de recherche d'images pour &quot;‫والذين إذا ذكروا بآيات ربهم لم يخروا عليها صما وعميانا‬‎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" t="24225" r="-478" b="23322"/>
          <a:stretch/>
        </p:blipFill>
        <p:spPr bwMode="auto">
          <a:xfrm>
            <a:off x="12723" y="3767459"/>
            <a:ext cx="9239797" cy="31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86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0" name="Picture 2" descr="E:\قرة عيني لطيفة\lm644en123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67" y="-31368"/>
            <a:ext cx="9176467" cy="68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82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DK\Downloads\41KCtl080918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88"/>
            <a:ext cx="9144000" cy="684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0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8" name="Picture 4" descr="Résultat de recherche d'images pour &quot;‫اتل ما أوحي إليك من الكتاب وأقم الصلاة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97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242" name="AutoShape 2" descr="Résultat de recherche d'images pour &quot;‫إذا رأيت الله يؤنسك بذكره فقد أحبك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4" name="AutoShape 4" descr="Résultat de recherche d'images pour &quot;‫إذا رأيت الله يؤنسك بذكره فقد أحبك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5" name="Picture 5" descr="F:\قرة عيني لطيفة\Bn3bPXTIIAA2r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049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32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7" name="Picture 1" descr="F:\قرة عيني لطيفة\IMG-20171101-WA0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23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4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3" name="Picture 1" descr="F:\قرة عيني لطيفة\IMG-20171101-WA0075.JPG"/>
          <p:cNvPicPr>
            <a:picLocks noChangeAspect="1" noChangeArrowheads="1"/>
          </p:cNvPicPr>
          <p:nvPr/>
        </p:nvPicPr>
        <p:blipFill>
          <a:blip r:embed="rId2"/>
          <a:srcRect b="6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13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69" name="Picture 1" descr="F:\قرة عيني لطيفة\IMG-20171101-WA0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19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Résultat de recherche d'images pour &quot;‫كان يصلي صلى الله عليه و سلم حتى تتورم قدماه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54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3730" name="Picture 2" descr="F:\قرة عيني لطيفة\-الأحلام-حلم-رؤيا-الانتباه-في-المنام-e1469255049596-830x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91537" y="3002348"/>
            <a:ext cx="30091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الواجب</a:t>
            </a:r>
            <a:endParaRPr lang="fr-FR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 descr="E:\قرة عيني لطيفة\s1297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918663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5468" y="1725216"/>
            <a:ext cx="514435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تقوية عضلة</a:t>
            </a:r>
          </a:p>
          <a:p>
            <a:pPr algn="ctr" rtl="1"/>
            <a:r>
              <a:rPr lang="ar-M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الخشوع</a:t>
            </a:r>
            <a:endParaRPr lang="fr-FR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9394" name="Picture 2" descr="Résultat de recherche d'images pour &quot;‫الاستعداد للصلاة يعين على إقامتها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3490" name="Picture 2" descr="Résultat de recherche d'images pour &quot;‫يا بني آدم خذوا زينتكم عند كل مسجد و كلوا‬‎&quot;"/>
          <p:cNvPicPr>
            <a:picLocks noChangeAspect="1" noChangeArrowheads="1"/>
          </p:cNvPicPr>
          <p:nvPr/>
        </p:nvPicPr>
        <p:blipFill>
          <a:blip r:embed="rId2"/>
          <a:srcRect b="1145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 descr="C:\Users\DK\Downloads\IMG-20171101-WA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" y="0"/>
            <a:ext cx="9141087" cy="69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2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7585" name="Picture 1" descr="F:\قرة عيني لطيفة\téléchargement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8370" name="Picture 2" descr="Résultat de recherche d'images pour &quot;‫فإذا قضيتم الصلاة فاذكروا الله قياما وقعودا وعلى جنوبكم‬‎&quot;"/>
          <p:cNvPicPr>
            <a:picLocks noChangeAspect="1" noChangeArrowheads="1"/>
          </p:cNvPicPr>
          <p:nvPr/>
        </p:nvPicPr>
        <p:blipFill>
          <a:blip r:embed="rId2"/>
          <a:srcRect l="11708" r="102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2465" name="Picture 1" descr="F:\قرة عيني لطيفة\IMG-20171101-WA0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42" name="Picture 2" descr="Résultat de recherche d'images pour &quot;‫الخشوع و الناصية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6562" name="Picture 2" descr="Résultat de recherche d'images pour &quot;‫صلاة الجماعة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 descr="Résultat de recherche d'images pour &quot;‫اتل ما أوحي إليك من الكتاب وأقم الصلاة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8610" name="Picture 2" descr="Résultat de recherche d'images pour &quot;‫سئل حاتم الاصم كيف تخشع في صلاتك‬‎&quot;"/>
          <p:cNvPicPr>
            <a:picLocks noChangeAspect="1" noChangeArrowheads="1"/>
          </p:cNvPicPr>
          <p:nvPr/>
        </p:nvPicPr>
        <p:blipFill>
          <a:blip r:embed="rId2"/>
          <a:srcRect b="15714"/>
          <a:stretch>
            <a:fillRect/>
          </a:stretch>
        </p:blipFill>
        <p:spPr bwMode="auto">
          <a:xfrm>
            <a:off x="-1" y="0"/>
            <a:ext cx="91568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4514" name="Picture 2" descr="F:\قرة عيني لطيفة\IMG-20171101-WA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موسيقى هادئة مع مناظر طبيعية خلابة للاسترخاء و التأمل.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21" cy="692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9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( @HumoodAlkhudher  Keep Me True  حمود الخضر  يحلو الوصال 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Résultat de recherche d'images pour &quot;‫ما سبب تسمية الصلاة‬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813" y="-389"/>
            <a:ext cx="9164813" cy="68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00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Résultat de recherche d'images pour &quot;‫رب اجعلني مقيم الصلاة‬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713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F:\قرة عيني لطيفة\IMG-20171101-WA0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55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Résultat de recherche d'images pour &quot;‫قال إني عبد الله‬‎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27"/>
          <a:stretch/>
        </p:blipFill>
        <p:spPr bwMode="auto">
          <a:xfrm>
            <a:off x="-31754" y="0"/>
            <a:ext cx="9175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3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45</Words>
  <Application>Microsoft Office PowerPoint</Application>
  <PresentationFormat>Affichage à l'écran (4:3)</PresentationFormat>
  <Paragraphs>16</Paragraphs>
  <Slides>59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Hp</cp:lastModifiedBy>
  <cp:revision>67</cp:revision>
  <dcterms:created xsi:type="dcterms:W3CDTF">2017-10-24T11:29:17Z</dcterms:created>
  <dcterms:modified xsi:type="dcterms:W3CDTF">2017-11-04T17:31:47Z</dcterms:modified>
</cp:coreProperties>
</file>