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70" r:id="rId12"/>
    <p:sldId id="269" r:id="rId13"/>
    <p:sldId id="272" r:id="rId14"/>
    <p:sldId id="273" r:id="rId15"/>
    <p:sldId id="274" r:id="rId16"/>
    <p:sldId id="275" r:id="rId17"/>
    <p:sldId id="276" r:id="rId18"/>
    <p:sldId id="271" r:id="rId19"/>
    <p:sldId id="268" r:id="rId20"/>
    <p:sldId id="277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4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917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4295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277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2803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1698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7697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7483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2519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8918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3534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0092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25E1-C88E-41B1-8CED-C255C53E9B30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0F98B-C3D8-4E38-A181-6D8B092EE8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0114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ziz\Desktop\قلب يحب\قلب يحب 1\72aacfe686231531e976316df97aa5b2_400x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80512" cy="6197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5020" y="260648"/>
            <a:ext cx="37689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r" rtl="1"/>
            <a:r>
              <a:rPr lang="ar-MA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قلب يحب</a:t>
            </a:r>
            <a:endParaRPr lang="fr-FR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14208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02 محرم  1439 هـ</a:t>
            </a:r>
          </a:p>
          <a:p>
            <a:pPr algn="ctr" rtl="1"/>
            <a:r>
              <a:rPr lang="ar-MA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23 شتنبر 2017 م</a:t>
            </a:r>
            <a:endParaRPr lang="fr-FR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3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arallélogramme 3"/>
          <p:cNvSpPr/>
          <p:nvPr/>
        </p:nvSpPr>
        <p:spPr>
          <a:xfrm>
            <a:off x="285720" y="2132856"/>
            <a:ext cx="8429684" cy="4608512"/>
          </a:xfrm>
          <a:prstGeom prst="parallelogram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>
              <a:buFont typeface="Wingdings" pitchFamily="2" charset="2"/>
              <a:buChar char="Ø"/>
            </a:pP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لأنه لا يليق أن يكون لغير الله. 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لأن عطاءه لا يقابل عطاء.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لأن معاملته تجارة لن تبور.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لأن حبه يفجر الطاقات.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لأن حبه يحول بينك و بين معصيته.</a:t>
            </a:r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ar-MA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لأن حبه نجاة.</a:t>
            </a:r>
            <a:endParaRPr lang="fr-FR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avec flèche vers le bas 4"/>
          <p:cNvSpPr/>
          <p:nvPr/>
        </p:nvSpPr>
        <p:spPr>
          <a:xfrm>
            <a:off x="3419872" y="548681"/>
            <a:ext cx="2952328" cy="1080120"/>
          </a:xfrm>
          <a:prstGeom prst="downArrowCallou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لماذا الحب ؟</a:t>
            </a:r>
            <a:endParaRPr lang="fr-FR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75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Image associée"/>
          <p:cNvPicPr>
            <a:picLocks noChangeAspect="1" noChangeArrowheads="1"/>
          </p:cNvPicPr>
          <p:nvPr/>
        </p:nvPicPr>
        <p:blipFill>
          <a:blip r:embed="rId2"/>
          <a:srcRect l="31386" b="3149"/>
          <a:stretch>
            <a:fillRect/>
          </a:stretch>
        </p:blipFill>
        <p:spPr bwMode="auto">
          <a:xfrm>
            <a:off x="0" y="0"/>
            <a:ext cx="9144000" cy="68695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86050" y="642918"/>
            <a:ext cx="5786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800" b="1" dirty="0" smtClean="0"/>
              <a:t>علي رضي الله عنه : </a:t>
            </a:r>
            <a:r>
              <a:rPr lang="ar-AE" sz="2800" b="1" dirty="0" err="1" smtClean="0"/>
              <a:t>و</a:t>
            </a:r>
            <a:r>
              <a:rPr lang="ar-AE" sz="2800" b="1" dirty="0" smtClean="0"/>
              <a:t> الله لو علمت أن غدا </a:t>
            </a:r>
            <a:endParaRPr lang="fr-FR" sz="2800" b="1" dirty="0" smtClean="0"/>
          </a:p>
          <a:p>
            <a:pPr algn="r"/>
            <a:r>
              <a:rPr lang="ar-AE" sz="2800" b="1" dirty="0" smtClean="0"/>
              <a:t>أجلي ما قدرت أن أزيد في عملي</a:t>
            </a:r>
          </a:p>
          <a:p>
            <a:pPr algn="r"/>
            <a:r>
              <a:rPr lang="ar-AE" sz="2800" b="1" dirty="0" smtClean="0"/>
              <a:t>        </a:t>
            </a:r>
            <a:r>
              <a:rPr lang="fr-FR" sz="2800" b="1" dirty="0" smtClean="0"/>
              <a:t>  </a:t>
            </a:r>
          </a:p>
          <a:p>
            <a:pPr algn="r"/>
            <a:r>
              <a:rPr lang="ar-AE" sz="2800" b="1" dirty="0" smtClean="0"/>
              <a:t>و الله لو كشف الغطاء ما </a:t>
            </a:r>
            <a:r>
              <a:rPr lang="ar-AE" sz="2800" b="1" dirty="0" err="1" smtClean="0"/>
              <a:t>ازدت</a:t>
            </a:r>
            <a:r>
              <a:rPr lang="ar-AE" sz="2800" b="1" dirty="0" smtClean="0"/>
              <a:t> يقينا</a:t>
            </a:r>
            <a:endParaRPr lang="fr-FR" sz="2800" b="1" dirty="0"/>
          </a:p>
        </p:txBody>
      </p:sp>
    </p:spTree>
    <p:extLst>
      <p:ext uri="{BB962C8B-B14F-4D97-AF65-F5344CB8AC3E}">
        <p14:creationId xmlns="" xmlns:p14="http://schemas.microsoft.com/office/powerpoint/2010/main" val="20371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avec flèche vers le bas 4"/>
          <p:cNvSpPr/>
          <p:nvPr/>
        </p:nvSpPr>
        <p:spPr>
          <a:xfrm>
            <a:off x="0" y="3000372"/>
            <a:ext cx="8929750" cy="1080120"/>
          </a:xfrm>
          <a:prstGeom prst="downArrow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3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كيف نحب ؟</a:t>
            </a:r>
            <a:endParaRPr lang="fr-FR" sz="138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Résultat de recherche d'images pour &quot;arriere plan islamic&quot;"/>
          <p:cNvPicPr>
            <a:picLocks noChangeAspect="1" noChangeArrowheads="1"/>
          </p:cNvPicPr>
          <p:nvPr/>
        </p:nvPicPr>
        <p:blipFill>
          <a:blip r:embed="rId2"/>
          <a:srcRect t="2965" r="115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14744" y="1214422"/>
            <a:ext cx="2733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000" b="1" dirty="0" smtClean="0"/>
              <a:t>حسن عبادته</a:t>
            </a:r>
            <a:r>
              <a:rPr lang="fr-FR" sz="4000" b="1" dirty="0" smtClean="0"/>
              <a:t>/1</a:t>
            </a:r>
            <a:endParaRPr lang="fr-FR" sz="4000" dirty="0"/>
          </a:p>
        </p:txBody>
      </p:sp>
      <p:sp>
        <p:nvSpPr>
          <p:cNvPr id="7" name="Rectangle 6"/>
          <p:cNvSpPr/>
          <p:nvPr/>
        </p:nvSpPr>
        <p:spPr>
          <a:xfrm>
            <a:off x="357158" y="3429000"/>
            <a:ext cx="5461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 smtClean="0"/>
              <a:t>ما ألهم الله عبدا الاستغفار </a:t>
            </a:r>
            <a:r>
              <a:rPr lang="ar-AE" sz="2800" b="1" dirty="0" err="1" smtClean="0"/>
              <a:t>و</a:t>
            </a:r>
            <a:r>
              <a:rPr lang="ar-AE" sz="2800" b="1" dirty="0" smtClean="0"/>
              <a:t> هو يريد أن يعذبه</a:t>
            </a:r>
            <a:endParaRPr lang="ar-AE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786058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 smtClean="0"/>
              <a:t>"و إن هذه أمتكم أمة واحدة </a:t>
            </a:r>
            <a:r>
              <a:rPr lang="ar-AE" sz="2800" b="1" dirty="0" err="1" smtClean="0"/>
              <a:t>و</a:t>
            </a:r>
            <a:r>
              <a:rPr lang="ar-AE" sz="2800" b="1" dirty="0" smtClean="0"/>
              <a:t> أنا ربكم فاعبدون"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Résultat de recherche d'images pour &quot;arriere plan islamic&quot;"/>
          <p:cNvPicPr>
            <a:picLocks noChangeAspect="1" noChangeArrowheads="1"/>
          </p:cNvPicPr>
          <p:nvPr/>
        </p:nvPicPr>
        <p:blipFill>
          <a:blip r:embed="rId2"/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71934" y="1285860"/>
            <a:ext cx="3575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000" b="1" dirty="0" smtClean="0"/>
              <a:t>الإحسان إلى خلقه</a:t>
            </a:r>
            <a:r>
              <a:rPr lang="fr-FR" sz="4000" b="1" dirty="0" smtClean="0"/>
              <a:t>/2</a:t>
            </a:r>
            <a:endParaRPr lang="fr-FR" sz="2400" dirty="0"/>
          </a:p>
        </p:txBody>
      </p:sp>
      <p:sp>
        <p:nvSpPr>
          <p:cNvPr id="29700" name="AutoShape 4" descr="Résultat de recherche d'images pour &quot;‫بالإحسان إلى خلقه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702" name="Picture 6" descr="Image associ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071810"/>
            <a:ext cx="3143272" cy="2357454"/>
          </a:xfrm>
          <a:prstGeom prst="rect">
            <a:avLst/>
          </a:prstGeom>
          <a:noFill/>
        </p:spPr>
      </p:pic>
      <p:pic>
        <p:nvPicPr>
          <p:cNvPr id="29704" name="Picture 8" descr="Image associé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071810"/>
            <a:ext cx="47625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Résultat de recherche d'images pour &quot;‫&quot;و إن تعدوا نعمة الله لا تحصوها&quot;‬‎&quot;"/>
          <p:cNvPicPr>
            <a:picLocks noChangeAspect="1" noChangeArrowheads="1"/>
          </p:cNvPicPr>
          <p:nvPr/>
        </p:nvPicPr>
        <p:blipFill>
          <a:blip r:embed="rId2"/>
          <a:srcRect l="1759" r="23241"/>
          <a:stretch>
            <a:fillRect/>
          </a:stretch>
        </p:blipFill>
        <p:spPr bwMode="auto">
          <a:xfrm>
            <a:off x="0" y="23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143372" y="1357298"/>
            <a:ext cx="3336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000" b="1" dirty="0" smtClean="0"/>
              <a:t>الاعتراف بنعمته</a:t>
            </a:r>
            <a:r>
              <a:rPr lang="fr-FR" sz="4000" b="1" dirty="0" smtClean="0"/>
              <a:t>/3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286248" y="785794"/>
            <a:ext cx="3406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000" b="1" dirty="0" smtClean="0"/>
              <a:t>الصحبة الصالحة</a:t>
            </a:r>
            <a:r>
              <a:rPr lang="fr-FR" sz="4000" b="1" dirty="0" smtClean="0"/>
              <a:t>4/</a:t>
            </a:r>
            <a:endParaRPr lang="fr-FR" sz="4000" dirty="0"/>
          </a:p>
        </p:txBody>
      </p:sp>
      <p:sp>
        <p:nvSpPr>
          <p:cNvPr id="10" name="Rectangle 9"/>
          <p:cNvSpPr/>
          <p:nvPr/>
        </p:nvSpPr>
        <p:spPr>
          <a:xfrm>
            <a:off x="1214414" y="1857364"/>
            <a:ext cx="7059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 smtClean="0"/>
              <a:t>لا تصاحب إلا من ينهضك حاله </a:t>
            </a:r>
            <a:r>
              <a:rPr lang="ar-AE" sz="3200" b="1" dirty="0" err="1" smtClean="0"/>
              <a:t>و</a:t>
            </a:r>
            <a:r>
              <a:rPr lang="ar-AE" sz="3200" b="1" dirty="0" smtClean="0"/>
              <a:t> يدلك على الله مقاله</a:t>
            </a:r>
            <a:endParaRPr lang="fr-FR" sz="3200" b="1" dirty="0"/>
          </a:p>
        </p:txBody>
      </p:sp>
      <p:pic>
        <p:nvPicPr>
          <p:cNvPr id="31752" name="Picture 8" descr="Résultat de recherche d'images pour &quot;‫الصحبة‬‎&quot;"/>
          <p:cNvPicPr>
            <a:picLocks noChangeAspect="1" noChangeArrowheads="1"/>
          </p:cNvPicPr>
          <p:nvPr/>
        </p:nvPicPr>
        <p:blipFill>
          <a:blip r:embed="rId2"/>
          <a:srcRect t="6590" b="30000"/>
          <a:stretch>
            <a:fillRect/>
          </a:stretch>
        </p:blipFill>
        <p:spPr bwMode="auto">
          <a:xfrm>
            <a:off x="1357290" y="2928934"/>
            <a:ext cx="6572296" cy="2928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770" name="Picture 2" descr="Résultat de recherche d'images pour &quot;‫بالتفكر‬‎&quot;"/>
          <p:cNvPicPr>
            <a:picLocks noChangeAspect="1" noChangeArrowheads="1"/>
          </p:cNvPicPr>
          <p:nvPr/>
        </p:nvPicPr>
        <p:blipFill>
          <a:blip r:embed="rId2"/>
          <a:srcRect l="9460" r="4054"/>
          <a:stretch>
            <a:fillRect/>
          </a:stretch>
        </p:blipFill>
        <p:spPr bwMode="auto">
          <a:xfrm>
            <a:off x="0" y="27976"/>
            <a:ext cx="9144000" cy="68300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85852" y="3286124"/>
            <a:ext cx="6282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 smtClean="0">
                <a:solidFill>
                  <a:srgbClr val="006600"/>
                </a:solidFill>
              </a:rPr>
              <a:t> ترى الله في كل شيء </a:t>
            </a:r>
            <a:r>
              <a:rPr lang="ar-AE" sz="3200" b="1" dirty="0" err="1" smtClean="0">
                <a:solidFill>
                  <a:srgbClr val="006600"/>
                </a:solidFill>
              </a:rPr>
              <a:t>و</a:t>
            </a:r>
            <a:r>
              <a:rPr lang="ar-AE" sz="3200" b="1" dirty="0" smtClean="0">
                <a:solidFill>
                  <a:srgbClr val="006600"/>
                </a:solidFill>
              </a:rPr>
              <a:t> لا يغيب عنك في شيء</a:t>
            </a:r>
            <a:endParaRPr lang="fr-FR" sz="3200" b="1" dirty="0">
              <a:solidFill>
                <a:srgbClr val="00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0760" y="785794"/>
            <a:ext cx="1608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000" b="1" dirty="0" smtClean="0"/>
              <a:t>التفكر</a:t>
            </a:r>
            <a:r>
              <a:rPr lang="fr-FR" sz="4000" b="1" dirty="0" smtClean="0"/>
              <a:t>5/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arallélogramme 3"/>
          <p:cNvSpPr/>
          <p:nvPr/>
        </p:nvSpPr>
        <p:spPr>
          <a:xfrm>
            <a:off x="1907704" y="2276872"/>
            <a:ext cx="5184576" cy="4032448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r-FR" sz="3200" b="1" dirty="0" smtClean="0"/>
              <a:t>-1 </a:t>
            </a:r>
            <a:r>
              <a:rPr lang="ar-MA" sz="3200" b="1" dirty="0" err="1" smtClean="0"/>
              <a:t>ال</a:t>
            </a:r>
            <a:r>
              <a:rPr lang="ar-AE" sz="3200" b="1" dirty="0" smtClean="0"/>
              <a:t>صدق</a:t>
            </a:r>
            <a:endParaRPr lang="fr-FR" sz="3200" b="1" dirty="0" smtClean="0"/>
          </a:p>
          <a:p>
            <a:pPr algn="r" rtl="1"/>
            <a:r>
              <a:rPr lang="ar-MA" sz="3200" b="1" dirty="0" smtClean="0"/>
              <a:t>2- التوكل.</a:t>
            </a:r>
          </a:p>
          <a:p>
            <a:pPr algn="r" rtl="1"/>
            <a:r>
              <a:rPr lang="ar-MA" sz="3200" b="1" dirty="0" smtClean="0"/>
              <a:t>3- حسن الظن بالله.</a:t>
            </a:r>
          </a:p>
          <a:p>
            <a:pPr algn="r" rtl="1"/>
            <a:r>
              <a:rPr lang="ar-MA" sz="3200" b="1" dirty="0" smtClean="0"/>
              <a:t>4- ولي الله.</a:t>
            </a:r>
          </a:p>
          <a:p>
            <a:pPr algn="r" rtl="1"/>
            <a:r>
              <a:rPr lang="ar-MA" sz="3200" b="1" dirty="0" smtClean="0"/>
              <a:t>5- دخول الجنة. </a:t>
            </a:r>
          </a:p>
        </p:txBody>
      </p:sp>
      <p:sp>
        <p:nvSpPr>
          <p:cNvPr id="5" name="Rectangle avec flèche vers le bas 4"/>
          <p:cNvSpPr/>
          <p:nvPr/>
        </p:nvSpPr>
        <p:spPr>
          <a:xfrm>
            <a:off x="3419872" y="548681"/>
            <a:ext cx="2952328" cy="108012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 dirty="0" smtClean="0"/>
              <a:t>ثمار الحب</a:t>
            </a:r>
            <a:endParaRPr lang="fr-FR" sz="4800" b="1" dirty="0"/>
          </a:p>
        </p:txBody>
      </p:sp>
    </p:spTree>
    <p:extLst>
      <p:ext uri="{BB962C8B-B14F-4D97-AF65-F5344CB8AC3E}">
        <p14:creationId xmlns="" xmlns:p14="http://schemas.microsoft.com/office/powerpoint/2010/main" val="35898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5492" y="1412776"/>
            <a:ext cx="593303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«لن تصل إلى الله إلا بالله،</a:t>
            </a:r>
          </a:p>
          <a:p>
            <a:pPr algn="ctr" rtl="1"/>
            <a:r>
              <a:rPr lang="ar-M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لن تصل إلى الله</a:t>
            </a:r>
          </a:p>
          <a:p>
            <a:pPr algn="ctr" rtl="1"/>
            <a:r>
              <a:rPr lang="ar-M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إلا إذا أخلصت له،</a:t>
            </a:r>
          </a:p>
          <a:p>
            <a:pPr algn="ctr" rtl="1"/>
            <a:r>
              <a:rPr lang="ar-M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لن تخلص إلا إذا كنت</a:t>
            </a:r>
          </a:p>
          <a:p>
            <a:pPr algn="ctr" rtl="1"/>
            <a:r>
              <a:rPr lang="ar-M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صادقا في الهداية»</a:t>
            </a:r>
            <a:r>
              <a:rPr lang="ar-MA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fr-FR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47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ziz\Desktop\قلب يحب\قلب يحب 1\كلام_فى_حب_الل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2"/>
            <a:ext cx="9162911" cy="6856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68441" y="404664"/>
            <a:ext cx="19639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r" rtl="1"/>
            <a:r>
              <a:rPr lang="ar-MA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قلب</a:t>
            </a:r>
          </a:p>
          <a:p>
            <a:pPr algn="r" rtl="1"/>
            <a:r>
              <a:rPr lang="ar-MA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يحب</a:t>
            </a:r>
            <a:endParaRPr lang="fr-FR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15" y="6114282"/>
            <a:ext cx="183782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02 محرم  1439 هـ</a:t>
            </a:r>
          </a:p>
          <a:p>
            <a:pPr algn="ctr" rtl="1"/>
            <a:r>
              <a:rPr lang="ar-MA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23 شتنبر 2017 م</a:t>
            </a:r>
            <a:endParaRPr lang="fr-FR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064" y="5634065"/>
            <a:ext cx="14208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22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ésultat de recherche d'images pour &quot;‫سنة هجرية‬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7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arallélogramme 3"/>
          <p:cNvSpPr/>
          <p:nvPr/>
        </p:nvSpPr>
        <p:spPr>
          <a:xfrm>
            <a:off x="2627784" y="1340768"/>
            <a:ext cx="4248472" cy="3960440"/>
          </a:xfrm>
          <a:prstGeom prst="parallelogram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>
              <a:buFont typeface="Wingdings" pitchFamily="2" charset="2"/>
              <a:buChar char="Ø"/>
            </a:pPr>
            <a:r>
              <a:rPr lang="ar-MA" sz="3200" b="1" dirty="0" smtClean="0"/>
              <a:t> لماذا حب الله ؟</a:t>
            </a:r>
          </a:p>
          <a:p>
            <a:pPr algn="r" rtl="1"/>
            <a:endParaRPr lang="ar-MA" sz="3200" b="1" dirty="0" smtClean="0"/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 smtClean="0"/>
              <a:t> كيف نحب الله ؟</a:t>
            </a:r>
          </a:p>
          <a:p>
            <a:pPr algn="r" rtl="1"/>
            <a:endParaRPr lang="ar-MA" sz="3200" b="1" dirty="0" smtClean="0"/>
          </a:p>
          <a:p>
            <a:pPr algn="r" rtl="1">
              <a:buFont typeface="Wingdings" pitchFamily="2" charset="2"/>
              <a:buChar char="Ø"/>
            </a:pPr>
            <a:r>
              <a:rPr lang="ar-MA" sz="3200" b="1" dirty="0" smtClean="0"/>
              <a:t> ثمار محبة الله.</a:t>
            </a:r>
            <a:endParaRPr lang="fr-FR" sz="3200" b="1" dirty="0"/>
          </a:p>
        </p:txBody>
      </p:sp>
    </p:spTree>
    <p:extLst>
      <p:ext uri="{BB962C8B-B14F-4D97-AF65-F5344CB8AC3E}">
        <p14:creationId xmlns="" xmlns:p14="http://schemas.microsoft.com/office/powerpoint/2010/main" val="36923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r-FR" dirty="0"/>
          </a:p>
        </p:txBody>
      </p:sp>
      <p:pic>
        <p:nvPicPr>
          <p:cNvPr id="5122" name="Picture 2" descr="Résultat de recherche d'images pour &quot;‫والذين آمنوا أشد حبا لله‬‎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37"/>
          <a:stretch/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68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Résultat de recherche d'images pour &quot;‫يا أيها الذين آمنوا استجيبوا لله وللرسول إذا دعاكم لما يحييكم‬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80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Résultat de recherche d'images pour &quot;‫ثلاث من كن فيه وجد حلاوة الايمان‬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34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Résultat de recherche d'images pour &quot;‫من أعطى لله و منع لله و أحب لله‬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8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07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9154228" cy="690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69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223</Words>
  <Application>Microsoft Office PowerPoint</Application>
  <PresentationFormat>Affichage à l'écran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Aziz</dc:creator>
  <cp:lastModifiedBy>HP</cp:lastModifiedBy>
  <cp:revision>28</cp:revision>
  <dcterms:created xsi:type="dcterms:W3CDTF">2017-09-20T22:32:07Z</dcterms:created>
  <dcterms:modified xsi:type="dcterms:W3CDTF">2017-09-22T22:29:24Z</dcterms:modified>
</cp:coreProperties>
</file>