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9" r:id="rId3"/>
    <p:sldId id="257" r:id="rId4"/>
    <p:sldId id="265" r:id="rId5"/>
    <p:sldId id="270" r:id="rId6"/>
    <p:sldId id="273" r:id="rId7"/>
    <p:sldId id="274" r:id="rId8"/>
    <p:sldId id="258" r:id="rId9"/>
    <p:sldId id="285" r:id="rId10"/>
    <p:sldId id="281" r:id="rId11"/>
    <p:sldId id="262" r:id="rId12"/>
    <p:sldId id="277" r:id="rId13"/>
    <p:sldId id="283" r:id="rId14"/>
    <p:sldId id="278" r:id="rId15"/>
    <p:sldId id="276" r:id="rId16"/>
    <p:sldId id="284" r:id="rId17"/>
    <p:sldId id="279" r:id="rId18"/>
    <p:sldId id="268" r:id="rId19"/>
    <p:sldId id="259" r:id="rId20"/>
    <p:sldId id="280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ACBD-8722-4715-AEC1-EA22C6697F1D}" type="datetimeFigureOut">
              <a:rPr lang="fr-FR" smtClean="0"/>
              <a:pPr/>
              <a:t>17/06/2017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67C5-07DA-4DB2-85E6-44B68A4F41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ACBD-8722-4715-AEC1-EA22C6697F1D}" type="datetimeFigureOut">
              <a:rPr lang="fr-FR" smtClean="0"/>
              <a:pPr/>
              <a:t>17/06/2017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67C5-07DA-4DB2-85E6-44B68A4F41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ACBD-8722-4715-AEC1-EA22C6697F1D}" type="datetimeFigureOut">
              <a:rPr lang="fr-FR" smtClean="0"/>
              <a:pPr/>
              <a:t>17/06/2017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67C5-07DA-4DB2-85E6-44B68A4F41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ACBD-8722-4715-AEC1-EA22C6697F1D}" type="datetimeFigureOut">
              <a:rPr lang="fr-FR" smtClean="0"/>
              <a:pPr/>
              <a:t>17/06/2017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67C5-07DA-4DB2-85E6-44B68A4F41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ACBD-8722-4715-AEC1-EA22C6697F1D}" type="datetimeFigureOut">
              <a:rPr lang="fr-FR" smtClean="0"/>
              <a:pPr/>
              <a:t>17/06/2017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67C5-07DA-4DB2-85E6-44B68A4F41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ACBD-8722-4715-AEC1-EA22C6697F1D}" type="datetimeFigureOut">
              <a:rPr lang="fr-FR" smtClean="0"/>
              <a:pPr/>
              <a:t>17/06/2017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67C5-07DA-4DB2-85E6-44B68A4F41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ACBD-8722-4715-AEC1-EA22C6697F1D}" type="datetimeFigureOut">
              <a:rPr lang="fr-FR" smtClean="0"/>
              <a:pPr/>
              <a:t>17/06/2017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67C5-07DA-4DB2-85E6-44B68A4F41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ACBD-8722-4715-AEC1-EA22C6697F1D}" type="datetimeFigureOut">
              <a:rPr lang="fr-FR" smtClean="0"/>
              <a:pPr/>
              <a:t>17/06/2017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67C5-07DA-4DB2-85E6-44B68A4F41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ACBD-8722-4715-AEC1-EA22C6697F1D}" type="datetimeFigureOut">
              <a:rPr lang="fr-FR" smtClean="0"/>
              <a:pPr/>
              <a:t>17/06/2017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67C5-07DA-4DB2-85E6-44B68A4F41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ACBD-8722-4715-AEC1-EA22C6697F1D}" type="datetimeFigureOut">
              <a:rPr lang="fr-FR" smtClean="0"/>
              <a:pPr/>
              <a:t>17/06/2017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67C5-07DA-4DB2-85E6-44B68A4F41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ACBD-8722-4715-AEC1-EA22C6697F1D}" type="datetimeFigureOut">
              <a:rPr lang="fr-FR" smtClean="0"/>
              <a:pPr/>
              <a:t>17/06/2017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67C5-07DA-4DB2-85E6-44B68A4F41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BACBD-8722-4715-AEC1-EA22C6697F1D}" type="datetimeFigureOut">
              <a:rPr lang="fr-FR" smtClean="0"/>
              <a:pPr/>
              <a:t>17/06/2017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F67C5-07DA-4DB2-85E6-44B68A4F41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Hp\Desktop\&#1601;&#1610;&#1583;&#1610;&#1608;%201.mp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2" name="Picture 12" descr="Résultat de recherche d'images pour &quot;‫ليلة في رمضان‬‎&quot;"/>
          <p:cNvPicPr>
            <a:picLocks noChangeAspect="1" noChangeArrowheads="1"/>
          </p:cNvPicPr>
          <p:nvPr/>
        </p:nvPicPr>
        <p:blipFill>
          <a:blip r:embed="rId2"/>
          <a:srcRect b="2778"/>
          <a:stretch>
            <a:fillRect/>
          </a:stretch>
        </p:blipFill>
        <p:spPr bwMode="auto">
          <a:xfrm>
            <a:off x="-32" y="0"/>
            <a:ext cx="9144032" cy="6858000"/>
          </a:xfrm>
          <a:prstGeom prst="rect">
            <a:avLst/>
          </a:prstGeom>
          <a:noFill/>
        </p:spPr>
      </p:pic>
      <p:sp>
        <p:nvSpPr>
          <p:cNvPr id="15362" name="AutoShape 2" descr="Image associé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64" name="AutoShape 4" descr="Image associé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67" name="AutoShape 7" descr="https://pbs.twimg.com/media/Bsw-XuwCYAEuRd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819428" y="571480"/>
            <a:ext cx="541686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ar-MA" sz="66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لـيـلـة فـي رمضــان</a:t>
            </a:r>
            <a:endParaRPr lang="fr-FR" sz="66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5373" name="Picture 13" descr="C:\Documents and Settings\admin\Bureau\ليلة القدر\سورة القدر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2038557"/>
            <a:ext cx="5857884" cy="4819443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0328" y="7937"/>
            <a:ext cx="1383672" cy="972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0" y="6177498"/>
            <a:ext cx="313184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MA" sz="2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22 رمضان 1438 هـ</a:t>
            </a:r>
          </a:p>
          <a:p>
            <a:pPr algn="ctr" rtl="1"/>
            <a:r>
              <a:rPr lang="ar-MA" sz="2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17 يونيو 2017 م</a:t>
            </a:r>
            <a:endParaRPr lang="fr-FR" sz="2000" b="1" cap="none" spc="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 descr="Résultat de recherche d'images pour &quot;‫ليل قمر نجوم‬‎&quot;"/>
          <p:cNvPicPr>
            <a:picLocks noChangeAspect="1" noChangeArrowheads="1"/>
          </p:cNvPicPr>
          <p:nvPr/>
        </p:nvPicPr>
        <p:blipFill>
          <a:blip r:embed="rId2"/>
          <a:srcRect l="22537"/>
          <a:stretch>
            <a:fillRect/>
          </a:stretch>
        </p:blipFill>
        <p:spPr bwMode="auto">
          <a:xfrm>
            <a:off x="0" y="0"/>
            <a:ext cx="9155161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357422" y="2428868"/>
            <a:ext cx="638828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buNone/>
            </a:pPr>
            <a:r>
              <a:rPr lang="ar-MA" sz="4000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قطرة من فيض جودك تملأ الأرض ريا</a:t>
            </a:r>
          </a:p>
          <a:p>
            <a:pPr algn="ctr" rtl="1">
              <a:buNone/>
            </a:pPr>
            <a:endParaRPr lang="ar-MA" sz="4000" b="1" dirty="0" smtClean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 rtl="1">
              <a:buNone/>
            </a:pPr>
            <a:r>
              <a:rPr lang="ar-MA" sz="4000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نظرة </a:t>
            </a:r>
            <a:r>
              <a:rPr lang="ar-MA" sz="4000" b="1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من نظرتك </a:t>
            </a:r>
            <a:r>
              <a:rPr lang="ar-MA" sz="4000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تجعل الكافر وليا</a:t>
            </a:r>
            <a:endParaRPr lang="fr-FR" sz="4000" b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MA" b="1" dirty="0" smtClean="0"/>
              <a:t>خطوات الفوز بليلة القدر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MA" b="1" dirty="0" smtClean="0"/>
          </a:p>
          <a:p>
            <a:pPr algn="r" rtl="1">
              <a:buNone/>
            </a:pPr>
            <a:endParaRPr lang="ar-MA" b="1" dirty="0" smtClean="0"/>
          </a:p>
          <a:p>
            <a:pPr algn="r" rtl="1">
              <a:buNone/>
            </a:pPr>
            <a:endParaRPr lang="fr-FR" b="1" dirty="0"/>
          </a:p>
        </p:txBody>
      </p:sp>
      <p:pic>
        <p:nvPicPr>
          <p:cNvPr id="18434" name="Picture 2" descr="Résultat de recherche d'images pour &quot;‫خطوات‬‎&quot;"/>
          <p:cNvPicPr>
            <a:picLocks noChangeAspect="1" noChangeArrowheads="1"/>
          </p:cNvPicPr>
          <p:nvPr/>
        </p:nvPicPr>
        <p:blipFill>
          <a:blip r:embed="rId2"/>
          <a:srcRect l="-1" r="-588"/>
          <a:stretch>
            <a:fillRect/>
          </a:stretch>
        </p:blipFill>
        <p:spPr bwMode="auto">
          <a:xfrm>
            <a:off x="477090" y="2285992"/>
            <a:ext cx="7666810" cy="3357586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</p:pic>
      <p:sp>
        <p:nvSpPr>
          <p:cNvPr id="7170" name="AutoShape 2" descr="Image associé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172" name="AutoShape 4" descr="Image associé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Résultat de recherche d'images pour &quot;‫ليل قمر نجوم‬‎&quot;"/>
          <p:cNvPicPr>
            <a:picLocks noChangeAspect="1" noChangeArrowheads="1"/>
          </p:cNvPicPr>
          <p:nvPr/>
        </p:nvPicPr>
        <p:blipFill>
          <a:blip r:embed="rId2"/>
          <a:srcRect l="22537"/>
          <a:stretch>
            <a:fillRect/>
          </a:stretch>
        </p:blipFill>
        <p:spPr bwMode="auto">
          <a:xfrm>
            <a:off x="0" y="0"/>
            <a:ext cx="9155161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MA" b="1" dirty="0" smtClean="0">
                <a:solidFill>
                  <a:srgbClr val="FFFF00"/>
                </a:solidFill>
              </a:rPr>
              <a:t>إقامة القيام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None/>
            </a:pPr>
            <a:endParaRPr lang="fr-FR" dirty="0"/>
          </a:p>
        </p:txBody>
      </p:sp>
      <p:pic>
        <p:nvPicPr>
          <p:cNvPr id="32770" name="Picture 2" descr="Résultat de recherche d'images pour &quot;‫و اسجد و اقترب‬‎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9144000" cy="5500702"/>
          </a:xfrm>
          <a:prstGeom prst="rect">
            <a:avLst/>
          </a:prstGeom>
          <a:noFill/>
        </p:spPr>
      </p:pic>
      <p:sp>
        <p:nvSpPr>
          <p:cNvPr id="32772" name="AutoShape 4" descr="Résultat de recherche d'images pour &quot;‫تذوق لذة السجود‬‎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4" name="AutoShape 6" descr="Résultat de recherche d'images pour &quot;‫تذوق لذة السجود‬‎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8" descr="C:\Documents and Settings\admin\Bureau\ليلة القدر\télécharge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0"/>
            <a:ext cx="914403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فيديو 1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71470" y="-25"/>
            <a:ext cx="9215470" cy="6858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414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Résultat de recherche d'images pour &quot;‫ليل قمر نجوم‬‎&quot;"/>
          <p:cNvPicPr>
            <a:picLocks noChangeAspect="1" noChangeArrowheads="1"/>
          </p:cNvPicPr>
          <p:nvPr/>
        </p:nvPicPr>
        <p:blipFill>
          <a:blip r:embed="rId2"/>
          <a:srcRect l="22537"/>
          <a:stretch>
            <a:fillRect/>
          </a:stretch>
        </p:blipFill>
        <p:spPr bwMode="auto">
          <a:xfrm>
            <a:off x="0" y="0"/>
            <a:ext cx="9155161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804" y="214290"/>
            <a:ext cx="8229600" cy="1143000"/>
          </a:xfrm>
        </p:spPr>
        <p:txBody>
          <a:bodyPr/>
          <a:lstStyle/>
          <a:p>
            <a:pPr rtl="1"/>
            <a:r>
              <a:rPr lang="ar-MA" b="1" dirty="0" smtClean="0">
                <a:solidFill>
                  <a:srgbClr val="FFFF00"/>
                </a:solidFill>
              </a:rPr>
              <a:t>التلبس بحال طالب العفو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525963"/>
          </a:xfrm>
        </p:spPr>
        <p:txBody>
          <a:bodyPr>
            <a:normAutofit/>
          </a:bodyPr>
          <a:lstStyle/>
          <a:p>
            <a:pPr algn="just" rtl="1">
              <a:buNone/>
            </a:pPr>
            <a:endParaRPr lang="ar-MA" b="1" dirty="0" smtClean="0">
              <a:solidFill>
                <a:schemeClr val="bg1"/>
              </a:solidFill>
            </a:endParaRPr>
          </a:p>
          <a:p>
            <a:pPr algn="just" rtl="1">
              <a:buNone/>
            </a:pPr>
            <a:endParaRPr lang="ar-MA" b="1" dirty="0" smtClean="0">
              <a:solidFill>
                <a:schemeClr val="bg1"/>
              </a:solidFill>
            </a:endParaRPr>
          </a:p>
          <a:p>
            <a:pPr algn="just" rtl="1">
              <a:buNone/>
            </a:pPr>
            <a:endParaRPr lang="ar-MA" b="1" dirty="0" smtClean="0">
              <a:solidFill>
                <a:schemeClr val="bg1"/>
              </a:solidFill>
            </a:endParaRPr>
          </a:p>
          <a:p>
            <a:pPr algn="just" rtl="1">
              <a:buNone/>
            </a:pPr>
            <a:endParaRPr lang="ar-MA" b="1" dirty="0" smtClean="0">
              <a:solidFill>
                <a:schemeClr val="bg1"/>
              </a:solidFill>
            </a:endParaRPr>
          </a:p>
          <a:p>
            <a:pPr algn="just" rtl="1">
              <a:buNone/>
            </a:pPr>
            <a:endParaRPr lang="ar-MA" b="1" dirty="0" smtClean="0">
              <a:solidFill>
                <a:schemeClr val="bg1"/>
              </a:solidFill>
            </a:endParaRPr>
          </a:p>
        </p:txBody>
      </p:sp>
      <p:pic>
        <p:nvPicPr>
          <p:cNvPr id="33793" name="Picture 1" descr="C:\Documents and Settings\admin\Bureau\ليلة القدر\summer2010_2liSf7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9144000" cy="5500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ésultat de recherche d'images pour &quot;‫ليل قمر نجوم‬‎&quot;"/>
          <p:cNvPicPr>
            <a:picLocks noChangeAspect="1" noChangeArrowheads="1"/>
          </p:cNvPicPr>
          <p:nvPr/>
        </p:nvPicPr>
        <p:blipFill>
          <a:blip r:embed="rId2"/>
          <a:srcRect l="22537"/>
          <a:stretch>
            <a:fillRect/>
          </a:stretch>
        </p:blipFill>
        <p:spPr bwMode="auto">
          <a:xfrm>
            <a:off x="0" y="0"/>
            <a:ext cx="9155161" cy="6858000"/>
          </a:xfrm>
          <a:prstGeom prst="rect">
            <a:avLst/>
          </a:prstGeom>
          <a:noFill/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2857520"/>
          </a:xfrm>
        </p:spPr>
        <p:txBody>
          <a:bodyPr/>
          <a:lstStyle/>
          <a:p>
            <a:pPr algn="just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أحد الصالحين.</a:t>
            </a:r>
          </a:p>
          <a:p>
            <a:pPr algn="just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تكريم الإنسان (حديث قدسي).</a:t>
            </a:r>
          </a:p>
          <a:p>
            <a:pPr algn="just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العافين عن الناس</a:t>
            </a:r>
            <a:endParaRPr lang="fr-FR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ésultat de recherche d'images pour &quot;‫ليل قمر نجوم‬‎&quot;"/>
          <p:cNvPicPr>
            <a:picLocks noChangeAspect="1" noChangeArrowheads="1"/>
          </p:cNvPicPr>
          <p:nvPr/>
        </p:nvPicPr>
        <p:blipFill>
          <a:blip r:embed="rId2"/>
          <a:srcRect l="22537"/>
          <a:stretch>
            <a:fillRect/>
          </a:stretch>
        </p:blipFill>
        <p:spPr bwMode="auto">
          <a:xfrm>
            <a:off x="-32" y="0"/>
            <a:ext cx="9155161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MA" b="1" dirty="0" smtClean="0">
                <a:solidFill>
                  <a:srgbClr val="FFFF00"/>
                </a:solidFill>
              </a:rPr>
              <a:t>أنوي الصحبة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357554" y="2643182"/>
            <a:ext cx="2571768" cy="107157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MA" sz="3200" b="1" dirty="0" smtClean="0"/>
              <a:t>صحبة الله</a:t>
            </a:r>
          </a:p>
          <a:p>
            <a:pPr algn="ctr" rtl="1"/>
            <a:r>
              <a:rPr lang="ar-MA" sz="3200" b="1" dirty="0" smtClean="0"/>
              <a:t>(القرآن)</a:t>
            </a:r>
            <a:endParaRPr lang="fr-FR" sz="3200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357554" y="5072074"/>
            <a:ext cx="2571768" cy="107157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MA" sz="3200" b="1" dirty="0" smtClean="0"/>
              <a:t>صحبة الأخيار</a:t>
            </a:r>
          </a:p>
        </p:txBody>
      </p:sp>
      <p:sp>
        <p:nvSpPr>
          <p:cNvPr id="8" name="Flèche vers le bas 7"/>
          <p:cNvSpPr/>
          <p:nvPr/>
        </p:nvSpPr>
        <p:spPr>
          <a:xfrm>
            <a:off x="4500562" y="1571612"/>
            <a:ext cx="214314" cy="71438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>
            <a:off x="4500562" y="4143380"/>
            <a:ext cx="214314" cy="71438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Résultat de recherche d'images pour &quot;‫ليلة في رمضان‬‎&quot;"/>
          <p:cNvPicPr>
            <a:picLocks noChangeAspect="1" noChangeArrowheads="1"/>
          </p:cNvPicPr>
          <p:nvPr/>
        </p:nvPicPr>
        <p:blipFill>
          <a:blip r:embed="rId2"/>
          <a:srcRect b="2778"/>
          <a:stretch>
            <a:fillRect/>
          </a:stretch>
        </p:blipFill>
        <p:spPr bwMode="auto">
          <a:xfrm>
            <a:off x="-32" y="0"/>
            <a:ext cx="9144032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MA" b="1" dirty="0" smtClean="0">
                <a:solidFill>
                  <a:srgbClr val="FFFF00"/>
                </a:solidFill>
              </a:rPr>
              <a:t>الهدي النبوي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أحيا الليل.</a:t>
            </a:r>
          </a:p>
          <a:p>
            <a:pPr algn="just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أيقظ أهله.</a:t>
            </a:r>
          </a:p>
          <a:p>
            <a:pPr algn="just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شد مئزره.</a:t>
            </a:r>
          </a:p>
          <a:p>
            <a:pPr algn="just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</a:t>
            </a:r>
            <a:r>
              <a:rPr lang="ar-MA" b="1" dirty="0" err="1" smtClean="0">
                <a:solidFill>
                  <a:schemeClr val="bg1"/>
                </a:solidFill>
              </a:rPr>
              <a:t>طوى</a:t>
            </a:r>
            <a:r>
              <a:rPr lang="ar-MA" b="1" dirty="0" smtClean="0">
                <a:solidFill>
                  <a:schemeClr val="bg1"/>
                </a:solidFill>
              </a:rPr>
              <a:t> فراشه.</a:t>
            </a:r>
          </a:p>
          <a:p>
            <a:pPr algn="just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اعتكف.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Résultat de recherche d'images pour &quot;‫ليل قمر نجوم‬‎&quot;"/>
          <p:cNvPicPr>
            <a:picLocks noChangeAspect="1" noChangeArrowheads="1"/>
          </p:cNvPicPr>
          <p:nvPr/>
        </p:nvPicPr>
        <p:blipFill>
          <a:blip r:embed="rId2"/>
          <a:srcRect l="22537"/>
          <a:stretch>
            <a:fillRect/>
          </a:stretch>
        </p:blipFill>
        <p:spPr bwMode="auto">
          <a:xfrm>
            <a:off x="-32" y="0"/>
            <a:ext cx="9155161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MA" b="1" dirty="0" smtClean="0">
                <a:solidFill>
                  <a:srgbClr val="FFFF00"/>
                </a:solidFill>
              </a:rPr>
              <a:t>أحوال الناس </a:t>
            </a:r>
            <a:r>
              <a:rPr lang="ar-MA" b="1" dirty="0" err="1" smtClean="0">
                <a:solidFill>
                  <a:srgbClr val="FFFF00"/>
                </a:solidFill>
              </a:rPr>
              <a:t>و</a:t>
            </a:r>
            <a:r>
              <a:rPr lang="ar-MA" b="1" dirty="0" smtClean="0">
                <a:solidFill>
                  <a:srgbClr val="FFFF00"/>
                </a:solidFill>
              </a:rPr>
              <a:t> سير الصالحين فيها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3328998"/>
          </a:xfrm>
        </p:spPr>
        <p:txBody>
          <a:bodyPr/>
          <a:lstStyle/>
          <a:p>
            <a:pPr algn="r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المنقطع.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المتصل : التجمل الظاهري </a:t>
            </a:r>
            <a:r>
              <a:rPr lang="ar-MA" b="1" dirty="0" err="1" smtClean="0">
                <a:solidFill>
                  <a:schemeClr val="bg1"/>
                </a:solidFill>
              </a:rPr>
              <a:t>و</a:t>
            </a:r>
            <a:r>
              <a:rPr lang="ar-MA" b="1" dirty="0" smtClean="0">
                <a:solidFill>
                  <a:schemeClr val="bg1"/>
                </a:solidFill>
              </a:rPr>
              <a:t> الباطني.</a:t>
            </a:r>
          </a:p>
          <a:p>
            <a:pPr algn="r" rtl="1">
              <a:buNone/>
            </a:pPr>
            <a:r>
              <a:rPr lang="ar-MA" b="1" dirty="0" smtClean="0">
                <a:solidFill>
                  <a:schemeClr val="bg1"/>
                </a:solidFill>
              </a:rPr>
              <a:t>(تميم الداري)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7" name="Picture 4" descr="Résultat de recherche d'images pour &quot;‫ذلك و من يعظم شعائر الله فإنها من تقوى القلوب‬‎&quot;"/>
          <p:cNvPicPr>
            <a:picLocks noChangeAspect="1" noChangeArrowheads="1"/>
          </p:cNvPicPr>
          <p:nvPr/>
        </p:nvPicPr>
        <p:blipFill>
          <a:blip r:embed="rId3"/>
          <a:srcRect t="12500" b="33333"/>
          <a:stretch>
            <a:fillRect/>
          </a:stretch>
        </p:blipFill>
        <p:spPr bwMode="auto">
          <a:xfrm>
            <a:off x="2214546" y="3500438"/>
            <a:ext cx="5072098" cy="3357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Résultat de recherche d'images pour &quot;‫ليل قمر نجوم‬‎&quot;"/>
          <p:cNvPicPr>
            <a:picLocks noChangeAspect="1" noChangeArrowheads="1"/>
          </p:cNvPicPr>
          <p:nvPr/>
        </p:nvPicPr>
        <p:blipFill>
          <a:blip r:embed="rId2"/>
          <a:srcRect l="22537"/>
          <a:stretch>
            <a:fillRect/>
          </a:stretch>
        </p:blipFill>
        <p:spPr bwMode="auto">
          <a:xfrm>
            <a:off x="-32" y="0"/>
            <a:ext cx="9155161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MA" b="1" dirty="0" smtClean="0">
                <a:solidFill>
                  <a:srgbClr val="FFFF00"/>
                </a:solidFill>
              </a:rPr>
              <a:t>سبب التسمية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3400436"/>
          </a:xfrm>
        </p:spPr>
        <p:txBody>
          <a:bodyPr/>
          <a:lstStyle/>
          <a:p>
            <a:pPr algn="just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العظمة.</a:t>
            </a:r>
          </a:p>
          <a:p>
            <a:pPr algn="just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الأقدار.</a:t>
            </a:r>
          </a:p>
          <a:p>
            <a:pPr algn="just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التضييق.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4818" name="AutoShape 2" descr="Résultat de recherche d'images pour &quot;‫اللهم بلغنا ليلة القدر‬‎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4819" name="Picture 3" descr="C:\Documents and Settings\admin\Bureau\ليلة القدر\téléchargement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Résultat de recherche d'images pour &quot;‫ليل قمر نجوم‬‎&quot;"/>
          <p:cNvPicPr>
            <a:picLocks noChangeAspect="1" noChangeArrowheads="1"/>
          </p:cNvPicPr>
          <p:nvPr/>
        </p:nvPicPr>
        <p:blipFill>
          <a:blip r:embed="rId2"/>
          <a:srcRect l="22537"/>
          <a:stretch>
            <a:fillRect/>
          </a:stretch>
        </p:blipFill>
        <p:spPr bwMode="auto">
          <a:xfrm>
            <a:off x="-32" y="0"/>
            <a:ext cx="9155161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MA" b="1" dirty="0" smtClean="0">
                <a:solidFill>
                  <a:srgbClr val="FFFF00"/>
                </a:solidFill>
              </a:rPr>
              <a:t>كنوزها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6896" y="1600200"/>
            <a:ext cx="8229600" cy="4525963"/>
          </a:xfrm>
        </p:spPr>
        <p:txBody>
          <a:bodyPr/>
          <a:lstStyle/>
          <a:p>
            <a:pPr algn="r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خير من ألف شهر (84 سنة).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من قام ليلة القدر إيمانا </a:t>
            </a:r>
            <a:r>
              <a:rPr lang="ar-MA" b="1" dirty="0" err="1" smtClean="0">
                <a:solidFill>
                  <a:schemeClr val="bg1"/>
                </a:solidFill>
              </a:rPr>
              <a:t>و</a:t>
            </a:r>
            <a:r>
              <a:rPr lang="ar-MA" b="1" dirty="0" smtClean="0">
                <a:solidFill>
                  <a:schemeClr val="bg1"/>
                </a:solidFill>
              </a:rPr>
              <a:t> احتسابا.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الدعاء مستجاب (سفيان الثوري).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ليلة عتق بلا حساب.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MA" b="1" dirty="0" smtClean="0">
                <a:solidFill>
                  <a:schemeClr val="bg1"/>
                </a:solidFill>
              </a:rPr>
              <a:t> المقصر عن الشر تصلي عليه</a:t>
            </a:r>
          </a:p>
          <a:p>
            <a:pPr algn="r" rtl="1">
              <a:buNone/>
            </a:pPr>
            <a:r>
              <a:rPr lang="ar-MA" b="1" dirty="0" smtClean="0">
                <a:solidFill>
                  <a:schemeClr val="bg1"/>
                </a:solidFill>
              </a:rPr>
              <a:t>الملائكة.</a:t>
            </a:r>
          </a:p>
          <a:p>
            <a:pPr algn="r" rtl="1">
              <a:buNone/>
            </a:pPr>
            <a:endParaRPr lang="ar-MA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ar-MA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ar-MA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Résultat de recherche d'images pour &quot;‫من قام ليلة القدر إيمانا و احتسابا‬‎&quot;"/>
          <p:cNvPicPr>
            <a:picLocks noChangeAspect="1" noChangeArrowheads="1"/>
          </p:cNvPicPr>
          <p:nvPr/>
        </p:nvPicPr>
        <p:blipFill>
          <a:blip r:embed="rId3"/>
          <a:srcRect b="9999"/>
          <a:stretch>
            <a:fillRect/>
          </a:stretch>
        </p:blipFill>
        <p:spPr bwMode="auto">
          <a:xfrm>
            <a:off x="6718" y="2276872"/>
            <a:ext cx="4061226" cy="4561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2530" name="Picture 2" descr="Résultat de recherche d'images pour &quot;‫سلام هي حتى مطلع الفجر‬‎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048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4578" name="Picture 2" descr="Résultat de recherche d'images pour &quot;‫علامات ليلة القدر‬‎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7650" name="Picture 2" descr="C:\Documents and Settings\admin\Bureau\ليلة القدر\new_1465984132_584.jpg"/>
          <p:cNvPicPr>
            <a:picLocks noChangeAspect="1" noChangeArrowheads="1"/>
          </p:cNvPicPr>
          <p:nvPr/>
        </p:nvPicPr>
        <p:blipFill>
          <a:blip r:embed="rId2"/>
          <a:srcRect b="47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ésultat de recherche d'images pour &quot;‫ليل قمر نجوم‬‎&quot;"/>
          <p:cNvPicPr>
            <a:picLocks noChangeAspect="1" noChangeArrowheads="1"/>
          </p:cNvPicPr>
          <p:nvPr/>
        </p:nvPicPr>
        <p:blipFill>
          <a:blip r:embed="rId2"/>
          <a:srcRect l="22537"/>
          <a:stretch>
            <a:fillRect/>
          </a:stretch>
        </p:blipFill>
        <p:spPr bwMode="auto">
          <a:xfrm>
            <a:off x="-32" y="0"/>
            <a:ext cx="9155161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MA" b="1" dirty="0" smtClean="0">
                <a:solidFill>
                  <a:srgbClr val="FFFF00"/>
                </a:solidFill>
              </a:rPr>
              <a:t>لماذا أخفيت ؟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54597" y="1988840"/>
            <a:ext cx="303480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MA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اسم الله</a:t>
            </a:r>
          </a:p>
          <a:p>
            <a:pPr algn="ctr" rtl="1"/>
            <a:r>
              <a:rPr lang="ar-MA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الستار</a:t>
            </a:r>
            <a:endParaRPr lang="fr-FR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Résultat de recherche d'images pour &quot;‫ليل قمر نجوم‬‎&quot;"/>
          <p:cNvPicPr>
            <a:picLocks noChangeAspect="1" noChangeArrowheads="1"/>
          </p:cNvPicPr>
          <p:nvPr/>
        </p:nvPicPr>
        <p:blipFill>
          <a:blip r:embed="rId2"/>
          <a:srcRect l="22537"/>
          <a:stretch>
            <a:fillRect/>
          </a:stretch>
        </p:blipFill>
        <p:spPr bwMode="auto">
          <a:xfrm>
            <a:off x="-32" y="0"/>
            <a:ext cx="9155161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MA" b="1" dirty="0" smtClean="0"/>
              <a:t>فن الفوز بليلة القدر</a:t>
            </a:r>
            <a:endParaRPr lang="fr-FR" b="1" dirty="0"/>
          </a:p>
        </p:txBody>
      </p:sp>
      <p:sp>
        <p:nvSpPr>
          <p:cNvPr id="4" name="Rectangle 3"/>
          <p:cNvSpPr/>
          <p:nvPr/>
        </p:nvSpPr>
        <p:spPr>
          <a:xfrm>
            <a:off x="2725463" y="2242607"/>
            <a:ext cx="5772735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M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إذا استقامت نيتي</a:t>
            </a:r>
          </a:p>
          <a:p>
            <a:pPr algn="ctr" rtl="1"/>
            <a:r>
              <a:rPr lang="ar-M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استقام عملي</a:t>
            </a:r>
            <a:endParaRPr lang="fr-FR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500034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4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فن الفوز بليلة القدر 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Résultat de recherche d'images pour &quot;‫ليل قمر نجوم‬‎&quot;"/>
          <p:cNvPicPr>
            <a:picLocks noChangeAspect="1" noChangeArrowheads="1"/>
          </p:cNvPicPr>
          <p:nvPr/>
        </p:nvPicPr>
        <p:blipFill>
          <a:blip r:embed="rId2"/>
          <a:srcRect l="22537"/>
          <a:stretch>
            <a:fillRect/>
          </a:stretch>
        </p:blipFill>
        <p:spPr bwMode="auto">
          <a:xfrm>
            <a:off x="-32" y="0"/>
            <a:ext cx="9155161" cy="6858000"/>
          </a:xfrm>
          <a:prstGeom prst="rect">
            <a:avLst/>
          </a:prstGeom>
          <a:noFill/>
        </p:spPr>
      </p:pic>
      <p:sp>
        <p:nvSpPr>
          <p:cNvPr id="4" name="Rectangle à coins arrondis 3"/>
          <p:cNvSpPr/>
          <p:nvPr/>
        </p:nvSpPr>
        <p:spPr>
          <a:xfrm>
            <a:off x="3357554" y="476672"/>
            <a:ext cx="2571768" cy="107157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MA" sz="3200" b="1" dirty="0" smtClean="0"/>
              <a:t>أمضي العقد</a:t>
            </a:r>
            <a:endParaRPr lang="fr-FR" sz="3200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357554" y="2708920"/>
            <a:ext cx="2571768" cy="107157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MA" sz="3200" b="1" dirty="0" smtClean="0"/>
              <a:t>دخول الحضرة</a:t>
            </a:r>
          </a:p>
          <a:p>
            <a:pPr algn="ctr" rtl="1"/>
            <a:r>
              <a:rPr lang="ar-MA" sz="3200" b="1" dirty="0" smtClean="0"/>
              <a:t>بلا خروج</a:t>
            </a:r>
          </a:p>
        </p:txBody>
      </p:sp>
      <p:sp>
        <p:nvSpPr>
          <p:cNvPr id="6" name="Flèche vers le bas 5"/>
          <p:cNvSpPr/>
          <p:nvPr/>
        </p:nvSpPr>
        <p:spPr>
          <a:xfrm>
            <a:off x="4437134" y="1700808"/>
            <a:ext cx="214314" cy="71438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3365564" y="5093734"/>
            <a:ext cx="2571768" cy="107157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MA" sz="3200" b="1" dirty="0" smtClean="0"/>
              <a:t>نظرة</a:t>
            </a:r>
          </a:p>
        </p:txBody>
      </p:sp>
      <p:sp>
        <p:nvSpPr>
          <p:cNvPr id="8" name="Flèche vers le bas 7"/>
          <p:cNvSpPr/>
          <p:nvPr/>
        </p:nvSpPr>
        <p:spPr>
          <a:xfrm>
            <a:off x="4450989" y="4149080"/>
            <a:ext cx="214314" cy="71438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8787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177</Words>
  <Application>Microsoft Office PowerPoint</Application>
  <PresentationFormat>Affichage à l'écran (4:3)</PresentationFormat>
  <Paragraphs>54</Paragraphs>
  <Slides>20</Slides>
  <Notes>0</Notes>
  <HiddenSlides>0</HiddenSlides>
  <MMClips>1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Diapositive 1</vt:lpstr>
      <vt:lpstr>سبب التسمية</vt:lpstr>
      <vt:lpstr>كنوزها</vt:lpstr>
      <vt:lpstr>Diapositive 4</vt:lpstr>
      <vt:lpstr>Diapositive 5</vt:lpstr>
      <vt:lpstr>Diapositive 6</vt:lpstr>
      <vt:lpstr>لماذا أخفيت ؟</vt:lpstr>
      <vt:lpstr>فن الفوز بليلة القدر</vt:lpstr>
      <vt:lpstr>Diapositive 9</vt:lpstr>
      <vt:lpstr>Diapositive 10</vt:lpstr>
      <vt:lpstr>خطوات الفوز بليلة القدر</vt:lpstr>
      <vt:lpstr>إقامة القيام</vt:lpstr>
      <vt:lpstr>Diapositive 13</vt:lpstr>
      <vt:lpstr>Diapositive 14</vt:lpstr>
      <vt:lpstr>التلبس بحال طالب العفو</vt:lpstr>
      <vt:lpstr>Diapositive 16</vt:lpstr>
      <vt:lpstr>أنوي الصحبة</vt:lpstr>
      <vt:lpstr>الهدي النبوي</vt:lpstr>
      <vt:lpstr>أحوال الناس و سير الصالحين فيها</vt:lpstr>
      <vt:lpstr>Diapositive 20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Hp</cp:lastModifiedBy>
  <cp:revision>77</cp:revision>
  <dcterms:created xsi:type="dcterms:W3CDTF">2017-06-13T10:22:39Z</dcterms:created>
  <dcterms:modified xsi:type="dcterms:W3CDTF">2017-06-17T13:03:09Z</dcterms:modified>
</cp:coreProperties>
</file>