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8" r:id="rId3"/>
    <p:sldId id="260" r:id="rId4"/>
    <p:sldId id="256" r:id="rId5"/>
    <p:sldId id="261" r:id="rId6"/>
    <p:sldId id="257" r:id="rId7"/>
    <p:sldId id="262" r:id="rId8"/>
    <p:sldId id="263" r:id="rId9"/>
    <p:sldId id="265" r:id="rId10"/>
    <p:sldId id="266" r:id="rId11"/>
    <p:sldId id="264" r:id="rId12"/>
    <p:sldId id="278" r:id="rId13"/>
    <p:sldId id="268" r:id="rId14"/>
    <p:sldId id="279" r:id="rId15"/>
    <p:sldId id="273" r:id="rId16"/>
    <p:sldId id="280" r:id="rId17"/>
    <p:sldId id="269" r:id="rId18"/>
    <p:sldId id="270" r:id="rId19"/>
    <p:sldId id="274" r:id="rId20"/>
    <p:sldId id="272" r:id="rId21"/>
    <p:sldId id="275" r:id="rId22"/>
    <p:sldId id="267" r:id="rId23"/>
    <p:sldId id="271" r:id="rId24"/>
    <p:sldId id="276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64" autoAdjust="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D55DF-83E3-488C-9314-2D1453977380}" type="datetimeFigureOut">
              <a:rPr lang="fr-FR" smtClean="0"/>
              <a:t>23/06/2017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85557-EB5D-4579-8DB5-52824D5681B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وإن كان الحديث ضعيفاً لكن له شواهد، ومعناه صحيح-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85557-EB5D-4579-8DB5-52824D5681B4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1AFD-4603-4A3A-8372-95E754EFA7A7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ECF2-7798-42F0-A7B3-04888700C61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quran.ksu.edu.sa/tafseer/katheer/sura23-aya61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.Alaoui\Music\&#1571;&#1606;&#1575;&#1588;&#1610;&#1583;\&#1578;&#1603;&#1576;&#1610;&#1585;&#1575;&#1578;%20&#1575;&#1604;&#1593;&#1610;&#1583;%20&#1576;&#1589;&#1608;&#1578;%20&#1605;&#1605;&#1610;&#1586;%20@fattabiouni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-20170614-WA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580112" y="0"/>
            <a:ext cx="3563888" cy="6858000"/>
          </a:xfrm>
          <a:prstGeom prst="rect">
            <a:avLst/>
          </a:prstGeom>
        </p:spPr>
      </p:pic>
      <p:pic>
        <p:nvPicPr>
          <p:cNvPr id="2" name="Image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3928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0"/>
            <a:ext cx="6192688" cy="1417638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حتى لا يضيع رصيد رمضان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”وَإِذْ قَالَ رَبُّكَ لِلْمَلائِكَةِ إِنِّي جَاعِلٌ فِي الأَرْضِ خَلِيفَةً“</a:t>
            </a:r>
            <a:endParaRPr lang="fr-FR" sz="4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1" y="3244334"/>
            <a:ext cx="6480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”وَمَا خَلَقْتُ الْجِنَّ وَالْإِنْسَ إِلَّا لِيَعْبُدُونِ“</a:t>
            </a:r>
            <a:endParaRPr lang="fr-FR" sz="4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4221088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”هُوَ أَنشَأَكُم مِّنَ الأَرْضِ وَاسْتَعْمَرَكُمْ </a:t>
            </a:r>
            <a:r>
              <a:rPr lang="ar-SA" sz="4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فِيهَا“</a:t>
            </a:r>
            <a:r>
              <a:rPr lang="ar-SA" dirty="0" smtClean="0"/>
              <a:t>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bb1157da98afa99e19ba65f8bbcec6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916832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من كان يومُه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كأمسه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فهو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مغبون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، ومن كان يومه شرًّا من أمسه فهو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ملعون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، ومن لم يكن في زيادة فهو في نقصان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188640"/>
            <a:ext cx="5832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حتى نثبت بعد رمضان</a:t>
            </a: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Zi5NG2CAAEhb6H.jpg"/>
          <p:cNvPicPr>
            <a:picLocks noChangeAspect="1"/>
          </p:cNvPicPr>
          <p:nvPr/>
        </p:nvPicPr>
        <p:blipFill>
          <a:blip r:embed="rId2" cstate="print"/>
          <a:srcRect b="65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580dcb8bdae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12168"/>
          </a:xfrm>
        </p:spPr>
        <p:txBody>
          <a:bodyPr>
            <a:normAutofit/>
          </a:bodyPr>
          <a:lstStyle/>
          <a:p>
            <a:r>
              <a:rPr lang="ar-S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حتى نثبت بعد رمضان</a:t>
            </a:r>
            <a:endParaRPr lang="fr-FR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600200"/>
            <a:ext cx="385192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إصلاح القلب</a:t>
            </a:r>
          </a:p>
          <a:p>
            <a:pPr algn="ctr">
              <a:buNone/>
            </a:pP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مداومة على الأعمال</a:t>
            </a:r>
          </a:p>
          <a:p>
            <a:pPr algn="ctr">
              <a:buNone/>
            </a:pP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الدعاء</a:t>
            </a:r>
          </a:p>
          <a:p>
            <a:pPr algn="ctr">
              <a:buNone/>
            </a:pP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لاحول</a:t>
            </a: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ولاقوة</a:t>
            </a: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إلا بالله</a:t>
            </a:r>
          </a:p>
          <a:p>
            <a:pPr algn="ctr">
              <a:buNone/>
            </a:pP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الصحبة الصالحة</a:t>
            </a:r>
          </a:p>
          <a:p>
            <a:pPr algn="ctr">
              <a:buNone/>
            </a:pPr>
            <a:r>
              <a:rPr lang="ar-SA" sz="4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الخوف والرجاء</a:t>
            </a:r>
            <a:endParaRPr lang="fr-FR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deau-saint-valent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40" y="764704"/>
            <a:ext cx="6768752" cy="5141899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وَالَّذِينَ يُؤْتُونَ مَا آتَوا وَّقُلُوبُهُمْ وَجِلَةٌ أَنَّهُمْ إِلَىٰ رَبِّهِمْ رَاجِعُونَ  </a:t>
            </a:r>
            <a:r>
              <a:rPr lang="ar-SA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  <a:hlinkClick r:id="rId3"/>
              </a:rPr>
              <a:t>أُولَٰ</a:t>
            </a:r>
            <a:r>
              <a:rPr lang="ar-SA" sz="44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  <a:hlinkClick r:id="rId3"/>
              </a:rPr>
              <a:t>ئِكَ</a:t>
            </a:r>
            <a:r>
              <a:rPr lang="ar-SA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  <a:hlinkClick r:id="rId3"/>
              </a:rPr>
              <a:t> يُسَارِعُونَ فِي الْخَيْرَاتِ وَهُمْ لَهَا سَابِقُونَ</a:t>
            </a:r>
            <a:endParaRPr lang="fr-FR" sz="44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a466e05480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4477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7784" y="2348880"/>
            <a:ext cx="604867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عن أَبِي هُرَيْرَةَ رضي الله عنه </a:t>
            </a:r>
            <a:r>
              <a:rPr lang="ar-SA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قَالَ </a:t>
            </a:r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: سَمِعْتُ رَسُولَ اللَّهِ صَلَّى اللَّهُ عَلَيْهِ وَسَلَّمَ </a:t>
            </a:r>
            <a:r>
              <a:rPr lang="ar-SA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يَقُولُ : </a:t>
            </a:r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 إِنَّ أَوَّلَ مَا يُحَاسَبُ </a:t>
            </a:r>
            <a:r>
              <a:rPr lang="ar-SA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بِهِ</a:t>
            </a:r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الْعَبْدُ يَوْمَ الْقِيَامَةِ مِنْ عَمَلِهِ صَلَاتُهُ فَإِنْ صَلُحَتْ فَقَدْ أَفْلَحَ وَأَنْجَحَ وَإِنْ فَسَدَتْ فَقَدْ خَابَ </a:t>
            </a:r>
            <a:r>
              <a:rPr lang="ar-SA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وَخَسِرَ </a:t>
            </a:r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، فَإِنْ انْتَقَصَ مِنْ فَرِيضَتِهِ شَيْءٌ قَالَ الرَّبُّ عَزَّ </a:t>
            </a:r>
            <a:r>
              <a:rPr lang="ar-SA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وَجَلَّ </a:t>
            </a:r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: انْظُرُوا هَلْ لِعَبْدِي مِنْ تَطَوُّعٍ فَيُكَمَّلَ </a:t>
            </a:r>
            <a:r>
              <a:rPr lang="ar-SA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بِهَا</a:t>
            </a:r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مَا انْتَقَصَ مِنْ </a:t>
            </a:r>
            <a:r>
              <a:rPr lang="ar-SA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الْفَرِيضَةِ ؟</a:t>
            </a:r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ثُمَّ يَكُونُ سَائِرُ عَمَلِهِ عَلَى </a:t>
            </a:r>
            <a:r>
              <a:rPr lang="ar-SA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ذَلِكَ )</a:t>
            </a:r>
            <a:r>
              <a:rPr lang="ar-S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fr-FR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B_IMG_1467722591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fond-banner-cadeaux-mammend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45224"/>
            <a:ext cx="9144000" cy="1412776"/>
          </a:xfrm>
          <a:prstGeom prst="rect">
            <a:avLst/>
          </a:prstGeom>
        </p:spPr>
      </p:pic>
      <p:pic>
        <p:nvPicPr>
          <p:cNvPr id="6" name="Image 5" descr="fond-banner-cadeaux-mammend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242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-banner-cadeaux-mammend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Espace réservé du contenu 3" descr="FB_IMG_1498002179143.jpg"/>
          <p:cNvPicPr>
            <a:picLocks noChangeAspect="1"/>
          </p:cNvPicPr>
          <p:nvPr/>
        </p:nvPicPr>
        <p:blipFill>
          <a:blip r:embed="rId3" cstate="print"/>
          <a:srcRect t="18133" b="10272"/>
          <a:stretch>
            <a:fillRect/>
          </a:stretch>
        </p:blipFill>
        <p:spPr>
          <a:xfrm>
            <a:off x="1554691" y="1556792"/>
            <a:ext cx="6034617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b8eecdd9b2d300997cfe563b5f3d770_new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7317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584" y="148478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1600" b="1" dirty="0">
                <a:latin typeface="Courier New" pitchFamily="49" charset="0"/>
                <a:cs typeface="Courier New" pitchFamily="49" charset="0"/>
              </a:rPr>
              <a:t>بكتِ القلوبُ على وداعك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حرقة</a:t>
            </a:r>
          </a:p>
          <a:p>
            <a:pPr algn="r"/>
            <a:endParaRPr lang="ar-SA" sz="1600" b="1" dirty="0" smtClean="0"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ar-SA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                          كيف العيونُ إذا رحلتَ ستفعلُ 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فعساكَ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> ربي قد قبلت صيامنا           </a:t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                           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وعساكَ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 كُلَّ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قيامنا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>تتقبل ُ</a:t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إن كانَ هذا العامَ أعطى مهلةً</a:t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                       هل 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>يا تُرى في كُلِّ عامٍ 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>يُمهِلُ؟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لا يستوي من كان يعملُ مخلصاً</a:t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                     هوَ 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>والذي في شهره لا يعملُ</a:t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رمضانُ لا تمضي وفينا غافلٌ</a:t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>ما كان يرجو الله أو يتذلَّلُ</a:t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رمضانُ لا أدري أعمري ينقضي  </a:t>
            </a:r>
            <a:br>
              <a:rPr lang="ar-SA" sz="1600" b="1" dirty="0">
                <a:latin typeface="Courier New" pitchFamily="49" charset="0"/>
                <a:cs typeface="Courier New" pitchFamily="49" charset="0"/>
              </a:rPr>
            </a:br>
            <a:r>
              <a:rPr lang="ar-SA" sz="1600" b="1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ar-SA" sz="1600" b="1" dirty="0" smtClean="0">
                <a:latin typeface="Courier New" pitchFamily="49" charset="0"/>
                <a:cs typeface="Courier New" pitchFamily="49" charset="0"/>
              </a:rPr>
              <a:t>                  في </a:t>
            </a:r>
            <a:r>
              <a:rPr lang="ar-SA" sz="1600" b="1" dirty="0">
                <a:latin typeface="Courier New" pitchFamily="49" charset="0"/>
                <a:cs typeface="Courier New" pitchFamily="49" charset="0"/>
              </a:rPr>
              <a:t>قادم الأيامِ أم نتقابل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-banner-cadeaux-mammend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Image 3" descr="صور عيد الاضحي المبارك 2015.jpg"/>
          <p:cNvPicPr>
            <a:picLocks noChangeAspect="1"/>
          </p:cNvPicPr>
          <p:nvPr/>
        </p:nvPicPr>
        <p:blipFill>
          <a:blip r:embed="rId3" cstate="print"/>
          <a:srcRect l="15350" t="23750" r="23226" b="15351"/>
          <a:stretch>
            <a:fillRect/>
          </a:stretch>
        </p:blipFill>
        <p:spPr>
          <a:xfrm>
            <a:off x="1763688" y="1628800"/>
            <a:ext cx="561662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زكاة-الفطر-20130807-052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flowChartProcess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21288"/>
            <a:ext cx="21237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09821c0b30ac75bd277a78db99724f0-gift-voucher-tvz-zdngepoolspr11deta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2007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32" y="3356992"/>
            <a:ext cx="5832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(</a:t>
            </a:r>
            <a:r>
              <a:rPr lang="ar-SA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إذا كان يوم عيد الفطر وقفت الملائكة على أبواب الطرق، فنادوا: اغدوا يا معشر المسلمين إلى رب كريم، يمنّ بالخير، ثم يثيب عليه الجزيل، لقد أمرتم بقيام الليل فقمتم، وأمرتم بصيام النهار فصمتم، وأطعتم ربكم فاقبضوا جوائزكم، فإذا صلوا نادى مناد: ألا إن ربكم قد غفر لكم فارجعوا راشدين إلى رحالكم، فهو يوم الجائزة، ويسمى ذلك اليوم في السماء يوم الجائزة</a:t>
            </a:r>
            <a:r>
              <a:rPr lang="ar-SA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)</a:t>
            </a:r>
            <a:endParaRPr lang="fr-FR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الجائزة الكبرى</a:t>
            </a:r>
            <a:endParaRPr lang="fr-FR" sz="66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سنن-عيد-الفطر-ثقف-نفسك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/>
              <a:t>https://www.youtube.com/watch?v=PdTZ9n4-kXU</a:t>
            </a:r>
            <a:endParaRPr lang="fr-FR" dirty="0"/>
          </a:p>
        </p:txBody>
      </p:sp>
      <p:pic>
        <p:nvPicPr>
          <p:cNvPr id="4" name="تكبيرات العيد بصوت مميز @fattabioun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deau-saint-valent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Autofit/>
          </a:bodyPr>
          <a:lstStyle/>
          <a:p>
            <a:r>
              <a:rPr lang="ar-S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ea typeface="Segoe UI" pitchFamily="34" charset="0"/>
                <a:cs typeface="Andalus" pitchFamily="18" charset="-78"/>
              </a:rPr>
              <a:t>عرفت فالزم</a:t>
            </a:r>
            <a:endParaRPr lang="fr-F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dalus" pitchFamily="18" charset="-78"/>
              <a:ea typeface="Segoe UI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2060848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ea typeface="Segoe UI" pitchFamily="34" charset="0"/>
                <a:cs typeface="Andalus" pitchFamily="18" charset="-78"/>
              </a:rPr>
              <a:t>عرفت فالزم</a:t>
            </a:r>
            <a:endParaRPr lang="fr-FR" sz="6000" dirty="0"/>
          </a:p>
        </p:txBody>
      </p:sp>
      <p:sp>
        <p:nvSpPr>
          <p:cNvPr id="5" name="Rectangle 4"/>
          <p:cNvSpPr/>
          <p:nvPr/>
        </p:nvSpPr>
        <p:spPr>
          <a:xfrm>
            <a:off x="3156388" y="3573016"/>
            <a:ext cx="2831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ea typeface="Segoe UI" pitchFamily="34" charset="0"/>
                <a:cs typeface="Andalus" pitchFamily="18" charset="-78"/>
              </a:rPr>
              <a:t>عرفت فالزم</a:t>
            </a:r>
            <a:endParaRPr lang="fr-FR" sz="4800" dirty="0"/>
          </a:p>
        </p:txBody>
      </p:sp>
      <p:sp>
        <p:nvSpPr>
          <p:cNvPr id="6" name="ZoneTexte 5"/>
          <p:cNvSpPr txBox="1"/>
          <p:nvPr/>
        </p:nvSpPr>
        <p:spPr>
          <a:xfrm>
            <a:off x="1259632" y="5301208"/>
            <a:ext cx="6552728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عزفت نفسي عن الدنيا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</a:rPr>
              <a:t>فأسهرت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ليلي و </a:t>
            </a:r>
            <a:r>
              <a:rPr lang="ar-SA" sz="2000" b="1" dirty="0" err="1" smtClean="0">
                <a:solidFill>
                  <a:schemeClr val="bg1"/>
                </a:solidFill>
              </a:rPr>
              <a:t>أظمات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r>
              <a:rPr lang="ar-SA" sz="2000" b="1" dirty="0" err="1" smtClean="0">
                <a:solidFill>
                  <a:schemeClr val="bg1"/>
                </a:solidFill>
              </a:rPr>
              <a:t>نهاري </a:t>
            </a:r>
            <a:r>
              <a:rPr lang="ar-SA" sz="2000" b="1" dirty="0" smtClean="0">
                <a:solidFill>
                  <a:schemeClr val="bg1"/>
                </a:solidFill>
              </a:rPr>
              <a:t>،و </a:t>
            </a:r>
            <a:r>
              <a:rPr lang="ar-SA" sz="2000" b="1" dirty="0" smtClean="0">
                <a:solidFill>
                  <a:schemeClr val="bg1"/>
                </a:solidFill>
              </a:rPr>
              <a:t>كأني </a:t>
            </a:r>
            <a:r>
              <a:rPr lang="ar-SA" sz="2000" b="1" dirty="0" smtClean="0">
                <a:solidFill>
                  <a:schemeClr val="bg1"/>
                </a:solidFill>
              </a:rPr>
              <a:t>انظر الى عرش ربي بارزا و الى أهل الجنة يتزاورون فيها والى أهل النار يعذبون فيها فقال عبد نور الله </a:t>
            </a:r>
            <a:r>
              <a:rPr lang="ar-SA" sz="2000" b="1" dirty="0" err="1" smtClean="0">
                <a:solidFill>
                  <a:schemeClr val="bg1"/>
                </a:solidFill>
              </a:rPr>
              <a:t>قلبه </a:t>
            </a:r>
            <a:r>
              <a:rPr lang="ar-SA" sz="2000" b="1" dirty="0" smtClean="0">
                <a:solidFill>
                  <a:schemeClr val="bg1"/>
                </a:solidFill>
              </a:rPr>
              <a:t>، يا حارثة عرفت فالزم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B_IMG_1497959548706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t="3687" b="58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 descr="clip_image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01209"/>
            <a:ext cx="2036887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50511-cad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2276872"/>
            <a:ext cx="7416824" cy="3816424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إِنَّ الَّذِينَ قَالُوا رَبُّنَا اللَّهُ ثُمَّ اسْتَقَامُوا فَلا خَوْفٌ عَلَيْهِمْ وَلا هُمْ يَحْزَنُونَ</a:t>
            </a:r>
          </a:p>
          <a:p>
            <a:pPr algn="ctr" rtl="1"/>
            <a:r>
              <a:rPr lang="ar-S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أُوْلَئِكَ أَصْحَابُ الْجَنَّةِ خَالِدِينَ فِيهَا جَزَاء بِمَا كَانُوا يَعْمَلُونَ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80dcb8bdae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70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764704"/>
            <a:ext cx="7704856" cy="609329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إِنَّ الَّذِينَ قَالُوا رَبُّنَا اللَّهُ ثُمَّ اسْتَقَامُوا تَتَنَزَّلُ عَلَيْهِمُ الْمَلائِكَةُ أَلاَّ تَخَافُوا وَلا تَحْزَنُوا </a:t>
            </a:r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وَأَبْشِرُوا</a:t>
            </a:r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بِالْجَنَّةِ الَّتِي كُنتُمْ تُوعَدُونَ</a:t>
            </a:r>
          </a:p>
          <a:p>
            <a:pPr algn="ctr" rtl="1"/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نَحْنُ أَوْلِيَاؤُكُمْ فِي الْحَيَاةِ الدُّنْيَا وَفِي الآخِرَةِ وَلَكُمْ فِيهَا مَا تَشْتَهِي أَنفُسُكُمْ وَلَكُمْ فِيهَا مَا تَدَّعُونَ</a:t>
            </a:r>
          </a:p>
          <a:p>
            <a:pPr algn="ctr" rtl="1"/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نُزُلا مِّنْ غَفُورٍ رَّحِيمٍ</a:t>
            </a:r>
            <a:endParaRPr lang="ar-S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-ev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3419872" cy="65973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5616" y="908720"/>
            <a:ext cx="7776864" cy="5400600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قُلْ أَؤُنَبِّئُكُم بِخَيْرٍ مِّن ذَلِكُمْ لِلَّذِينَ اتَّقَوْا عِندَ رَبِّهِمْ جَنَّاتٌ تَجْرِي مِن تَحْتِهَا الأَنْهَارُ خَالِدِينَ فِيهَا وَأَزْوَاجٌ مُّطَهَّرَةٌ وَرِضْوَانٌ مِّنَ اللَّهِ وَاللَّهُ بَصِيرٌ بِالْعِبَادِ</a:t>
            </a:r>
          </a:p>
          <a:p>
            <a:pPr algn="ctr" rtl="1"/>
            <a:r>
              <a:rPr lang="ar-S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الَّذِينَ يَقُولُونَ رَبَّنَا إِنَّنَا آمَنَّا فَاغْفِرْ لَنَا ذُنُوبَنَا وَقِنَا عَذَابَ النَّارِ</a:t>
            </a:r>
          </a:p>
          <a:p>
            <a:pPr algn="ctr" rtl="1"/>
            <a:r>
              <a:rPr lang="ar-S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الصَّابِرِينَ وَالصَّادِقِينَ وَالْقَانِتِينَ وَالْمُنفِقِينَ وَالْمُسْتَغْفِرِينَ بِالأَسْحَارِ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7bb1157da98afa99e19ba65f8bbcec6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2132856"/>
            <a:ext cx="7920880" cy="4725144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وَسَارِعُواْ إِلَى مَغْفِرَةٍ مِّن رَّبِّكُمْ وَجَنَّةٍ عَرْضُهَا السَّمَاوَاتُ وَالأَرْضُ أُعِدَّتْ لِلْمُتَّقِينَ</a:t>
            </a:r>
          </a:p>
          <a:p>
            <a:pPr algn="ctr" rtl="1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الَّذِينَ يُنفِقُونَ فِي السَّرَّاء وَالضَّرَّاء وَالْكَاظِمِينَ الْغَيْظَ وَالْعَافِينَ عَنِ النَّاسِ وَاللَّهُ يُحِبُّ الْمُحْسِنِينَ</a:t>
            </a:r>
          </a:p>
          <a:p>
            <a:pPr algn="ctr" rtl="1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وَالَّذِينَ إِذَا فَعَلُواْ فَاحِشَةً أَوْ ظَلَمُواْ أَنفُسَهُمْ ذَكَرُواْ اللَّهَ فَاسْتَغْفَرُواْ لِذُنُوبِهِمْ وَمَن يَغْفِرُ الذُّنُوبَ إِلاَّ اللَّهُ وَلَمْ يُصِرُّواْ عَلَى مَا فَعَلُواْ وَهُمْ يَعْلَمُونَ</a:t>
            </a:r>
          </a:p>
          <a:p>
            <a:pPr algn="ctr" rtl="1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أُوْلَئِكَ جَزَاؤُهُم مَّغْفِرَةٌ مِّن رَّبِّهِمْ وَجَنَّاتٌ تَجْرِي مِن تَحْتِهَا الأَنْهَارُ خَالِدِينَ فِيهَا وَنِعْمَ أَجْرُ الْعَامِلِينَ</a:t>
            </a:r>
          </a:p>
          <a:p>
            <a:pPr algn="ctr"/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580112" y="0"/>
            <a:ext cx="3563888" cy="6858000"/>
          </a:xfrm>
          <a:prstGeom prst="rect">
            <a:avLst/>
          </a:prstGeom>
        </p:spPr>
      </p:pic>
      <p:pic>
        <p:nvPicPr>
          <p:cNvPr id="2" name="Image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3928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552728" cy="1584176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حتى لا يضيع رصيد رمضان</a:t>
            </a:r>
            <a:endParaRPr lang="fr-F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71600" y="2708919"/>
            <a:ext cx="7272808" cy="316835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ar-SA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“ اعبد ربك حتى يأتيك </a:t>
            </a: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اليقين “</a:t>
            </a:r>
            <a:endParaRPr lang="fr-FR" sz="7000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” ومازال عبدي يتقرب إلي بالنوافل حتى </a:t>
            </a: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أحبه ”</a:t>
            </a: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ctr">
              <a:buNone/>
            </a:pP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” أن النبي كان إ ذ ا عمل عملا </a:t>
            </a: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أثبته“</a:t>
            </a:r>
            <a:endParaRPr lang="ar-SA" sz="7000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”من مات على </a:t>
            </a: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شئ</a:t>
            </a: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بعث </a:t>
            </a:r>
            <a:r>
              <a:rPr lang="ar-SA" sz="7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عليه ”</a:t>
            </a:r>
            <a:endParaRPr lang="ar-SA" sz="7000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endParaRPr lang="ar-SA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501</Words>
  <Application>Microsoft Office PowerPoint</Application>
  <PresentationFormat>Affichage à l'écran (4:3)</PresentationFormat>
  <Paragraphs>45</Paragraphs>
  <Slides>24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عرفت فالزم</vt:lpstr>
      <vt:lpstr>Diapositive 4</vt:lpstr>
      <vt:lpstr>Diapositive 5</vt:lpstr>
      <vt:lpstr>Diapositive 6</vt:lpstr>
      <vt:lpstr>Diapositive 7</vt:lpstr>
      <vt:lpstr>Diapositive 8</vt:lpstr>
      <vt:lpstr>حتى لا يضيع رصيد رمضان</vt:lpstr>
      <vt:lpstr>حتى لا يضيع رصيد رمضان</vt:lpstr>
      <vt:lpstr>Diapositive 11</vt:lpstr>
      <vt:lpstr>Diapositive 12</vt:lpstr>
      <vt:lpstr>حتى نثبت بعد رمضان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الجائزة الكبرى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M.Alaoui</dc:creator>
  <cp:lastModifiedBy>M.Alaoui</cp:lastModifiedBy>
  <cp:revision>38</cp:revision>
  <dcterms:created xsi:type="dcterms:W3CDTF">2017-06-22T12:20:09Z</dcterms:created>
  <dcterms:modified xsi:type="dcterms:W3CDTF">2017-06-23T15:38:31Z</dcterms:modified>
</cp:coreProperties>
</file>