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6" r:id="rId6"/>
    <p:sldId id="261" r:id="rId7"/>
    <p:sldId id="260" r:id="rId8"/>
    <p:sldId id="269" r:id="rId9"/>
    <p:sldId id="265" r:id="rId10"/>
    <p:sldId id="264" r:id="rId11"/>
    <p:sldId id="267" r:id="rId12"/>
    <p:sldId id="271" r:id="rId13"/>
    <p:sldId id="272" r:id="rId14"/>
    <p:sldId id="273" r:id="rId15"/>
    <p:sldId id="274" r:id="rId16"/>
    <p:sldId id="275" r:id="rId17"/>
    <p:sldId id="262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FF5050"/>
    <a:srgbClr val="FF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F990-E9AE-45CE-9487-85EE9CFF66B9}" type="datetimeFigureOut">
              <a:rPr lang="fr-FR" smtClean="0"/>
              <a:pPr/>
              <a:t>14/09/2018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C6EE-7786-458B-AC49-C760E21FE7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ma/url?sa=i&amp;rct=j&amp;q=&amp;esrc=s&amp;source=images&amp;cd=&amp;cad=rja&amp;uact=8&amp;ved=2ahUKEwiw8vS0l7vdAhUNlYsKHVGRAV4QjRx6BAgBEAU&amp;url=http://www.msf-online.com/?p=25020&amp;psig=AOvVaw0h9H6_P2G5_2AYKlKP9D7M&amp;ust=153703812542399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ma/url?sa=i&amp;rct=j&amp;q=&amp;esrc=s&amp;source=images&amp;cd=&amp;cad=rja&amp;uact=8&amp;ved=2ahUKEwjK4Lq8zLjdAhWH2CwKHQflDUYQjRx6BAgBEAU&amp;url=https://fr.123rf.com/photo_56570190_islamique-arri%C3%A8re-plan-mod%C3%A8le-ramadan-arabe-conception-r%C3%A9sum%C3%A9-eid-ornement-illustration-traditionnel-islam-c.html&amp;psig=AOvVaw3sEyO3YKyrvyTDkWEX8gtk&amp;ust=15369492635312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.ma/url?sa=i&amp;rct=j&amp;q=&amp;esrc=s&amp;source=images&amp;cd=&amp;cad=rja&amp;uact=8&amp;ved=2ahUKEwi2kqGf4rjdAhUMyKQKHc2BBJsQjRx6BAgBEAU&amp;url=https://yandex.com/collections/card/5a661c6d699b12008c6d6c8e/&amp;psig=AOvVaw1bcZ8ua8WVBabA6iqJV2RU&amp;ust=153695512985776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.ma/url?sa=i&amp;rct=j&amp;q=&amp;esrc=s&amp;source=images&amp;cd=&amp;cad=rja&amp;uact=8&amp;ved=2ahUKEwjU0YeA4LjdAhViMewKHfWyBe4QjRx6BAgBEAU&amp;url=https://www.pinterest.com/pin/309974386833668866/&amp;psig=AOvVaw2TLPaTwc1eRsMG0cyKxa4C&amp;ust=15369545447859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.ma/url?sa=i&amp;rct=j&amp;q=&amp;esrc=s&amp;source=images&amp;cd=&amp;cad=rja&amp;uact=8&amp;ved=2ahUKEwjise_0jrvdAhVhxIsKHe7kDpoQjRx6BAgBEAU&amp;url=http://myegy.to/Islam/286345/%D9%88%D9%82%D9%81%D9%87_%D9%85%D8%B9_%D8%A7%D9%8A%D9%87_%D8%A7%D9%84%D8%A7%D9%8A%D9%87_%D8%B1%D9%82%D9%85_4%D9%885_%D9%85%D9%86_%D8%B3%D9%88%D8%B1%D9%87_%D8%A7%D9%84%D9%82%D9%85%D8%B1&amp;psig=AOvVaw0xEtUfpzQI_l7HA-2yGX22&amp;ust=153703584461322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.ma/url?sa=i&amp;rct=j&amp;q=&amp;esrc=s&amp;source=images&amp;cd=&amp;cad=rja&amp;uact=8&amp;ved=2ahUKEwiD24OQkLvdAhVrmIsKHZ5GDH4QjRx6BAgBEAU&amp;url=https://legacy.quran.com/16/80-128&amp;psig=AOvVaw3N3VOq2Muvw5JL_VrYL8wp&amp;ust=153703611443023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ww.google.co.ma/url?sa=i&amp;rct=j&amp;q=&amp;esrc=s&amp;source=images&amp;cd=&amp;cad=rja&amp;uact=8&amp;ved=2ahUKEwjDvLL1krvdAhXDpYsKHZx8CogQjRx6BAgBEAU&amp;url=http://islamphotos.net/%D9%88%D9%8E%D8%A5%D9%90%D9%86%D9%92-%D9%8A%D9%8F%D9%83%D9%8E%D8%B0%D9%90%D9%91%D8%A8%D9%8F%D9%88%D9%83%D9%8E-%D9%81%D9%8E%D9%82%D9%8E%D8%AF%D9%92-%D9%83%D9%8E%D8%B0%D9%8E%D9%91%D8%A8%D9%8E-%D8%A7/&amp;psig=AOvVaw26Iu-snGkwssXXtqntfgJ6&amp;ust=153703692123066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.ma/url?sa=i&amp;rct=j&amp;q=&amp;esrc=s&amp;source=images&amp;cd=&amp;cad=rja&amp;uact=8&amp;ved=2ahUKEwid0oPuk7vdAhXxoosKHWdjD8IQjRx6BAgBEAU&amp;url=http://mqaal.com/2018/01/15/%D8%AA%D9%81%D8%B3%D9%8A%D8%B1-%D9%82%D9%88%D9%84%D9%87-%D8%AA%D8%B9%D8%A7%D9%84%D9%89-%D8%A3%D9%81%D9%84%D9%85-%D9%8A%D8%B3%D9%8A%D8%B1%D9%88%D8%A7-%D9%81%D9%8A-%D8%A7%D9%84%D8%A3%D8%B1%D8%B6/&amp;psig=AOvVaw3UIFZ3MJe8DnqTLORG68Mv&amp;ust=153703717625555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.ma/url?sa=i&amp;rct=j&amp;q=&amp;esrc=s&amp;source=images&amp;cd=&amp;cad=rja&amp;uact=8&amp;ved=2ahUKEwix7N73lLvdAhWLiiwKHZCFBdIQjRx6BAgBEAU&amp;url=https://www.slideshare.net/AVICENNE/14-surah-ibrahim-abraham-presentation&amp;psig=AOvVaw3OV63QUi8kizChFw1J5sO_&amp;ust=153703745903544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.ma/url?sa=i&amp;rct=j&amp;q=&amp;esrc=s&amp;source=images&amp;cd=&amp;cad=rja&amp;uact=8&amp;ved=2ahUKEwi18oHM4bjdAhUDC-wKHZpdDGwQjRx6BAgBEAU&amp;url=https://fr.123rf.com/photo_39261219_arri%C3%A8re-plan-avec-seamless-islamique-vector-illustration.html&amp;psig=AOvVaw2ILq5R2v4OtvHuA3JvbxMQ&amp;ust=153695497336978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.google.co.ma/url?sa=i&amp;rct=j&amp;q=&amp;esrc=s&amp;source=images&amp;cd=&amp;cad=rja&amp;uact=8&amp;ved=2ahUKEwiQnJn4nLvdAhUQKBoKHVhnAQEQjRx6BAgBEAU&amp;url=http%3A%2F%2Fvosgifs.over-blog.com%2Farticle-bonne-annee-de-l-hejir-1432-62458844.html&amp;psig=AOvVaw0tojTBBaV-4lxNQfPupgWL&amp;ust=153703955158934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ma/url?sa=i&amp;rct=j&amp;q=&amp;esrc=s&amp;source=images&amp;cd=&amp;cad=rja&amp;uact=8&amp;ved=2ahUKEwjbju69nbvdAhVL_KQKHf_-CBoQjRx6BAgBEAU&amp;url=https%3A%2F%2Fmisr5.com%2F922940%2F%25D9%258A%25D9%2588%25D9%2585-%25D8%25B9%25D8%25A7%25D8%25B4%25D9%2588%25D8%25B1%25D8%25A7%25D8%25A1-1439-2017-%25D8%25B3%25D8%25A8%25D8%25A8-%25D9%2588%25D9%2581%25D8%25B6%25D9%2584-%25D8%25B5%25D9%258A%25D8%25A7%25D9%2585-%25D8%25B9%25D8%25A7%25D8%25B4%25D9%2588%25D8%25B1%25D8%25A7%25D8%25A1%2F&amp;psig=AOvVaw1c1ExqAJg6fRC8B4FtR-2Q&amp;ust=15370396737862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ma/url?sa=i&amp;rct=j&amp;q=&amp;esrc=s&amp;source=images&amp;cd=&amp;cad=rja&amp;uact=8&amp;ved=2ahUKEwiuorXsi7vdAhWJ_ywKHVp_By4QjRx6BAgBEAU&amp;url=https://twitter.com/nawal_al3eed_/status/674588394673078272&amp;psig=AOvVaw2Jf5h-RF2CGiW2soaUM1_T&amp;ust=15370348981901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ma/url?sa=i&amp;rct=j&amp;q=&amp;esrc=s&amp;source=images&amp;cd=&amp;cad=rja&amp;uact=8&amp;ved=2ahUKEwjJ6OC90bjdAhWKliwKHaXFDwYQjRx6BAgBEAU&amp;url=https://twitter.com/truthinsideout/status/824300823136129024&amp;psig=AOvVaw0yTSn1o7He5HXZgNDEVOKV&amp;ust=153695060591869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ma/url?sa=i&amp;rct=j&amp;q=&amp;esrc=s&amp;source=images&amp;cd=&amp;cad=rja&amp;uact=8&amp;ved=2ahUKEwit1b3flrvdAhXGkiwKHch2B6MQjRx6BAgBEAU&amp;url=http://www.ivoirematin.com/news/Faits%20Divers/photos-les-plus-belles-mosquees-du-monde_n_9198.html&amp;psig=AOvVaw1ffOvrzfdseMKvCxxRwv15&amp;ust=153703776971722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ma/url?sa=i&amp;rct=j&amp;q=&amp;esrc=s&amp;source=images&amp;cd=&amp;cad=rja&amp;uact=8&amp;ved=2ahUKEwjf2duIlrvdAhVDBiwKHfNmBWUQjRx6BAgBEAU&amp;url=https://www.demotivateur.fr/voyage/15-mosquees-parmi-les-plus-majestueuses-de-la-planete-10233&amp;psig=AOvVaw1ffOvrzfdseMKvCxxRwv15&amp;ust=15370377697172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ma/url?sa=i&amp;rct=j&amp;q=&amp;esrc=s&amp;source=images&amp;cd=&amp;cad=rja&amp;uact=8&amp;ved=2ahUKEwjK4Lq8zLjdAhWH2CwKHQflDUYQjRx6BAgBEAU&amp;url=https://fr.123rf.com/photo_56570190_islamique-arri%C3%A8re-plan-mod%C3%A8le-ramadan-arabe-conception-r%C3%A9sum%C3%A9-eid-ornement-illustration-traditionnel-islam-c.html&amp;psig=AOvVaw3sEyO3YKyrvyTDkWEX8gtk&amp;ust=15369492635312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.ma/url?sa=i&amp;rct=j&amp;q=&amp;esrc=s&amp;source=images&amp;cd=&amp;cad=rja&amp;uact=8&amp;ved=2ahUKEwi2kqGf4rjdAhUMyKQKHc2BBJsQjRx6BAgBEAU&amp;url=https://yandex.com/collections/card/5a661c6d699b12008c6d6c8e/&amp;psig=AOvVaw1bcZ8ua8WVBabA6iqJV2RU&amp;ust=15369551298577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ésultat de recherche d'images pour &quot;‫القران الكريم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74" name="AutoShape 2" descr="Résultat de recherche d'images pour &quot;‫خلفيات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2885" y="2928934"/>
            <a:ext cx="69397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7200" b="1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ما كان حديثا يفترى</a:t>
            </a:r>
            <a:r>
              <a:rPr lang="fr-FR" sz="7200" b="1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    </a:t>
            </a:r>
            <a:endParaRPr lang="fr-FR" sz="7200" b="1" cap="none" spc="0" dirty="0">
              <a:ln w="18415" cmpd="sng">
                <a:solidFill>
                  <a:srgbClr val="FF99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71603" cy="13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arallélogramme 7"/>
          <p:cNvSpPr/>
          <p:nvPr/>
        </p:nvSpPr>
        <p:spPr>
          <a:xfrm>
            <a:off x="5786446" y="5786455"/>
            <a:ext cx="3143272" cy="913269"/>
          </a:xfrm>
          <a:prstGeom prst="parallelogram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05 محرم 1440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15 </a:t>
            </a:r>
            <a:r>
              <a:rPr lang="ar-MA" sz="2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شتنبر</a:t>
            </a:r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2018 م</a:t>
            </a:r>
            <a:endParaRPr lang="fr-FR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Résultat de recherche d'images pour &quot;arriere plan arab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6258" t="41747" r="40919" b="39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71470" y="1525020"/>
            <a:ext cx="8786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فرحة لقاء الله </a:t>
            </a:r>
            <a:r>
              <a:rPr lang="ar-AE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A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الجنة </a:t>
            </a:r>
          </a:p>
          <a:p>
            <a:pPr algn="r"/>
            <a:r>
              <a:rPr lang="ar-A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المشهد المهيب : </a:t>
            </a:r>
            <a:r>
              <a:rPr lang="ar-A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يوم القيامة </a:t>
            </a:r>
          </a:p>
          <a:p>
            <a:pPr algn="r"/>
            <a:r>
              <a:rPr lang="ar-AE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الوعد الخادع : </a:t>
            </a:r>
            <a:r>
              <a:rPr lang="ar-A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الشيطان </a:t>
            </a:r>
          </a:p>
          <a:p>
            <a:pPr algn="r"/>
            <a:r>
              <a:rPr lang="ar-AE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الصدق نجاة : </a:t>
            </a:r>
            <a:r>
              <a:rPr lang="ar-A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امرأة العزيز</a:t>
            </a:r>
          </a:p>
          <a:p>
            <a:pPr algn="r"/>
            <a:r>
              <a:rPr lang="ar-AE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تواضع العلماء : </a:t>
            </a:r>
            <a:r>
              <a:rPr lang="ar-A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سليمان</a:t>
            </a:r>
          </a:p>
          <a:p>
            <a:pPr algn="r"/>
            <a:r>
              <a:rPr lang="ar-AE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الحب الرباني : </a:t>
            </a:r>
            <a:r>
              <a:rPr lang="ar-AE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الاسراء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9149" r="61439"/>
          <a:stretch>
            <a:fillRect/>
          </a:stretch>
        </p:blipFill>
        <p:spPr bwMode="auto">
          <a:xfrm>
            <a:off x="0" y="0"/>
            <a:ext cx="3214678" cy="683310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28992" y="285728"/>
            <a:ext cx="2286016" cy="571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تأملات </a:t>
            </a:r>
            <a:r>
              <a:rPr lang="ar-AE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و</a:t>
            </a:r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عبر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Résultat de recherche d'images pour &quot;al madina munawar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846" r="28205"/>
          <a:stretch>
            <a:fillRect/>
          </a:stretch>
        </p:blipFill>
        <p:spPr bwMode="auto">
          <a:xfrm>
            <a:off x="0" y="0"/>
            <a:ext cx="3786214" cy="69009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86182" y="0"/>
            <a:ext cx="5357818" cy="68580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9058" y="285728"/>
            <a:ext cx="2286016" cy="57148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الحكمة من القصص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6214" y="1285860"/>
            <a:ext cx="5143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 smtClean="0"/>
              <a:t>1: حكمة الله في مضمون القصص</a:t>
            </a:r>
            <a:endParaRPr lang="ar-AE" sz="3200" b="1" dirty="0"/>
          </a:p>
        </p:txBody>
      </p:sp>
      <p:pic>
        <p:nvPicPr>
          <p:cNvPr id="23556" name="Picture 4" descr="Résultat de recherche d'images pour &quot;‫&quot;ولقد جاءهم من الأنباء ما فيه مزدجر حكمة‬‎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3116"/>
            <a:ext cx="3500462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9058" y="285728"/>
            <a:ext cx="2286016" cy="57148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الحكمة من القصص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3108" y="1071546"/>
            <a:ext cx="5143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 smtClean="0"/>
              <a:t>2: بيان عدله بعقوبة المكذبين</a:t>
            </a:r>
            <a:endParaRPr lang="ar-AE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28596" y="2143116"/>
            <a:ext cx="8501090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650" name="Picture 2" descr="Résultat de recherche d'images pour &quot;‫وما ظلمناهم ولكن ظلموا أنفسهم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71731"/>
            <a:ext cx="8308793" cy="1600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9058" y="285728"/>
            <a:ext cx="2286016" cy="57148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الحكمة من القصص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662" y="1214422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 smtClean="0"/>
              <a:t>3: بيان فضله تعالى بمثوبة المؤمنين</a:t>
            </a:r>
            <a:endParaRPr lang="ar-AE" sz="32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2943" t="31250" r="34663" b="52148"/>
          <a:stretch>
            <a:fillRect/>
          </a:stretch>
        </p:blipFill>
        <p:spPr bwMode="auto">
          <a:xfrm>
            <a:off x="500034" y="2431290"/>
            <a:ext cx="8421280" cy="24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9058" y="285728"/>
            <a:ext cx="2286016" cy="57148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الحكمة من القصص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38" y="1357298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 smtClean="0"/>
              <a:t>4: تسلية النبي صلّى الله عليه </a:t>
            </a:r>
            <a:r>
              <a:rPr lang="ar-AE" sz="3200" b="1" dirty="0" err="1" smtClean="0"/>
              <a:t>و</a:t>
            </a:r>
            <a:r>
              <a:rPr lang="ar-AE" sz="3200" b="1" dirty="0" smtClean="0"/>
              <a:t> سلم عما أصابه من المكذبين</a:t>
            </a:r>
            <a:endParaRPr lang="ar-AE" sz="3200" b="1" dirty="0"/>
          </a:p>
        </p:txBody>
      </p:sp>
      <p:pic>
        <p:nvPicPr>
          <p:cNvPr id="29698" name="Picture 2" descr="Résultat de recherche d'images pour &quot;‫و إن يكذبوك فقد كذب الذين من قبلهم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00306"/>
            <a:ext cx="5357850" cy="398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9058" y="285728"/>
            <a:ext cx="2286016" cy="57148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الحكمة من القصص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135729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 smtClean="0"/>
              <a:t> 5: تحذير الكافرين من الاستمرار في كفرهم</a:t>
            </a:r>
            <a:endParaRPr lang="ar-AE" sz="3200" b="1" dirty="0"/>
          </a:p>
        </p:txBody>
      </p:sp>
      <p:pic>
        <p:nvPicPr>
          <p:cNvPr id="30722" name="Picture 2" descr="Résultat de recherche d'images pour &quot;‫أفلم يسيروا في الأرض فينظروا كيف كان عاقبة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4770" b="37636"/>
          <a:stretch>
            <a:fillRect/>
          </a:stretch>
        </p:blipFill>
        <p:spPr bwMode="auto">
          <a:xfrm>
            <a:off x="571504" y="2831973"/>
            <a:ext cx="8072462" cy="288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9058" y="285728"/>
            <a:ext cx="2286016" cy="571480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الحكمة من القصص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1214422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 smtClean="0"/>
              <a:t> 6: إثبات الرسول بإخباره بالأمم السابقة</a:t>
            </a:r>
            <a:endParaRPr lang="ar-AE" sz="3200" b="1" dirty="0"/>
          </a:p>
        </p:txBody>
      </p:sp>
      <p:pic>
        <p:nvPicPr>
          <p:cNvPr id="31746" name="Picture 2" descr="Résultat de recherche d'images pour &quot;‫ألم يأتكم نبأ الذين من قبلكم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619" t="15796" r="1128" b="41123"/>
          <a:stretch>
            <a:fillRect/>
          </a:stretch>
        </p:blipFill>
        <p:spPr bwMode="auto">
          <a:xfrm>
            <a:off x="500034" y="2214554"/>
            <a:ext cx="8215370" cy="281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ésultat de recherche d'images pour &quot;arriere plan islamiqu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Étoile à 10 branches 3"/>
          <p:cNvSpPr/>
          <p:nvPr/>
        </p:nvSpPr>
        <p:spPr>
          <a:xfrm>
            <a:off x="3857620" y="2500306"/>
            <a:ext cx="1285884" cy="1500198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انظر إلى</a:t>
            </a:r>
            <a:endParaRPr lang="fr-FR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42910" y="4286256"/>
            <a:ext cx="2143140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أخطاءك مع الله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00034" y="2143116"/>
            <a:ext cx="1714512" cy="642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غذاء </a:t>
            </a:r>
            <a:r>
              <a:rPr lang="ar-MA" sz="2000" b="1" dirty="0" smtClean="0">
                <a:solidFill>
                  <a:schemeClr val="tx1"/>
                </a:solidFill>
              </a:rPr>
              <a:t>روحك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42910" y="3214686"/>
            <a:ext cx="1714512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غذاء </a:t>
            </a:r>
            <a:r>
              <a:rPr lang="ar-MA" sz="2000" b="1" dirty="0" smtClean="0">
                <a:solidFill>
                  <a:schemeClr val="tx1"/>
                </a:solidFill>
              </a:rPr>
              <a:t>عقلك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57224" y="5143512"/>
            <a:ext cx="2428892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أخطاءك مع الخلق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857884" y="5072074"/>
            <a:ext cx="1714512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حسناتك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571868" y="5357826"/>
            <a:ext cx="1928826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عوائق تطورك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072198" y="4286256"/>
            <a:ext cx="1928826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إدارة وقتك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072198" y="3286124"/>
            <a:ext cx="1928826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علمك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215074" y="2285992"/>
            <a:ext cx="1928826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تجارتك مع الله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500430" y="1285860"/>
            <a:ext cx="1928826" cy="571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000" b="1" dirty="0" smtClean="0">
                <a:solidFill>
                  <a:schemeClr val="tx1"/>
                </a:solidFill>
              </a:rPr>
              <a:t>أحلامك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4" idx="3"/>
          </p:cNvCxnSpPr>
          <p:nvPr/>
        </p:nvCxnSpPr>
        <p:spPr>
          <a:xfrm rot="5400000">
            <a:off x="3821901" y="467916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4" idx="8"/>
          </p:cNvCxnSpPr>
          <p:nvPr/>
        </p:nvCxnSpPr>
        <p:spPr>
          <a:xfrm rot="5400000">
            <a:off x="4143372" y="214311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4" idx="9"/>
          </p:cNvCxnSpPr>
          <p:nvPr/>
        </p:nvCxnSpPr>
        <p:spPr>
          <a:xfrm rot="10800000" flipV="1">
            <a:off x="4897924" y="2643180"/>
            <a:ext cx="1533054" cy="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4" idx="0"/>
          </p:cNvCxnSpPr>
          <p:nvPr/>
        </p:nvCxnSpPr>
        <p:spPr>
          <a:xfrm rot="10800000">
            <a:off x="5143506" y="3018610"/>
            <a:ext cx="1573225" cy="554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4" idx="1"/>
          </p:cNvCxnSpPr>
          <p:nvPr/>
        </p:nvCxnSpPr>
        <p:spPr>
          <a:xfrm rot="10800000">
            <a:off x="5143505" y="3482202"/>
            <a:ext cx="1358910" cy="1019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4" idx="2"/>
          </p:cNvCxnSpPr>
          <p:nvPr/>
        </p:nvCxnSpPr>
        <p:spPr>
          <a:xfrm rot="10800000">
            <a:off x="4897924" y="3857250"/>
            <a:ext cx="1435616" cy="1364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" idx="4"/>
          </p:cNvCxnSpPr>
          <p:nvPr/>
        </p:nvCxnSpPr>
        <p:spPr>
          <a:xfrm rot="5400000">
            <a:off x="2801494" y="3984682"/>
            <a:ext cx="1429138" cy="117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4" idx="5"/>
          </p:cNvCxnSpPr>
          <p:nvPr/>
        </p:nvCxnSpPr>
        <p:spPr>
          <a:xfrm rot="10800000" flipV="1">
            <a:off x="2428863" y="3482200"/>
            <a:ext cx="1428757" cy="108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4" idx="6"/>
          </p:cNvCxnSpPr>
          <p:nvPr/>
        </p:nvCxnSpPr>
        <p:spPr>
          <a:xfrm rot="10800000" flipV="1">
            <a:off x="2026235" y="3018608"/>
            <a:ext cx="1831385" cy="487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4" idx="7"/>
          </p:cNvCxnSpPr>
          <p:nvPr/>
        </p:nvCxnSpPr>
        <p:spPr>
          <a:xfrm rot="16200000" flipV="1">
            <a:off x="2944370" y="1484730"/>
            <a:ext cx="214692" cy="2102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428728" y="0"/>
            <a:ext cx="6143668" cy="8572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سنة هجرية سعيدة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Résultat de recherche d'images pour &quot;‫سنة هجرية سعيدة‬‎&quot;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 descr="Résultat de recherche d'images pour &quot;‫فضل صيام عاشوراء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2" r="7692"/>
          <a:stretch>
            <a:fillRect/>
          </a:stretch>
        </p:blipFill>
        <p:spPr bwMode="auto">
          <a:xfrm>
            <a:off x="357158" y="5286388"/>
            <a:ext cx="1571636" cy="13387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Résultat de recherche d'images pour &quot;‫هذا بصائر للناس وهدى ورحمة لقوم يوقنون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4" name="Picture 4" descr="Résultat de recherche d'images pour &quot;‫وكلا نقص عليك من أنباء الرسل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5469" b="19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Résultat de recherche d'images pour &quot;‫وكلا نقص عليك من أنباء الرسل‬‎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4271" r="92292" b="61042"/>
          <a:stretch>
            <a:fillRect/>
          </a:stretch>
        </p:blipFill>
        <p:spPr bwMode="auto">
          <a:xfrm>
            <a:off x="0" y="2786058"/>
            <a:ext cx="278605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C:\Documents and Settings\admin\Bureau\ما كان حديثا يفترى\f44o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2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14744" y="0"/>
            <a:ext cx="542925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786182" y="1571612"/>
            <a:ext cx="52863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دستور الخالق </a:t>
            </a:r>
            <a:r>
              <a:rPr lang="ar-AE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لاصلاح</a:t>
            </a:r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الخلق</a:t>
            </a:r>
          </a:p>
          <a:p>
            <a:pPr algn="r"/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قانون السماء لهداية الأرض</a:t>
            </a:r>
          </a:p>
          <a:p>
            <a:pPr algn="r"/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حجة الرسول صلى الله عليه </a:t>
            </a:r>
            <a:r>
              <a:rPr lang="ar-AE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و</a:t>
            </a:r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سلم  </a:t>
            </a:r>
            <a:r>
              <a:rPr lang="ar-AE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و</a:t>
            </a:r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آياته الكبرى، الشاهد برسالته، الناطق بنبوته، الدال على صدقه وأمانته</a:t>
            </a:r>
          </a:p>
          <a:p>
            <a:pPr algn="r"/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قوة غيرت مجرى التاريخ، أرست أسس التوحيد</a:t>
            </a:r>
          </a:p>
          <a:p>
            <a:pPr algn="r"/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فيه مجمل الأحكام الشرعية </a:t>
            </a:r>
          </a:p>
          <a:p>
            <a:pPr algn="r"/>
            <a:r>
              <a:rPr lang="ar-AE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فيه أخبار الأمم السالفة</a:t>
            </a:r>
          </a:p>
          <a:p>
            <a:pPr algn="r"/>
            <a:endParaRPr lang="fr-FR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r"/>
            <a:endParaRPr lang="fr-FR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r"/>
            <a:r>
              <a:rPr lang="ar-AE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مرآة صادقة لمن أراد الفوز </a:t>
            </a:r>
            <a:r>
              <a:rPr lang="ar-AE" sz="32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النجاة</a:t>
            </a:r>
            <a:endParaRPr lang="fr-FR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4" name="Picture 6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7247" t="1641" r="32727"/>
          <a:stretch>
            <a:fillRect/>
          </a:stretch>
        </p:blipFill>
        <p:spPr bwMode="auto">
          <a:xfrm>
            <a:off x="0" y="1"/>
            <a:ext cx="3714776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29058" y="285728"/>
            <a:ext cx="2286016" cy="571480"/>
          </a:xfrm>
          <a:prstGeom prst="rect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القرآن الكريم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306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143536"/>
          </a:xfrm>
        </p:spPr>
        <p:txBody>
          <a:bodyPr>
            <a:normAutofit/>
          </a:bodyPr>
          <a:lstStyle/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		- </a:t>
            </a:r>
            <a:r>
              <a:rPr lang="ar-MA" b="1" u="sng" dirty="0" smtClean="0"/>
              <a:t>أصدق القصص.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>
                <a:solidFill>
                  <a:srgbClr val="00B050"/>
                </a:solidFill>
              </a:rPr>
              <a:t>وَمَنْ أَصْدَقُ مِنَ اللَّهِ </a:t>
            </a:r>
            <a:r>
              <a:rPr lang="ar-MA" b="1" dirty="0" smtClean="0">
                <a:solidFill>
                  <a:srgbClr val="00B050"/>
                </a:solidFill>
              </a:rPr>
              <a:t>حَدِيثًا</a:t>
            </a:r>
            <a:r>
              <a:rPr lang="ar-MA" b="1" dirty="0" smtClean="0"/>
              <a:t>) النساء/87.</a:t>
            </a:r>
          </a:p>
          <a:p>
            <a:pPr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- </a:t>
            </a:r>
            <a:r>
              <a:rPr lang="ar-MA" b="1" u="sng" dirty="0" smtClean="0"/>
              <a:t>أحسن القصص :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>
                <a:solidFill>
                  <a:srgbClr val="00B050"/>
                </a:solidFill>
              </a:rPr>
              <a:t>نَحْنُ نَقُصُّ عَلَيْكَ أَحْسَنَ الْقَصَصِ بِمَا أَوْحَيْنَا إِلَيْكَ هَٰذَا </a:t>
            </a:r>
            <a:r>
              <a:rPr lang="ar-MA" b="1" dirty="0" smtClean="0">
                <a:solidFill>
                  <a:srgbClr val="00B050"/>
                </a:solidFill>
              </a:rPr>
              <a:t>الْقُرْآنَ</a:t>
            </a:r>
            <a:r>
              <a:rPr lang="ar-MA" b="1" dirty="0" smtClean="0"/>
              <a:t>) يوسف/3.</a:t>
            </a:r>
          </a:p>
          <a:p>
            <a:pPr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- </a:t>
            </a:r>
            <a:r>
              <a:rPr lang="ar-MA" b="1" u="sng" dirty="0" smtClean="0"/>
              <a:t>أنفع القصص :</a:t>
            </a:r>
          </a:p>
          <a:p>
            <a:pPr algn="just" rtl="1">
              <a:buNone/>
            </a:pPr>
            <a:r>
              <a:rPr lang="ar-MA" b="1" dirty="0" smtClean="0"/>
              <a:t>(</a:t>
            </a:r>
            <a:r>
              <a:rPr lang="ar-MA" b="1" dirty="0">
                <a:solidFill>
                  <a:srgbClr val="00B050"/>
                </a:solidFill>
              </a:rPr>
              <a:t>لَقَدْ كَانَ فِي قَصَصِهِمْ عِبْرَةٌ لِأُولِي </a:t>
            </a:r>
            <a:r>
              <a:rPr lang="ar-MA" b="1" dirty="0" smtClean="0">
                <a:solidFill>
                  <a:srgbClr val="00B050"/>
                </a:solidFill>
              </a:rPr>
              <a:t>الْأَلْبَابِ</a:t>
            </a:r>
            <a:r>
              <a:rPr lang="ar-MA" b="1" dirty="0" smtClean="0"/>
              <a:t>) يوسف/111.</a:t>
            </a:r>
            <a:endParaRPr lang="fr-FR" b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1"/>
            <a:r>
              <a:rPr lang="ar-MA" b="1" dirty="0" smtClean="0"/>
              <a:t>لماذا قصص القرآن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14744" y="0"/>
            <a:ext cx="5429256" cy="6858000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/>
          <a:lstStyle/>
          <a:p>
            <a:pPr rtl="1"/>
            <a:r>
              <a:rPr lang="ar-MA" b="1" dirty="0" smtClean="0"/>
              <a:t>لماذا قصص القرآن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حتى نحيا بالقرآن.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حتى نحب القرآن.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حتى نتخلق بالقرآن.</a:t>
            </a:r>
            <a:endParaRPr lang="fr-FR" b="1" dirty="0"/>
          </a:p>
        </p:txBody>
      </p:sp>
      <p:pic>
        <p:nvPicPr>
          <p:cNvPr id="5122" name="Picture 2" descr="Résultat de recherche d'images pour &quot;mosquee du mond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4389" r="29874"/>
          <a:stretch>
            <a:fillRect/>
          </a:stretch>
        </p:blipFill>
        <p:spPr bwMode="auto">
          <a:xfrm>
            <a:off x="0" y="0"/>
            <a:ext cx="378621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14612" y="0"/>
            <a:ext cx="6429388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43306" y="1571612"/>
            <a:ext cx="550069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كل قراءة رسالة </a:t>
            </a:r>
            <a:r>
              <a:rPr lang="ar-A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كل رسالة روح جديدة </a:t>
            </a:r>
            <a:r>
              <a:rPr lang="ar-A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إرادة جديدة </a:t>
            </a:r>
            <a:r>
              <a:rPr lang="ar-A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تغيير جديد.   </a:t>
            </a:r>
          </a:p>
          <a:p>
            <a:pPr algn="r"/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الآيات مقياس </a:t>
            </a:r>
            <a:r>
              <a:rPr lang="ar-A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هدف</a:t>
            </a:r>
          </a:p>
          <a:p>
            <a:pPr algn="r"/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تأمل المعاني وراء الصفحات</a:t>
            </a:r>
          </a:p>
          <a:p>
            <a:pPr algn="r"/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اقرأ بأعلى مستويات العقل</a:t>
            </a:r>
          </a:p>
          <a:p>
            <a:pPr algn="r"/>
            <a:endParaRPr lang="ar-A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4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القصص منهج رباني مبارك</a:t>
            </a:r>
            <a:endParaRPr lang="fr-FR" sz="4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Résultat de recherche d'images pour &quot;mosquee du mond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6111" r="29861"/>
          <a:stretch>
            <a:fillRect/>
          </a:stretch>
        </p:blipFill>
        <p:spPr bwMode="auto">
          <a:xfrm>
            <a:off x="0" y="0"/>
            <a:ext cx="3500462" cy="687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ésultat de recherche d'images pour &quot;arriere plan arab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6258" t="41747" r="40919" b="39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9149" r="61439"/>
          <a:stretch>
            <a:fillRect/>
          </a:stretch>
        </p:blipFill>
        <p:spPr bwMode="auto">
          <a:xfrm>
            <a:off x="0" y="0"/>
            <a:ext cx="3214678" cy="68331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28926" y="3643314"/>
            <a:ext cx="6072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حوار بين أهل النار </a:t>
            </a:r>
            <a:r>
              <a:rPr lang="ar-AE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الجنة : </a:t>
            </a:r>
            <a:r>
              <a:rPr lang="ar-A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الاعراف</a:t>
            </a:r>
            <a:endParaRPr lang="ar-A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الكبر الذي يعمي : 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قصة البستان في سورة الكهف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8926" y="1866963"/>
            <a:ext cx="6072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الحق </a:t>
            </a:r>
            <a:r>
              <a:rPr lang="ar-AE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الباطل : 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قابيل </a:t>
            </a:r>
            <a:r>
              <a:rPr lang="ar-A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هابيل</a:t>
            </a:r>
          </a:p>
          <a:p>
            <a:pPr algn="r"/>
            <a:r>
              <a:rPr lang="ar-AE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رباني </a:t>
            </a:r>
            <a:r>
              <a:rPr lang="ar-AE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ابن صالح : </a:t>
            </a:r>
            <a:r>
              <a:rPr lang="ar-A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ابراهيم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ar-A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اسماعيل</a:t>
            </a:r>
            <a:endParaRPr lang="ar-A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جبر الخواطر : 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المجادلة</a:t>
            </a:r>
          </a:p>
          <a:p>
            <a:pPr algn="r"/>
            <a:r>
              <a:rPr lang="ar-AE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اليقين في الدعاء : 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نوح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8992" y="285728"/>
            <a:ext cx="2286016" cy="57148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تأملات </a:t>
            </a:r>
            <a:r>
              <a:rPr lang="ar-AE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و</a:t>
            </a:r>
            <a:r>
              <a:rPr lang="ar-AE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عبر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295</Words>
  <Application>Microsoft Office PowerPoint</Application>
  <PresentationFormat>Affichage à l'écran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لماذا قصص القرآن</vt:lpstr>
      <vt:lpstr>لماذا قصص القرآن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HP</cp:lastModifiedBy>
  <cp:revision>26</cp:revision>
  <dcterms:created xsi:type="dcterms:W3CDTF">2018-09-13T11:11:06Z</dcterms:created>
  <dcterms:modified xsi:type="dcterms:W3CDTF">2018-09-14T19:31:30Z</dcterms:modified>
</cp:coreProperties>
</file>