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75" r:id="rId4"/>
    <p:sldId id="271" r:id="rId5"/>
    <p:sldId id="272" r:id="rId6"/>
    <p:sldId id="257" r:id="rId7"/>
    <p:sldId id="274" r:id="rId8"/>
    <p:sldId id="276" r:id="rId9"/>
    <p:sldId id="269" r:id="rId10"/>
    <p:sldId id="259" r:id="rId11"/>
    <p:sldId id="260" r:id="rId12"/>
    <p:sldId id="263" r:id="rId13"/>
    <p:sldId id="268" r:id="rId14"/>
    <p:sldId id="262" r:id="rId15"/>
    <p:sldId id="258" r:id="rId16"/>
    <p:sldId id="267" r:id="rId17"/>
    <p:sldId id="264" r:id="rId1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28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DA9AD-EFFC-4C16-8083-502B46EC9B20}" type="datetimeFigureOut">
              <a:rPr lang="fr-FR" smtClean="0"/>
              <a:pPr/>
              <a:t>15/06/2019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50CA96-00C7-432E-B0DD-CF6FB2995AC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D:\صور فتبينوا\IMG-20190707-WA000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386" name="AutoShape 2" descr="Résultat de recherche d'images pour &quot;‫إذا جاءكم فاسق بنبأ‬‎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6387" name="Picture 3" descr="C:\Documents and Settings\admin\Bureau\صور فتبينوا\CJzfATSUkAAQw0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642" y="0"/>
            <a:ext cx="917864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410" name="Picture 2" descr="Résultat de recherche d'images pour &quot;‫النظرة من زاية واحدة قاصرة و أحيانا مظلمة أو ظالمة‬‎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Résultat de recherche d'images pour &quot;‫حادثة الإفك من أبشع الشائعات‬‎&quot;"/>
          <p:cNvPicPr>
            <a:picLocks noChangeAspect="1" noChangeArrowheads="1"/>
          </p:cNvPicPr>
          <p:nvPr/>
        </p:nvPicPr>
        <p:blipFill rotWithShape="1">
          <a:blip r:embed="rId2"/>
          <a:srcRect t="1" b="1780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صور فتبينوا\téléchargem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458" name="AutoShape 2" descr="Résultat de recherche d'images pour &quot;‫إذا رأيت العصاة فاذكر قوله تعالى : كذلك كنتم من قبل فمن الله عليكم‬‎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9459" name="Picture 3" descr="C:\Documents and Settings\admin\Bureau\صور فتبينوا\f56115f149c4cadf37443d93502f55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2" descr="Résultat de recherche d'images pour &quot;‫فتبينوا‬‎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8" y="0"/>
            <a:ext cx="91720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4578" name="Picture 2" descr="Résultat de recherche d'images pour &quot;‫تقرير الهدهد في سورة النمل‬‎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1506" name="Picture 2" descr="Résultat de recherche d'images pour &quot;‫هدهد تسبب في اسلام امة‬‎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:\صور فتبينوا\IMG-20190707-WA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99235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ar-MA" dirty="0" smtClean="0"/>
              <a:t> </a:t>
            </a:r>
            <a:endParaRPr lang="fr-FR" dirty="0"/>
          </a:p>
        </p:txBody>
      </p:sp>
      <p:pic>
        <p:nvPicPr>
          <p:cNvPr id="4" name="هدهد سليمان عليه السلام  الشيخ عادل ريان  H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94" y="-27384"/>
            <a:ext cx="9089010" cy="6885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8674" name="Picture 2" descr="D:\صور فتبينوا\IMG-20190707-WA0028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13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9698" name="Picture 2" descr="D:\صور فتبينوا\IMG-20190707-WA00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6" name="Picture 2" descr="Résultat de recherche d'images pour &quot;‫الأشهر الحرم‬‎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06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ésultat de recherche d'images pour &quot;‫يا بني لا تشرك بالله إن الشرك لظلم عظيم‬‎&quot;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قصة خلق الكون وعظمته .. فيديو قصير مذهل ومشوق يوضح عظمة الخالق وآلاءه في الكون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6" y="-27384"/>
            <a:ext cx="9142824" cy="6885384"/>
          </a:xfrm>
        </p:spPr>
      </p:pic>
    </p:spTree>
    <p:extLst>
      <p:ext uri="{BB962C8B-B14F-4D97-AF65-F5344CB8AC3E}">
        <p14:creationId xmlns:p14="http://schemas.microsoft.com/office/powerpoint/2010/main" val="49150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2" descr="Résultat de recherche d'images pour &quot;‫كان الهدهد منضبطا بنقل الأخبار‬‎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6627" name="Picture 3" descr="D:\صور فتبينوا\683eca0e11696b3303d6c173bbb5efb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1</Words>
  <Application>Microsoft Office PowerPoint</Application>
  <PresentationFormat>Affichage à l'écran (4:3)</PresentationFormat>
  <Paragraphs>1</Paragraphs>
  <Slides>17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HP</cp:lastModifiedBy>
  <cp:revision>23</cp:revision>
  <dcterms:created xsi:type="dcterms:W3CDTF">2019-07-11T10:41:05Z</dcterms:created>
  <dcterms:modified xsi:type="dcterms:W3CDTF">2019-06-15T18:54:46Z</dcterms:modified>
</cp:coreProperties>
</file>